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414" r:id="rId3"/>
    <p:sldId id="420" r:id="rId4"/>
    <p:sldId id="426" r:id="rId5"/>
    <p:sldId id="427" r:id="rId6"/>
  </p:sldIdLst>
  <p:sldSz cx="24377650" cy="13716000"/>
  <p:notesSz cx="7010400" cy="9296400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48" userDrawn="1">
          <p15:clr>
            <a:srgbClr val="A4A3A4"/>
          </p15:clr>
        </p15:guide>
        <p15:guide id="2" orient="horz" pos="336" userDrawn="1">
          <p15:clr>
            <a:srgbClr val="A4A3A4"/>
          </p15:clr>
        </p15:guide>
        <p15:guide id="3" orient="horz" pos="624" userDrawn="1">
          <p15:clr>
            <a:srgbClr val="A4A3A4"/>
          </p15:clr>
        </p15:guide>
        <p15:guide id="4" pos="1516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7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th" initials="J" lastIdx="4" clrIdx="2">
    <p:extLst>
      <p:ext uri="{19B8F6BF-5375-455C-9EA6-DF929625EA0E}">
        <p15:presenceInfo xmlns:p15="http://schemas.microsoft.com/office/powerpoint/2012/main" userId="Julie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66"/>
    <a:srgbClr val="BBD6EE"/>
    <a:srgbClr val="006AFF"/>
    <a:srgbClr val="FF90D4"/>
    <a:srgbClr val="FF6200"/>
    <a:srgbClr val="67F100"/>
    <a:srgbClr val="DAF7ED"/>
    <a:srgbClr val="FC0000"/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00" autoAdjust="0"/>
    <p:restoredTop sz="96404" autoAdjust="0"/>
  </p:normalViewPr>
  <p:slideViewPr>
    <p:cSldViewPr snapToObjects="1">
      <p:cViewPr varScale="1">
        <p:scale>
          <a:sx n="64" d="100"/>
          <a:sy n="64" d="100"/>
        </p:scale>
        <p:origin x="282" y="102"/>
      </p:cViewPr>
      <p:guideLst>
        <p:guide orient="horz" pos="4848"/>
        <p:guide orient="horz" pos="336"/>
        <p:guide orient="horz" pos="624"/>
        <p:guide pos="15166"/>
        <p:guide/>
        <p:guide pos="7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822" y="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908CAB-18D1-4856-A43D-D6B68E51C1A9}" type="datetimeFigureOut">
              <a:rPr lang="ru-RU"/>
              <a:pPr>
                <a:defRPr/>
              </a:pPr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5EAE6DB-E82E-4377-AE0F-D0B3BE59AD35}" type="slidenum">
              <a:rPr lang="ru-RU" altLang="ru-RU"/>
              <a:pPr>
                <a:defRPr/>
              </a:pPr>
              <a:t>‹Nº›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27448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fld id="{A49E4EC9-73E2-4694-B0B4-8400B1233370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defTabSz="18631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 Light" pitchFamily="34" charset="0"/>
              </a:defRPr>
            </a:lvl1pPr>
          </a:lstStyle>
          <a:p>
            <a:pPr>
              <a:defRPr/>
            </a:pPr>
            <a:fld id="{E03A06C9-5463-4157-95AD-15011390AC3C}" type="slidenum">
              <a:rPr lang="en-US" altLang="ru-RU"/>
              <a:pPr>
                <a:defRPr/>
              </a:pPr>
              <a:t>‹Nº›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01723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87B20B-E2A3-450B-B9C3-13CB68C7D7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2352" y="1066800"/>
            <a:ext cx="22332948" cy="11582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192550"/>
      </p:ext>
    </p:extLst>
  </p:cSld>
  <p:clrMapOvr>
    <a:masterClrMapping/>
  </p:clrMapOvr>
  <p:transition spd="slow" advClick="0" advTm="1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04A4AFA-7407-4810-B778-3B3BBCF1B4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348788" cy="10896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965274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848CC59-4E4B-4066-B3C4-8A0672F79F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60425" y="1066800"/>
            <a:ext cx="9794875" cy="11582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699099"/>
      </p:ext>
    </p:extLst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5FCBF92-B419-45A9-8CCB-7E3C77E7EF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47274" y="1066800"/>
            <a:ext cx="5478651" cy="532923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FF8868FE-46F8-4A39-B243-39B60845A2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867124" y="1066800"/>
            <a:ext cx="5478651" cy="532923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41CBDD86-EAF8-4016-AAE6-35AEBCC235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447274" y="7307672"/>
            <a:ext cx="5478651" cy="532923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22EDA3A5-C517-4E65-8C75-7B36F4D08A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867124" y="7307672"/>
            <a:ext cx="5478651" cy="532923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739807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2DA07A-8E11-4E98-819D-A75E814E2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4393" y="0"/>
            <a:ext cx="11483258" cy="392747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831836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6E66EE0-5EC3-4F87-A13F-164E246123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458846"/>
            <a:ext cx="22704424" cy="525715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100860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38DC2E2-4B76-4621-BA85-22A418932A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154165" y="9143954"/>
            <a:ext cx="7161448" cy="349254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718268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421786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7C807F-655D-4ED6-9D63-53433F55EA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53325" y="0"/>
            <a:ext cx="952432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489958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602978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751028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9EAAF5-D581-46DE-9891-F802259092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4377650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455471"/>
      </p:ext>
    </p:extLst>
  </p:cSld>
  <p:clrMapOvr>
    <a:masterClrMapping/>
  </p:clrMapOvr>
  <p:transition spd="slow" advClick="0" advTm="100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8669AAE-4A6A-4378-A0D6-9BBB4B71D7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2825" y="5937622"/>
            <a:ext cx="9220200" cy="637344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904242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789DBADD-4D7E-4721-BA5D-9B779FFDB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989427" y="4816578"/>
            <a:ext cx="6324598" cy="77785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0D4C281D-8C3A-4450-A529-C9BAD07859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93825" y="1120878"/>
            <a:ext cx="6140962" cy="7639664"/>
          </a:xfrm>
          <a:prstGeom prst="rect">
            <a:avLst/>
          </a:prstGeom>
          <a:ln w="254000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321045"/>
      </p:ext>
    </p:extLst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A70CCA7-77C6-486F-AA94-A52BB5471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46027" y="4749878"/>
            <a:ext cx="11731623" cy="896612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81906"/>
      </p:ext>
    </p:extLst>
  </p:cSld>
  <p:clrMapOvr>
    <a:masterClrMapping/>
  </p:clrMapOvr>
  <p:transition spd="slow" advClick="0" advTm="100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0B80076-A1CB-4561-8780-ABEBFC379E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94525" y="6253337"/>
            <a:ext cx="9203900" cy="74626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92896"/>
      </p:ext>
    </p:extLst>
  </p:cSld>
  <p:clrMapOvr>
    <a:masterClrMapping/>
  </p:clrMapOvr>
  <p:transition spd="slow" advClick="0" advTm="1000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63B44E-D010-4F98-9406-5601338B0D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16512" y="0"/>
            <a:ext cx="9663912" cy="13715999"/>
          </a:xfrm>
          <a:custGeom>
            <a:avLst/>
            <a:gdLst>
              <a:gd name="connsiteX0" fmla="*/ 0 w 9663912"/>
              <a:gd name="connsiteY0" fmla="*/ 0 h 13715999"/>
              <a:gd name="connsiteX1" fmla="*/ 9663912 w 9663912"/>
              <a:gd name="connsiteY1" fmla="*/ 0 h 13715999"/>
              <a:gd name="connsiteX2" fmla="*/ 9663912 w 9663912"/>
              <a:gd name="connsiteY2" fmla="*/ 13715999 h 13715999"/>
              <a:gd name="connsiteX3" fmla="*/ 0 w 9663912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63912" h="13715999">
                <a:moveTo>
                  <a:pt x="0" y="0"/>
                </a:moveTo>
                <a:lnTo>
                  <a:pt x="9663912" y="0"/>
                </a:lnTo>
                <a:lnTo>
                  <a:pt x="9663912" y="13715999"/>
                </a:lnTo>
                <a:lnTo>
                  <a:pt x="0" y="13715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866546"/>
      </p:ext>
    </p:extLst>
  </p:cSld>
  <p:clrMapOvr>
    <a:masterClrMapping/>
  </p:clrMapOvr>
  <p:transition spd="slow" advClick="0" advTm="1000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33E143A-CA35-4156-9398-ABA8FBEF4D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27024" y="0"/>
            <a:ext cx="11350625" cy="7620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134101"/>
      </p:ext>
    </p:extLst>
  </p:cSld>
  <p:clrMapOvr>
    <a:masterClrMapping/>
  </p:clrMapOvr>
  <p:transition spd="slow" advClick="0" advTm="1000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BBC0E56-D948-4C3C-8E61-A068D17ACB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88824" y="6423025"/>
            <a:ext cx="12188825" cy="729297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592561"/>
      </p:ext>
    </p:extLst>
  </p:cSld>
  <p:clrMapOvr>
    <a:masterClrMapping/>
  </p:clrMapOvr>
  <p:transition spd="slow" advClick="0" advTm="1000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6D7E47-FF36-4FA7-B39E-6903A36C5E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103225" y="0"/>
            <a:ext cx="11267767" cy="5073445"/>
          </a:xfrm>
          <a:custGeom>
            <a:avLst/>
            <a:gdLst>
              <a:gd name="connsiteX0" fmla="*/ 0 w 11267767"/>
              <a:gd name="connsiteY0" fmla="*/ 0 h 5073445"/>
              <a:gd name="connsiteX1" fmla="*/ 11267767 w 11267767"/>
              <a:gd name="connsiteY1" fmla="*/ 0 h 5073445"/>
              <a:gd name="connsiteX2" fmla="*/ 11267767 w 11267767"/>
              <a:gd name="connsiteY2" fmla="*/ 5073445 h 5073445"/>
              <a:gd name="connsiteX3" fmla="*/ 0 w 11267767"/>
              <a:gd name="connsiteY3" fmla="*/ 5073445 h 507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67767" h="5073445">
                <a:moveTo>
                  <a:pt x="0" y="0"/>
                </a:moveTo>
                <a:lnTo>
                  <a:pt x="11267767" y="0"/>
                </a:lnTo>
                <a:lnTo>
                  <a:pt x="11267767" y="5073445"/>
                </a:lnTo>
                <a:lnTo>
                  <a:pt x="0" y="50734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744869"/>
      </p:ext>
    </p:extLst>
  </p:cSld>
  <p:clrMapOvr>
    <a:masterClrMapping/>
  </p:clrMapOvr>
  <p:transition spd="slow" advClick="0" advTm="1000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0010CE9-DE7F-4557-B05B-408185CF6C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5625" y="10873582"/>
            <a:ext cx="1242218" cy="1242218"/>
          </a:xfrm>
          <a:custGeom>
            <a:avLst/>
            <a:gdLst>
              <a:gd name="connsiteX0" fmla="*/ 621109 w 1242218"/>
              <a:gd name="connsiteY0" fmla="*/ 0 h 1242218"/>
              <a:gd name="connsiteX1" fmla="*/ 1242218 w 1242218"/>
              <a:gd name="connsiteY1" fmla="*/ 621109 h 1242218"/>
              <a:gd name="connsiteX2" fmla="*/ 621109 w 1242218"/>
              <a:gd name="connsiteY2" fmla="*/ 1242218 h 1242218"/>
              <a:gd name="connsiteX3" fmla="*/ 0 w 1242218"/>
              <a:gd name="connsiteY3" fmla="*/ 621109 h 1242218"/>
              <a:gd name="connsiteX4" fmla="*/ 621109 w 1242218"/>
              <a:gd name="connsiteY4" fmla="*/ 0 h 124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2218" h="1242218">
                <a:moveTo>
                  <a:pt x="621109" y="0"/>
                </a:moveTo>
                <a:cubicBezTo>
                  <a:pt x="964138" y="0"/>
                  <a:pt x="1242218" y="278080"/>
                  <a:pt x="1242218" y="621109"/>
                </a:cubicBezTo>
                <a:cubicBezTo>
                  <a:pt x="1242218" y="964138"/>
                  <a:pt x="964138" y="1242218"/>
                  <a:pt x="621109" y="1242218"/>
                </a:cubicBezTo>
                <a:cubicBezTo>
                  <a:pt x="278080" y="1242218"/>
                  <a:pt x="0" y="964138"/>
                  <a:pt x="0" y="621109"/>
                </a:cubicBezTo>
                <a:cubicBezTo>
                  <a:pt x="0" y="278080"/>
                  <a:pt x="278080" y="0"/>
                  <a:pt x="621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4CC20FF-73CD-45A7-AF22-A211F7DB6D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93225" y="10873582"/>
            <a:ext cx="1242218" cy="1242218"/>
          </a:xfrm>
          <a:custGeom>
            <a:avLst/>
            <a:gdLst>
              <a:gd name="connsiteX0" fmla="*/ 621109 w 1242218"/>
              <a:gd name="connsiteY0" fmla="*/ 0 h 1242218"/>
              <a:gd name="connsiteX1" fmla="*/ 1242218 w 1242218"/>
              <a:gd name="connsiteY1" fmla="*/ 621109 h 1242218"/>
              <a:gd name="connsiteX2" fmla="*/ 621109 w 1242218"/>
              <a:gd name="connsiteY2" fmla="*/ 1242218 h 1242218"/>
              <a:gd name="connsiteX3" fmla="*/ 0 w 1242218"/>
              <a:gd name="connsiteY3" fmla="*/ 621109 h 1242218"/>
              <a:gd name="connsiteX4" fmla="*/ 621109 w 1242218"/>
              <a:gd name="connsiteY4" fmla="*/ 0 h 124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2218" h="1242218">
                <a:moveTo>
                  <a:pt x="621109" y="0"/>
                </a:moveTo>
                <a:cubicBezTo>
                  <a:pt x="964138" y="0"/>
                  <a:pt x="1242218" y="278080"/>
                  <a:pt x="1242218" y="621109"/>
                </a:cubicBezTo>
                <a:cubicBezTo>
                  <a:pt x="1242218" y="964138"/>
                  <a:pt x="964138" y="1242218"/>
                  <a:pt x="621109" y="1242218"/>
                </a:cubicBezTo>
                <a:cubicBezTo>
                  <a:pt x="278080" y="1242218"/>
                  <a:pt x="0" y="964138"/>
                  <a:pt x="0" y="621109"/>
                </a:cubicBezTo>
                <a:cubicBezTo>
                  <a:pt x="0" y="278080"/>
                  <a:pt x="278080" y="0"/>
                  <a:pt x="621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D37FF95-63F8-42D8-B1C0-AD233464C4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48935" y="10873582"/>
            <a:ext cx="1242217" cy="1242218"/>
          </a:xfrm>
          <a:custGeom>
            <a:avLst/>
            <a:gdLst>
              <a:gd name="connsiteX0" fmla="*/ 621109 w 1242217"/>
              <a:gd name="connsiteY0" fmla="*/ 0 h 1242218"/>
              <a:gd name="connsiteX1" fmla="*/ 1242217 w 1242217"/>
              <a:gd name="connsiteY1" fmla="*/ 621109 h 1242218"/>
              <a:gd name="connsiteX2" fmla="*/ 621109 w 1242217"/>
              <a:gd name="connsiteY2" fmla="*/ 1242218 h 1242218"/>
              <a:gd name="connsiteX3" fmla="*/ 0 w 1242217"/>
              <a:gd name="connsiteY3" fmla="*/ 621109 h 1242218"/>
              <a:gd name="connsiteX4" fmla="*/ 621109 w 1242217"/>
              <a:gd name="connsiteY4" fmla="*/ 0 h 124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2217" h="1242218">
                <a:moveTo>
                  <a:pt x="621109" y="0"/>
                </a:moveTo>
                <a:cubicBezTo>
                  <a:pt x="964137" y="0"/>
                  <a:pt x="1242217" y="278080"/>
                  <a:pt x="1242217" y="621109"/>
                </a:cubicBezTo>
                <a:cubicBezTo>
                  <a:pt x="1242217" y="964138"/>
                  <a:pt x="964137" y="1242218"/>
                  <a:pt x="621109" y="1242218"/>
                </a:cubicBezTo>
                <a:cubicBezTo>
                  <a:pt x="278081" y="1242218"/>
                  <a:pt x="0" y="964138"/>
                  <a:pt x="0" y="621109"/>
                </a:cubicBezTo>
                <a:cubicBezTo>
                  <a:pt x="0" y="278080"/>
                  <a:pt x="278081" y="0"/>
                  <a:pt x="6211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629888"/>
      </p:ext>
    </p:extLst>
  </p:cSld>
  <p:clrMapOvr>
    <a:masterClrMapping/>
  </p:clrMapOvr>
  <p:transition spd="slow" advClick="0" advTm="1000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1F510A-76ED-4D9C-B634-296F9CA7CF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56438" y="0"/>
            <a:ext cx="20514556" cy="13716000"/>
          </a:xfrm>
          <a:custGeom>
            <a:avLst/>
            <a:gdLst>
              <a:gd name="connsiteX0" fmla="*/ 13716002 w 20514556"/>
              <a:gd name="connsiteY0" fmla="*/ 0 h 13716000"/>
              <a:gd name="connsiteX1" fmla="*/ 20514556 w 20514556"/>
              <a:gd name="connsiteY1" fmla="*/ 0 h 13716000"/>
              <a:gd name="connsiteX2" fmla="*/ 20514556 w 20514556"/>
              <a:gd name="connsiteY2" fmla="*/ 9077634 h 13716000"/>
              <a:gd name="connsiteX3" fmla="*/ 15876190 w 20514556"/>
              <a:gd name="connsiteY3" fmla="*/ 13716000 h 13716000"/>
              <a:gd name="connsiteX4" fmla="*/ 0 w 20514556"/>
              <a:gd name="connsiteY4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14556" h="13716000">
                <a:moveTo>
                  <a:pt x="13716002" y="0"/>
                </a:moveTo>
                <a:lnTo>
                  <a:pt x="20514556" y="0"/>
                </a:lnTo>
                <a:lnTo>
                  <a:pt x="20514556" y="9077634"/>
                </a:lnTo>
                <a:lnTo>
                  <a:pt x="15876190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116972"/>
      </p:ext>
    </p:extLst>
  </p:cSld>
  <p:clrMapOvr>
    <a:masterClrMapping/>
  </p:clrMapOvr>
  <p:transition spd="slow" advClick="0" advTm="1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263D625-21A9-4D1C-8DC7-80130E0C0F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60425" y="1066800"/>
            <a:ext cx="9794875" cy="11582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536887"/>
      </p:ext>
    </p:extLst>
  </p:cSld>
  <p:clrMapOvr>
    <a:masterClrMapping/>
  </p:clrMapOvr>
  <p:transition spd="slow" advClick="0" advTm="1000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07B4B3-11EC-4B53-BC45-7CEDDE6FEC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22743" y="0"/>
            <a:ext cx="9954908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043815"/>
      </p:ext>
    </p:extLst>
  </p:cSld>
  <p:clrMapOvr>
    <a:masterClrMapping/>
  </p:clrMapOvr>
  <p:transition spd="slow" advClick="0" advTm="1000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B1D022E-5CB1-4D36-8442-558726594B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92226" y="7086600"/>
            <a:ext cx="6019799" cy="5410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750483"/>
      </p:ext>
    </p:extLst>
  </p:cSld>
  <p:clrMapOvr>
    <a:masterClrMapping/>
  </p:clrMapOvr>
  <p:transition spd="slow" advClick="0" advTm="1000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147524"/>
      </p:ext>
    </p:extLst>
  </p:cSld>
  <p:clrMapOvr>
    <a:masterClrMapping/>
  </p:clrMapOvr>
  <p:transition spd="slow" advClick="0" advTm="1000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2D1E017-75B5-4235-A3C6-E015625BA9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02423" y="4724399"/>
            <a:ext cx="7467601" cy="89916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76960"/>
      </p:ext>
    </p:extLst>
  </p:cSld>
  <p:clrMapOvr>
    <a:masterClrMapping/>
  </p:clrMapOvr>
  <p:transition spd="slow" advClick="0" advTm="1000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A37F76-72B7-4445-ACF4-673C5CDEB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2863" y="1219200"/>
            <a:ext cx="10609876" cy="8001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67542"/>
      </p:ext>
    </p:extLst>
  </p:cSld>
  <p:clrMapOvr>
    <a:masterClrMapping/>
  </p:clrMapOvr>
  <p:transition spd="slow" advClick="0" advTm="1000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ADA412-237B-4407-87C1-05DA1006A8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87765" y="990600"/>
            <a:ext cx="7086599" cy="7086600"/>
          </a:xfrm>
          <a:custGeom>
            <a:avLst/>
            <a:gdLst>
              <a:gd name="connsiteX0" fmla="*/ 3543299 w 7086599"/>
              <a:gd name="connsiteY0" fmla="*/ 0 h 7086600"/>
              <a:gd name="connsiteX1" fmla="*/ 7086599 w 7086599"/>
              <a:gd name="connsiteY1" fmla="*/ 3543300 h 7086600"/>
              <a:gd name="connsiteX2" fmla="*/ 3543299 w 7086599"/>
              <a:gd name="connsiteY2" fmla="*/ 7086600 h 7086600"/>
              <a:gd name="connsiteX3" fmla="*/ 0 w 7086599"/>
              <a:gd name="connsiteY3" fmla="*/ 3543300 h 708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6599" h="7086600">
                <a:moveTo>
                  <a:pt x="3543299" y="0"/>
                </a:moveTo>
                <a:lnTo>
                  <a:pt x="7086599" y="3543300"/>
                </a:lnTo>
                <a:lnTo>
                  <a:pt x="3543299" y="7086600"/>
                </a:lnTo>
                <a:lnTo>
                  <a:pt x="0" y="3543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8A02C61-0D60-4EBF-A989-9A43B81DA2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287864" y="4800600"/>
            <a:ext cx="7086600" cy="7086600"/>
          </a:xfrm>
          <a:custGeom>
            <a:avLst/>
            <a:gdLst>
              <a:gd name="connsiteX0" fmla="*/ 3543300 w 7086600"/>
              <a:gd name="connsiteY0" fmla="*/ 0 h 7086600"/>
              <a:gd name="connsiteX1" fmla="*/ 7086600 w 7086600"/>
              <a:gd name="connsiteY1" fmla="*/ 3543300 h 7086600"/>
              <a:gd name="connsiteX2" fmla="*/ 3543300 w 7086600"/>
              <a:gd name="connsiteY2" fmla="*/ 7086600 h 7086600"/>
              <a:gd name="connsiteX3" fmla="*/ 0 w 7086600"/>
              <a:gd name="connsiteY3" fmla="*/ 3543300 h 708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6600" h="7086600">
                <a:moveTo>
                  <a:pt x="3543300" y="0"/>
                </a:moveTo>
                <a:lnTo>
                  <a:pt x="7086600" y="3543300"/>
                </a:lnTo>
                <a:lnTo>
                  <a:pt x="3543300" y="7086600"/>
                </a:lnTo>
                <a:lnTo>
                  <a:pt x="0" y="3543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7E852A-442F-4EA1-9C24-9FF2589C02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487765" y="8610600"/>
            <a:ext cx="7086599" cy="7086600"/>
          </a:xfrm>
          <a:custGeom>
            <a:avLst/>
            <a:gdLst>
              <a:gd name="connsiteX0" fmla="*/ 3543299 w 7086599"/>
              <a:gd name="connsiteY0" fmla="*/ 0 h 7086600"/>
              <a:gd name="connsiteX1" fmla="*/ 7086599 w 7086599"/>
              <a:gd name="connsiteY1" fmla="*/ 3543300 h 7086600"/>
              <a:gd name="connsiteX2" fmla="*/ 3543299 w 7086599"/>
              <a:gd name="connsiteY2" fmla="*/ 7086600 h 7086600"/>
              <a:gd name="connsiteX3" fmla="*/ 0 w 7086599"/>
              <a:gd name="connsiteY3" fmla="*/ 3543300 h 708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6599" h="7086600">
                <a:moveTo>
                  <a:pt x="3543299" y="0"/>
                </a:moveTo>
                <a:lnTo>
                  <a:pt x="7086599" y="3543300"/>
                </a:lnTo>
                <a:lnTo>
                  <a:pt x="3543299" y="7086600"/>
                </a:lnTo>
                <a:lnTo>
                  <a:pt x="0" y="3543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148"/>
      </p:ext>
    </p:extLst>
  </p:cSld>
  <p:clrMapOvr>
    <a:masterClrMapping/>
  </p:clrMapOvr>
  <p:transition spd="slow" advClick="0" advTm="1000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0C6416A-80FE-4BE9-B16D-CFBB969F6D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5399" y="6629400"/>
            <a:ext cx="5744226" cy="55086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677314A4-F67A-4EBA-9538-14D97624C8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08582" y="6629400"/>
            <a:ext cx="5744226" cy="55086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220106AA-DE38-436A-AB37-0C551B6374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601766" y="6629400"/>
            <a:ext cx="5744226" cy="55086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81089"/>
      </p:ext>
    </p:extLst>
  </p:cSld>
  <p:clrMapOvr>
    <a:masterClrMapping/>
  </p:clrMapOvr>
  <p:transition spd="slow" advClick="0" advTm="1000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AA6162-8E55-453A-8FFA-F80D6A8E68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07178" y="5456902"/>
            <a:ext cx="8135236" cy="5075665"/>
          </a:xfrm>
          <a:custGeom>
            <a:avLst/>
            <a:gdLst>
              <a:gd name="connsiteX0" fmla="*/ 0 w 8135236"/>
              <a:gd name="connsiteY0" fmla="*/ 0 h 8259097"/>
              <a:gd name="connsiteX1" fmla="*/ 8135236 w 8135236"/>
              <a:gd name="connsiteY1" fmla="*/ 0 h 8259097"/>
              <a:gd name="connsiteX2" fmla="*/ 8135236 w 8135236"/>
              <a:gd name="connsiteY2" fmla="*/ 8259097 h 8259097"/>
              <a:gd name="connsiteX3" fmla="*/ 0 w 8135236"/>
              <a:gd name="connsiteY3" fmla="*/ 8259097 h 825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5236" h="8259097">
                <a:moveTo>
                  <a:pt x="0" y="0"/>
                </a:moveTo>
                <a:lnTo>
                  <a:pt x="8135236" y="0"/>
                </a:lnTo>
                <a:lnTo>
                  <a:pt x="8135236" y="8259097"/>
                </a:lnTo>
                <a:lnTo>
                  <a:pt x="0" y="825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237A9C7-8340-4518-95B4-BB07EF7BF6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7" y="5456902"/>
            <a:ext cx="8135236" cy="5075665"/>
          </a:xfrm>
          <a:custGeom>
            <a:avLst/>
            <a:gdLst>
              <a:gd name="connsiteX0" fmla="*/ 0 w 8135236"/>
              <a:gd name="connsiteY0" fmla="*/ 0 h 8259097"/>
              <a:gd name="connsiteX1" fmla="*/ 8135236 w 8135236"/>
              <a:gd name="connsiteY1" fmla="*/ 0 h 8259097"/>
              <a:gd name="connsiteX2" fmla="*/ 8135236 w 8135236"/>
              <a:gd name="connsiteY2" fmla="*/ 8259097 h 8259097"/>
              <a:gd name="connsiteX3" fmla="*/ 0 w 8135236"/>
              <a:gd name="connsiteY3" fmla="*/ 8259097 h 825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5236" h="8259097">
                <a:moveTo>
                  <a:pt x="0" y="0"/>
                </a:moveTo>
                <a:lnTo>
                  <a:pt x="8135236" y="0"/>
                </a:lnTo>
                <a:lnTo>
                  <a:pt x="8135236" y="8259097"/>
                </a:lnTo>
                <a:lnTo>
                  <a:pt x="0" y="825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87DB07F-CEE3-4BFA-BD3B-C8204D90BE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42414" y="5456902"/>
            <a:ext cx="8135236" cy="8259097"/>
          </a:xfrm>
          <a:custGeom>
            <a:avLst/>
            <a:gdLst>
              <a:gd name="connsiteX0" fmla="*/ 0 w 8135236"/>
              <a:gd name="connsiteY0" fmla="*/ 0 h 8259097"/>
              <a:gd name="connsiteX1" fmla="*/ 8135236 w 8135236"/>
              <a:gd name="connsiteY1" fmla="*/ 0 h 8259097"/>
              <a:gd name="connsiteX2" fmla="*/ 8135236 w 8135236"/>
              <a:gd name="connsiteY2" fmla="*/ 8259097 h 8259097"/>
              <a:gd name="connsiteX3" fmla="*/ 0 w 8135236"/>
              <a:gd name="connsiteY3" fmla="*/ 8259097 h 825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5236" h="8259097">
                <a:moveTo>
                  <a:pt x="0" y="0"/>
                </a:moveTo>
                <a:lnTo>
                  <a:pt x="8135236" y="0"/>
                </a:lnTo>
                <a:lnTo>
                  <a:pt x="8135236" y="8259097"/>
                </a:lnTo>
                <a:lnTo>
                  <a:pt x="0" y="825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12807"/>
      </p:ext>
    </p:extLst>
  </p:cSld>
  <p:clrMapOvr>
    <a:masterClrMapping/>
  </p:clrMapOvr>
  <p:transition spd="slow" advClick="0" advTm="1000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0F5EA19-81E7-4345-AC57-994D9F4F50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68657" y="0"/>
            <a:ext cx="8156575" cy="6858000"/>
          </a:xfrm>
          <a:custGeom>
            <a:avLst/>
            <a:gdLst>
              <a:gd name="connsiteX0" fmla="*/ 0 w 8156575"/>
              <a:gd name="connsiteY0" fmla="*/ 0 h 6858000"/>
              <a:gd name="connsiteX1" fmla="*/ 8156575 w 8156575"/>
              <a:gd name="connsiteY1" fmla="*/ 0 h 6858000"/>
              <a:gd name="connsiteX2" fmla="*/ 8156575 w 8156575"/>
              <a:gd name="connsiteY2" fmla="*/ 6858000 h 6858000"/>
              <a:gd name="connsiteX3" fmla="*/ 0 w 81565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6575" h="6858000">
                <a:moveTo>
                  <a:pt x="0" y="0"/>
                </a:moveTo>
                <a:lnTo>
                  <a:pt x="8156575" y="0"/>
                </a:lnTo>
                <a:lnTo>
                  <a:pt x="8156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55BE500-82A4-475E-9F48-76F28A306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68657" y="6858000"/>
            <a:ext cx="8156575" cy="6858000"/>
          </a:xfrm>
          <a:custGeom>
            <a:avLst/>
            <a:gdLst>
              <a:gd name="connsiteX0" fmla="*/ 0 w 8156575"/>
              <a:gd name="connsiteY0" fmla="*/ 0 h 6858000"/>
              <a:gd name="connsiteX1" fmla="*/ 8156575 w 8156575"/>
              <a:gd name="connsiteY1" fmla="*/ 0 h 6858000"/>
              <a:gd name="connsiteX2" fmla="*/ 8156575 w 8156575"/>
              <a:gd name="connsiteY2" fmla="*/ 6858000 h 6858000"/>
              <a:gd name="connsiteX3" fmla="*/ 0 w 81565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6575" h="6858000">
                <a:moveTo>
                  <a:pt x="0" y="0"/>
                </a:moveTo>
                <a:lnTo>
                  <a:pt x="8156575" y="0"/>
                </a:lnTo>
                <a:lnTo>
                  <a:pt x="8156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6901"/>
      </p:ext>
    </p:extLst>
  </p:cSld>
  <p:clrMapOvr>
    <a:masterClrMapping/>
  </p:clrMapOvr>
  <p:transition spd="slow" advClick="0" advTm="1000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1E66638-189B-498D-A5C6-0BD793E98F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93625" y="6223818"/>
            <a:ext cx="10515600" cy="61205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83406"/>
      </p:ext>
    </p:extLst>
  </p:cSld>
  <p:clrMapOvr>
    <a:masterClrMapping/>
  </p:clrMapOvr>
  <p:transition spd="slow" advClick="0" advTm="1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64589B3-8371-4CCD-92ED-A7AF101E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27225" y="1600200"/>
            <a:ext cx="6274059" cy="6274058"/>
          </a:xfrm>
          <a:custGeom>
            <a:avLst/>
            <a:gdLst>
              <a:gd name="connsiteX0" fmla="*/ 3137029 w 6274059"/>
              <a:gd name="connsiteY0" fmla="*/ 0 h 6274058"/>
              <a:gd name="connsiteX1" fmla="*/ 6274059 w 6274059"/>
              <a:gd name="connsiteY1" fmla="*/ 3137029 h 6274058"/>
              <a:gd name="connsiteX2" fmla="*/ 3137029 w 6274059"/>
              <a:gd name="connsiteY2" fmla="*/ 6274058 h 6274058"/>
              <a:gd name="connsiteX3" fmla="*/ 0 w 6274059"/>
              <a:gd name="connsiteY3" fmla="*/ 3137029 h 6274058"/>
              <a:gd name="connsiteX4" fmla="*/ 3137029 w 6274059"/>
              <a:gd name="connsiteY4" fmla="*/ 0 h 62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4059" h="6274058">
                <a:moveTo>
                  <a:pt x="3137029" y="0"/>
                </a:moveTo>
                <a:cubicBezTo>
                  <a:pt x="4869563" y="0"/>
                  <a:pt x="6274059" y="1404496"/>
                  <a:pt x="6274059" y="3137029"/>
                </a:cubicBezTo>
                <a:cubicBezTo>
                  <a:pt x="6274059" y="4869562"/>
                  <a:pt x="4869563" y="6274058"/>
                  <a:pt x="3137029" y="6274058"/>
                </a:cubicBezTo>
                <a:cubicBezTo>
                  <a:pt x="1404496" y="6274058"/>
                  <a:pt x="0" y="4869562"/>
                  <a:pt x="0" y="3137029"/>
                </a:cubicBezTo>
                <a:cubicBezTo>
                  <a:pt x="0" y="1404496"/>
                  <a:pt x="1404496" y="0"/>
                  <a:pt x="31370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342313"/>
      </p:ext>
    </p:extLst>
  </p:cSld>
  <p:clrMapOvr>
    <a:masterClrMapping/>
  </p:clrMapOvr>
  <p:transition spd="slow" advClick="0" advTm="1000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00AFD3-D251-42F4-AD71-4627C33D2D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30627" y="4800600"/>
            <a:ext cx="20647024" cy="8915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924764"/>
      </p:ext>
    </p:extLst>
  </p:cSld>
  <p:clrMapOvr>
    <a:masterClrMapping/>
  </p:clrMapOvr>
  <p:transition spd="slow" advClick="0" advTm="1000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263D625-21A9-4D1C-8DC7-80130E0C0F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60425" y="1066800"/>
            <a:ext cx="9794875" cy="11582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545968"/>
      </p:ext>
    </p:extLst>
  </p:cSld>
  <p:clrMapOvr>
    <a:masterClrMapping/>
  </p:clrMapOvr>
  <p:transition spd="slow" advClick="0" advTm="1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AFEE2D-8945-4921-8E6E-48B81223EC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55425" y="1066800"/>
            <a:ext cx="9794875" cy="5791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02FBFCB-B144-4519-AEE5-5BB9724DDE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560425" y="6858000"/>
            <a:ext cx="9794875" cy="5791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244881"/>
      </p:ext>
    </p:extLst>
  </p:cSld>
  <p:clrMapOvr>
    <a:masterClrMapping/>
  </p:clrMapOvr>
  <p:transition spd="slow" advClick="0" advTm="1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7A26B9-C49D-48A0-A7CE-B6CDD056D8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73449" y="8534400"/>
            <a:ext cx="10056452" cy="4114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018642"/>
      </p:ext>
    </p:extLst>
  </p:cSld>
  <p:clrMapOvr>
    <a:masterClrMapping/>
  </p:clrMapOvr>
  <p:transition spd="slow" advClick="0" advTm="1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8275DD3-74F3-4E04-831B-7700B3AE42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7355" y="4723766"/>
            <a:ext cx="10023270" cy="514095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780944"/>
      </p:ext>
    </p:extLst>
  </p:cSld>
  <p:clrMapOvr>
    <a:masterClrMapping/>
  </p:clrMapOvr>
  <p:transition spd="slow" advClick="0" advTm="1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B0CFE5A-44BE-47A1-90C1-E5E3ECD91C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9623" y="4876800"/>
            <a:ext cx="6207201" cy="6574351"/>
          </a:xfrm>
          <a:custGeom>
            <a:avLst/>
            <a:gdLst>
              <a:gd name="connsiteX0" fmla="*/ 0 w 6207201"/>
              <a:gd name="connsiteY0" fmla="*/ 0 h 6574351"/>
              <a:gd name="connsiteX1" fmla="*/ 6207201 w 6207201"/>
              <a:gd name="connsiteY1" fmla="*/ 0 h 6574351"/>
              <a:gd name="connsiteX2" fmla="*/ 6207201 w 6207201"/>
              <a:gd name="connsiteY2" fmla="*/ 6574351 h 6574351"/>
              <a:gd name="connsiteX3" fmla="*/ 0 w 6207201"/>
              <a:gd name="connsiteY3" fmla="*/ 6574351 h 65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7201" h="6574351">
                <a:moveTo>
                  <a:pt x="0" y="0"/>
                </a:moveTo>
                <a:lnTo>
                  <a:pt x="6207201" y="0"/>
                </a:lnTo>
                <a:lnTo>
                  <a:pt x="6207201" y="6574351"/>
                </a:lnTo>
                <a:lnTo>
                  <a:pt x="0" y="65743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28B13A-F96B-4A6C-970A-8774DA4781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23324" y="4876800"/>
            <a:ext cx="6207201" cy="6574351"/>
          </a:xfrm>
          <a:custGeom>
            <a:avLst/>
            <a:gdLst>
              <a:gd name="connsiteX0" fmla="*/ 0 w 6207201"/>
              <a:gd name="connsiteY0" fmla="*/ 0 h 6574351"/>
              <a:gd name="connsiteX1" fmla="*/ 6207201 w 6207201"/>
              <a:gd name="connsiteY1" fmla="*/ 0 h 6574351"/>
              <a:gd name="connsiteX2" fmla="*/ 6207201 w 6207201"/>
              <a:gd name="connsiteY2" fmla="*/ 6574351 h 6574351"/>
              <a:gd name="connsiteX3" fmla="*/ 0 w 6207201"/>
              <a:gd name="connsiteY3" fmla="*/ 6574351 h 65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7201" h="6574351">
                <a:moveTo>
                  <a:pt x="0" y="0"/>
                </a:moveTo>
                <a:lnTo>
                  <a:pt x="6207201" y="0"/>
                </a:lnTo>
                <a:lnTo>
                  <a:pt x="6207201" y="6574351"/>
                </a:lnTo>
                <a:lnTo>
                  <a:pt x="0" y="65743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20C6FA6-521A-44C2-9EDA-2098B6F54E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837024" y="4876800"/>
            <a:ext cx="6207202" cy="6574351"/>
          </a:xfrm>
          <a:custGeom>
            <a:avLst/>
            <a:gdLst>
              <a:gd name="connsiteX0" fmla="*/ 0 w 6207202"/>
              <a:gd name="connsiteY0" fmla="*/ 0 h 6574351"/>
              <a:gd name="connsiteX1" fmla="*/ 6207202 w 6207202"/>
              <a:gd name="connsiteY1" fmla="*/ 0 h 6574351"/>
              <a:gd name="connsiteX2" fmla="*/ 6207202 w 6207202"/>
              <a:gd name="connsiteY2" fmla="*/ 6574351 h 6574351"/>
              <a:gd name="connsiteX3" fmla="*/ 0 w 6207202"/>
              <a:gd name="connsiteY3" fmla="*/ 6574351 h 65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7202" h="6574351">
                <a:moveTo>
                  <a:pt x="0" y="0"/>
                </a:moveTo>
                <a:lnTo>
                  <a:pt x="6207202" y="0"/>
                </a:lnTo>
                <a:lnTo>
                  <a:pt x="6207202" y="6574351"/>
                </a:lnTo>
                <a:lnTo>
                  <a:pt x="0" y="65743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061157"/>
      </p:ext>
    </p:extLst>
  </p:cSld>
  <p:clrMapOvr>
    <a:masterClrMapping/>
  </p:clrMapOvr>
  <p:transition spd="slow" advClick="0" advTm="1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C6E613-3C30-4EC3-B577-8CC38819FD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7355" y="4679616"/>
            <a:ext cx="8880270" cy="90363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59998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865" r:id="rId41"/>
  </p:sldLayoutIdLst>
  <p:transition spd="slow" advClick="0" advTm="1000">
    <p:push/>
  </p:transition>
  <p:hf hdr="0" ft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Light" pitchFamily="34" charset="0"/>
          <a:ea typeface="Lato Light" pitchFamily="34" charset="0"/>
          <a:cs typeface="Lato Light" pitchFamily="34" charset="0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charset="0"/>
        <a:buChar char="•"/>
        <a:defRPr lang="en-US" sz="48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40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6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83954A4E-9B60-4158-97F4-0309D39030A6}"/>
              </a:ext>
            </a:extLst>
          </p:cNvPr>
          <p:cNvSpPr/>
          <p:nvPr/>
        </p:nvSpPr>
        <p:spPr>
          <a:xfrm>
            <a:off x="0" y="8763000"/>
            <a:ext cx="24377649" cy="4952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F4F21F0-748E-E741-B80D-F880AB207C92}"/>
              </a:ext>
            </a:extLst>
          </p:cNvPr>
          <p:cNvSpPr/>
          <p:nvPr/>
        </p:nvSpPr>
        <p:spPr>
          <a:xfrm>
            <a:off x="1022350" y="2819400"/>
            <a:ext cx="22332948" cy="769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99C96DE-0446-4D59-95A2-2C571D7503EA}"/>
              </a:ext>
            </a:extLst>
          </p:cNvPr>
          <p:cNvCxnSpPr>
            <a:cxnSpLocks/>
          </p:cNvCxnSpPr>
          <p:nvPr/>
        </p:nvCxnSpPr>
        <p:spPr>
          <a:xfrm>
            <a:off x="3025774" y="8763000"/>
            <a:ext cx="183261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1D4FCD68-D0AF-4FEA-B3D9-7761483D900D}"/>
              </a:ext>
            </a:extLst>
          </p:cNvPr>
          <p:cNvSpPr/>
          <p:nvPr/>
        </p:nvSpPr>
        <p:spPr>
          <a:xfrm>
            <a:off x="-1527175" y="711859"/>
            <a:ext cx="5943600" cy="14718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2228EC-43C7-854A-8F55-C6B5A47FE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025" y="609601"/>
            <a:ext cx="4361072" cy="167640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B0E1D48-AC93-C649-9660-405F4D88D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20554"/>
            <a:ext cx="4927600" cy="962046"/>
          </a:xfrm>
          <a:prstGeom prst="rect">
            <a:avLst/>
          </a:prstGeom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44CB4AB8-4A77-4090-A082-69172D771188}"/>
              </a:ext>
            </a:extLst>
          </p:cNvPr>
          <p:cNvSpPr txBox="1"/>
          <p:nvPr/>
        </p:nvSpPr>
        <p:spPr>
          <a:xfrm>
            <a:off x="3730625" y="4671846"/>
            <a:ext cx="16916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es-CO" sz="9000" b="1" dirty="0">
                <a:solidFill>
                  <a:schemeClr val="bg1"/>
                </a:solidFill>
                <a:latin typeface="Arial Black" panose="020B0A04020102020204" pitchFamily="34" charset="0"/>
              </a:rPr>
              <a:t>SUBDIRECCIÓN </a:t>
            </a:r>
          </a:p>
          <a:p>
            <a:pPr lvl="0" algn="ctr">
              <a:lnSpc>
                <a:spcPct val="80000"/>
              </a:lnSpc>
              <a:defRPr/>
            </a:pPr>
            <a:r>
              <a:rPr lang="es-CO" sz="9000" b="1" dirty="0">
                <a:solidFill>
                  <a:schemeClr val="bg1"/>
                </a:solidFill>
                <a:latin typeface="Arial Black" panose="020B0A04020102020204" pitchFamily="34" charset="0"/>
              </a:rPr>
              <a:t>PARA EL </a:t>
            </a:r>
            <a:r>
              <a:rPr lang="es-CO" sz="9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MANEJO DE DESASTRES</a:t>
            </a:r>
            <a:endParaRPr lang="es-MX" sz="9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44CB4AB8-4A77-4090-A082-69172D771188}"/>
              </a:ext>
            </a:extLst>
          </p:cNvPr>
          <p:cNvSpPr txBox="1"/>
          <p:nvPr/>
        </p:nvSpPr>
        <p:spPr>
          <a:xfrm>
            <a:off x="3730625" y="9135813"/>
            <a:ext cx="16916400" cy="1227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es-CO" sz="9000" b="1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2018 - 2022</a:t>
            </a:r>
            <a:endParaRPr lang="es-MX" sz="90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67EA91C-EBF3-4AC2-8E90-71636E22361B}"/>
              </a:ext>
            </a:extLst>
          </p:cNvPr>
          <p:cNvSpPr/>
          <p:nvPr/>
        </p:nvSpPr>
        <p:spPr>
          <a:xfrm>
            <a:off x="43016" y="236216"/>
            <a:ext cx="187019" cy="2162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:a16="http://schemas.microsoft.com/office/drawing/2014/main" id="{32DC2C47-201B-1643-ADCB-E2A158E78D9B}"/>
              </a:ext>
            </a:extLst>
          </p:cNvPr>
          <p:cNvSpPr/>
          <p:nvPr/>
        </p:nvSpPr>
        <p:spPr>
          <a:xfrm>
            <a:off x="23204175" y="240221"/>
            <a:ext cx="1173475" cy="14718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71" name="Imagen 70">
            <a:extLst>
              <a:ext uri="{FF2B5EF4-FFF2-40B4-BE49-F238E27FC236}">
                <a16:creationId xmlns:a16="http://schemas.microsoft.com/office/drawing/2014/main" id="{3274BBF5-3C16-A34F-8F15-114C5E314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8825" y="494706"/>
            <a:ext cx="3171690" cy="1219201"/>
          </a:xfrm>
          <a:prstGeom prst="rect">
            <a:avLst/>
          </a:prstGeom>
        </p:spPr>
      </p:pic>
      <p:sp>
        <p:nvSpPr>
          <p:cNvPr id="306" name="Google Shape;381;p9"/>
          <p:cNvSpPr txBox="1"/>
          <p:nvPr/>
        </p:nvSpPr>
        <p:spPr>
          <a:xfrm>
            <a:off x="431470" y="304800"/>
            <a:ext cx="18462955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5400"/>
              <a:buFont typeface="Open Sans"/>
              <a:buNone/>
              <a:tabLst/>
              <a:defRPr/>
            </a:pPr>
            <a:r>
              <a:rPr lang="es-CO" sz="5400" b="1" noProof="0" dirty="0" smtClean="0">
                <a:solidFill>
                  <a:srgbClr val="BBD6EE"/>
                </a:solidFill>
                <a:latin typeface="Open Sans"/>
                <a:ea typeface="Open Sans"/>
                <a:cs typeface="Open Sans"/>
                <a:sym typeface="Open Sans"/>
              </a:rPr>
              <a:t> AVANCES SUBDIRECCIÓN PARA MANEJO DE DESASTRES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itchFamily="34" charset="0"/>
              <a:ea typeface="+mn-ea"/>
              <a:cs typeface="+mn-cs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0375" y="5257800"/>
            <a:ext cx="13711936" cy="64008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7225" y="2331011"/>
            <a:ext cx="17112955" cy="1138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6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67EA91C-EBF3-4AC2-8E90-71636E22361B}"/>
              </a:ext>
            </a:extLst>
          </p:cNvPr>
          <p:cNvSpPr/>
          <p:nvPr/>
        </p:nvSpPr>
        <p:spPr>
          <a:xfrm>
            <a:off x="43016" y="236216"/>
            <a:ext cx="187019" cy="2162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:a16="http://schemas.microsoft.com/office/drawing/2014/main" id="{32DC2C47-201B-1643-ADCB-E2A158E78D9B}"/>
              </a:ext>
            </a:extLst>
          </p:cNvPr>
          <p:cNvSpPr/>
          <p:nvPr/>
        </p:nvSpPr>
        <p:spPr>
          <a:xfrm>
            <a:off x="23204175" y="240221"/>
            <a:ext cx="1173475" cy="14718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71" name="Imagen 70">
            <a:extLst>
              <a:ext uri="{FF2B5EF4-FFF2-40B4-BE49-F238E27FC236}">
                <a16:creationId xmlns:a16="http://schemas.microsoft.com/office/drawing/2014/main" id="{3274BBF5-3C16-A34F-8F15-114C5E314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8825" y="494706"/>
            <a:ext cx="3171690" cy="1219201"/>
          </a:xfrm>
          <a:prstGeom prst="rect">
            <a:avLst/>
          </a:prstGeom>
        </p:spPr>
      </p:pic>
      <p:sp>
        <p:nvSpPr>
          <p:cNvPr id="306" name="Google Shape;381;p9"/>
          <p:cNvSpPr txBox="1"/>
          <p:nvPr/>
        </p:nvSpPr>
        <p:spPr>
          <a:xfrm>
            <a:off x="431470" y="304800"/>
            <a:ext cx="1846295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5400"/>
              <a:buFont typeface="Open Sans"/>
              <a:buNone/>
              <a:tabLst/>
              <a:defRPr/>
            </a:pPr>
            <a:r>
              <a:rPr lang="es-CO" sz="5400" b="1" noProof="0" dirty="0" smtClean="0">
                <a:solidFill>
                  <a:srgbClr val="BBD6EE"/>
                </a:solidFill>
                <a:latin typeface="Open Sans"/>
                <a:ea typeface="Open Sans"/>
                <a:cs typeface="Open Sans"/>
                <a:sym typeface="Open Sans"/>
              </a:rPr>
              <a:t>SUBDIRECCIÓN PARA MANEJO DE DESASTRES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itchFamily="34" charset="0"/>
              <a:ea typeface="+mn-ea"/>
              <a:cs typeface="+mn-cs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-303201" y="2536323"/>
            <a:ext cx="6153573" cy="10588898"/>
            <a:chOff x="-303201" y="2536323"/>
            <a:chExt cx="6153573" cy="10588898"/>
          </a:xfrm>
        </p:grpSpPr>
        <p:sp>
          <p:nvSpPr>
            <p:cNvPr id="14" name="Google Shape;431;p22"/>
            <p:cNvSpPr txBox="1"/>
            <p:nvPr/>
          </p:nvSpPr>
          <p:spPr>
            <a:xfrm>
              <a:off x="-303201" y="6099921"/>
              <a:ext cx="5543641" cy="3458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3737" tIns="243737" rIns="243737" bIns="24373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" sz="8800" b="1" dirty="0">
                  <a:solidFill>
                    <a:schemeClr val="bg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Avances</a:t>
              </a:r>
              <a:endParaRPr sz="8800" b="1" dirty="0">
                <a:solidFill>
                  <a:schemeClr val="bg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grpSp>
          <p:nvGrpSpPr>
            <p:cNvPr id="15" name="Grupo 14"/>
            <p:cNvGrpSpPr/>
            <p:nvPr/>
          </p:nvGrpSpPr>
          <p:grpSpPr>
            <a:xfrm>
              <a:off x="0" y="2536323"/>
              <a:ext cx="5850372" cy="10588898"/>
              <a:chOff x="5428319" y="4180881"/>
              <a:chExt cx="4326116" cy="8020204"/>
            </a:xfrm>
          </p:grpSpPr>
          <p:sp>
            <p:nvSpPr>
              <p:cNvPr id="16" name="Google Shape;390;p22"/>
              <p:cNvSpPr/>
              <p:nvPr/>
            </p:nvSpPr>
            <p:spPr>
              <a:xfrm>
                <a:off x="5428319" y="4180881"/>
                <a:ext cx="4143934" cy="8020204"/>
              </a:xfrm>
              <a:custGeom>
                <a:avLst/>
                <a:gdLst/>
                <a:ahLst/>
                <a:cxnLst/>
                <a:rect l="l" t="t" r="r" b="b"/>
                <a:pathLst>
                  <a:path w="14011" h="27117" extrusionOk="0">
                    <a:moveTo>
                      <a:pt x="408" y="1"/>
                    </a:moveTo>
                    <a:cubicBezTo>
                      <a:pt x="201" y="1"/>
                      <a:pt x="1" y="184"/>
                      <a:pt x="12" y="397"/>
                    </a:cubicBezTo>
                    <a:cubicBezTo>
                      <a:pt x="18" y="615"/>
                      <a:pt x="184" y="798"/>
                      <a:pt x="408" y="798"/>
                    </a:cubicBezTo>
                    <a:cubicBezTo>
                      <a:pt x="757" y="798"/>
                      <a:pt x="1111" y="810"/>
                      <a:pt x="1460" y="840"/>
                    </a:cubicBezTo>
                    <a:cubicBezTo>
                      <a:pt x="1625" y="851"/>
                      <a:pt x="1796" y="869"/>
                      <a:pt x="1967" y="887"/>
                    </a:cubicBezTo>
                    <a:cubicBezTo>
                      <a:pt x="2009" y="893"/>
                      <a:pt x="2050" y="899"/>
                      <a:pt x="2091" y="905"/>
                    </a:cubicBezTo>
                    <a:cubicBezTo>
                      <a:pt x="2094" y="905"/>
                      <a:pt x="2104" y="905"/>
                      <a:pt x="2112" y="906"/>
                    </a:cubicBezTo>
                    <a:lnTo>
                      <a:pt x="2112" y="906"/>
                    </a:lnTo>
                    <a:cubicBezTo>
                      <a:pt x="2126" y="908"/>
                      <a:pt x="2142" y="910"/>
                      <a:pt x="2145" y="910"/>
                    </a:cubicBezTo>
                    <a:cubicBezTo>
                      <a:pt x="2233" y="922"/>
                      <a:pt x="2316" y="934"/>
                      <a:pt x="2399" y="946"/>
                    </a:cubicBezTo>
                    <a:cubicBezTo>
                      <a:pt x="3066" y="1052"/>
                      <a:pt x="3728" y="1212"/>
                      <a:pt x="4371" y="1424"/>
                    </a:cubicBezTo>
                    <a:cubicBezTo>
                      <a:pt x="4684" y="1525"/>
                      <a:pt x="4991" y="1637"/>
                      <a:pt x="5293" y="1761"/>
                    </a:cubicBezTo>
                    <a:cubicBezTo>
                      <a:pt x="5310" y="1770"/>
                      <a:pt x="5367" y="1795"/>
                      <a:pt x="5368" y="1795"/>
                    </a:cubicBezTo>
                    <a:cubicBezTo>
                      <a:pt x="5369" y="1795"/>
                      <a:pt x="5362" y="1792"/>
                      <a:pt x="5346" y="1785"/>
                    </a:cubicBezTo>
                    <a:lnTo>
                      <a:pt x="5346" y="1785"/>
                    </a:lnTo>
                    <a:cubicBezTo>
                      <a:pt x="5381" y="1796"/>
                      <a:pt x="5423" y="1814"/>
                      <a:pt x="5458" y="1832"/>
                    </a:cubicBezTo>
                    <a:cubicBezTo>
                      <a:pt x="5541" y="1867"/>
                      <a:pt x="5618" y="1903"/>
                      <a:pt x="5700" y="1938"/>
                    </a:cubicBezTo>
                    <a:cubicBezTo>
                      <a:pt x="5848" y="2003"/>
                      <a:pt x="5990" y="2074"/>
                      <a:pt x="6137" y="2151"/>
                    </a:cubicBezTo>
                    <a:cubicBezTo>
                      <a:pt x="6722" y="2446"/>
                      <a:pt x="7283" y="2783"/>
                      <a:pt x="7815" y="3161"/>
                    </a:cubicBezTo>
                    <a:cubicBezTo>
                      <a:pt x="7945" y="3255"/>
                      <a:pt x="8075" y="3350"/>
                      <a:pt x="8205" y="3450"/>
                    </a:cubicBezTo>
                    <a:cubicBezTo>
                      <a:pt x="8216" y="3462"/>
                      <a:pt x="8234" y="3474"/>
                      <a:pt x="8246" y="3480"/>
                    </a:cubicBezTo>
                    <a:cubicBezTo>
                      <a:pt x="8275" y="3509"/>
                      <a:pt x="8311" y="3533"/>
                      <a:pt x="8340" y="3556"/>
                    </a:cubicBezTo>
                    <a:cubicBezTo>
                      <a:pt x="8405" y="3610"/>
                      <a:pt x="8476" y="3663"/>
                      <a:pt x="8541" y="3722"/>
                    </a:cubicBezTo>
                    <a:cubicBezTo>
                      <a:pt x="8789" y="3929"/>
                      <a:pt x="9025" y="4141"/>
                      <a:pt x="9262" y="4366"/>
                    </a:cubicBezTo>
                    <a:cubicBezTo>
                      <a:pt x="9498" y="4590"/>
                      <a:pt x="9722" y="4826"/>
                      <a:pt x="9941" y="5074"/>
                    </a:cubicBezTo>
                    <a:cubicBezTo>
                      <a:pt x="10047" y="5193"/>
                      <a:pt x="10154" y="5317"/>
                      <a:pt x="10260" y="5441"/>
                    </a:cubicBezTo>
                    <a:cubicBezTo>
                      <a:pt x="10307" y="5500"/>
                      <a:pt x="10360" y="5565"/>
                      <a:pt x="10408" y="5624"/>
                    </a:cubicBezTo>
                    <a:cubicBezTo>
                      <a:pt x="10437" y="5659"/>
                      <a:pt x="10461" y="5689"/>
                      <a:pt x="10484" y="5718"/>
                    </a:cubicBezTo>
                    <a:cubicBezTo>
                      <a:pt x="10495" y="5735"/>
                      <a:pt x="10507" y="5746"/>
                      <a:pt x="10513" y="5758"/>
                    </a:cubicBezTo>
                    <a:lnTo>
                      <a:pt x="10513" y="5758"/>
                    </a:lnTo>
                    <a:cubicBezTo>
                      <a:pt x="10508" y="5751"/>
                      <a:pt x="10502" y="5744"/>
                      <a:pt x="10502" y="5744"/>
                    </a:cubicBezTo>
                    <a:lnTo>
                      <a:pt x="10502" y="5744"/>
                    </a:lnTo>
                    <a:cubicBezTo>
                      <a:pt x="10502" y="5744"/>
                      <a:pt x="10507" y="5752"/>
                      <a:pt x="10526" y="5777"/>
                    </a:cubicBezTo>
                    <a:cubicBezTo>
                      <a:pt x="10921" y="6297"/>
                      <a:pt x="11282" y="6840"/>
                      <a:pt x="11595" y="7413"/>
                    </a:cubicBezTo>
                    <a:cubicBezTo>
                      <a:pt x="11754" y="7697"/>
                      <a:pt x="11902" y="7986"/>
                      <a:pt x="12038" y="8287"/>
                    </a:cubicBezTo>
                    <a:cubicBezTo>
                      <a:pt x="12067" y="8358"/>
                      <a:pt x="12103" y="8435"/>
                      <a:pt x="12138" y="8506"/>
                    </a:cubicBezTo>
                    <a:cubicBezTo>
                      <a:pt x="12148" y="8541"/>
                      <a:pt x="12162" y="8572"/>
                      <a:pt x="12177" y="8602"/>
                    </a:cubicBezTo>
                    <a:lnTo>
                      <a:pt x="12177" y="8602"/>
                    </a:lnTo>
                    <a:cubicBezTo>
                      <a:pt x="12184" y="8621"/>
                      <a:pt x="12205" y="8678"/>
                      <a:pt x="12209" y="8689"/>
                    </a:cubicBezTo>
                    <a:cubicBezTo>
                      <a:pt x="12274" y="8837"/>
                      <a:pt x="12333" y="8990"/>
                      <a:pt x="12386" y="9144"/>
                    </a:cubicBezTo>
                    <a:cubicBezTo>
                      <a:pt x="12616" y="9776"/>
                      <a:pt x="12800" y="10420"/>
                      <a:pt x="12930" y="11075"/>
                    </a:cubicBezTo>
                    <a:cubicBezTo>
                      <a:pt x="12965" y="11247"/>
                      <a:pt x="12994" y="11418"/>
                      <a:pt x="13024" y="11589"/>
                    </a:cubicBezTo>
                    <a:cubicBezTo>
                      <a:pt x="13036" y="11666"/>
                      <a:pt x="13048" y="11743"/>
                      <a:pt x="13054" y="11819"/>
                    </a:cubicBezTo>
                    <a:cubicBezTo>
                      <a:pt x="13057" y="11829"/>
                      <a:pt x="13058" y="11838"/>
                      <a:pt x="13060" y="11847"/>
                    </a:cubicBezTo>
                    <a:lnTo>
                      <a:pt x="13060" y="11847"/>
                    </a:lnTo>
                    <a:cubicBezTo>
                      <a:pt x="13061" y="11856"/>
                      <a:pt x="13063" y="11868"/>
                      <a:pt x="13065" y="11873"/>
                    </a:cubicBezTo>
                    <a:cubicBezTo>
                      <a:pt x="13071" y="11920"/>
                      <a:pt x="13077" y="11973"/>
                      <a:pt x="13083" y="12020"/>
                    </a:cubicBezTo>
                    <a:cubicBezTo>
                      <a:pt x="13119" y="12357"/>
                      <a:pt x="13148" y="12699"/>
                      <a:pt x="13160" y="13042"/>
                    </a:cubicBezTo>
                    <a:cubicBezTo>
                      <a:pt x="13189" y="13739"/>
                      <a:pt x="13160" y="14442"/>
                      <a:pt x="13077" y="15133"/>
                    </a:cubicBezTo>
                    <a:cubicBezTo>
                      <a:pt x="13071" y="15168"/>
                      <a:pt x="13065" y="15204"/>
                      <a:pt x="13065" y="15245"/>
                    </a:cubicBezTo>
                    <a:cubicBezTo>
                      <a:pt x="13065" y="15245"/>
                      <a:pt x="13065" y="15245"/>
                      <a:pt x="13065" y="15245"/>
                    </a:cubicBezTo>
                    <a:lnTo>
                      <a:pt x="13065" y="15245"/>
                    </a:lnTo>
                    <a:cubicBezTo>
                      <a:pt x="13061" y="15274"/>
                      <a:pt x="13059" y="15284"/>
                      <a:pt x="13059" y="15284"/>
                    </a:cubicBezTo>
                    <a:cubicBezTo>
                      <a:pt x="13058" y="15284"/>
                      <a:pt x="13062" y="15256"/>
                      <a:pt x="13065" y="15245"/>
                    </a:cubicBezTo>
                    <a:lnTo>
                      <a:pt x="13065" y="15245"/>
                    </a:lnTo>
                    <a:cubicBezTo>
                      <a:pt x="13059" y="15263"/>
                      <a:pt x="13059" y="15281"/>
                      <a:pt x="13054" y="15298"/>
                    </a:cubicBezTo>
                    <a:cubicBezTo>
                      <a:pt x="13042" y="15387"/>
                      <a:pt x="13030" y="15475"/>
                      <a:pt x="13018" y="15564"/>
                    </a:cubicBezTo>
                    <a:cubicBezTo>
                      <a:pt x="12989" y="15729"/>
                      <a:pt x="12959" y="15895"/>
                      <a:pt x="12924" y="16060"/>
                    </a:cubicBezTo>
                    <a:cubicBezTo>
                      <a:pt x="12859" y="16391"/>
                      <a:pt x="12782" y="16722"/>
                      <a:pt x="12687" y="17047"/>
                    </a:cubicBezTo>
                    <a:cubicBezTo>
                      <a:pt x="12599" y="17371"/>
                      <a:pt x="12492" y="17690"/>
                      <a:pt x="12374" y="18003"/>
                    </a:cubicBezTo>
                    <a:cubicBezTo>
                      <a:pt x="12321" y="18157"/>
                      <a:pt x="12262" y="18310"/>
                      <a:pt x="12197" y="18464"/>
                    </a:cubicBezTo>
                    <a:cubicBezTo>
                      <a:pt x="12189" y="18481"/>
                      <a:pt x="12171" y="18522"/>
                      <a:pt x="12173" y="18522"/>
                    </a:cubicBezTo>
                    <a:cubicBezTo>
                      <a:pt x="12173" y="18522"/>
                      <a:pt x="12177" y="18516"/>
                      <a:pt x="12185" y="18500"/>
                    </a:cubicBezTo>
                    <a:lnTo>
                      <a:pt x="12185" y="18500"/>
                    </a:lnTo>
                    <a:cubicBezTo>
                      <a:pt x="12168" y="18535"/>
                      <a:pt x="12150" y="18570"/>
                      <a:pt x="12138" y="18612"/>
                    </a:cubicBezTo>
                    <a:cubicBezTo>
                      <a:pt x="12103" y="18688"/>
                      <a:pt x="12067" y="18771"/>
                      <a:pt x="12026" y="18848"/>
                    </a:cubicBezTo>
                    <a:cubicBezTo>
                      <a:pt x="11754" y="19444"/>
                      <a:pt x="11435" y="20017"/>
                      <a:pt x="11075" y="20567"/>
                    </a:cubicBezTo>
                    <a:cubicBezTo>
                      <a:pt x="10898" y="20838"/>
                      <a:pt x="10709" y="21110"/>
                      <a:pt x="10508" y="21370"/>
                    </a:cubicBezTo>
                    <a:cubicBezTo>
                      <a:pt x="10519" y="21355"/>
                      <a:pt x="10523" y="21349"/>
                      <a:pt x="10522" y="21349"/>
                    </a:cubicBezTo>
                    <a:lnTo>
                      <a:pt x="10522" y="21349"/>
                    </a:lnTo>
                    <a:cubicBezTo>
                      <a:pt x="10522" y="21349"/>
                      <a:pt x="10486" y="21398"/>
                      <a:pt x="10473" y="21411"/>
                    </a:cubicBezTo>
                    <a:cubicBezTo>
                      <a:pt x="10449" y="21441"/>
                      <a:pt x="10425" y="21476"/>
                      <a:pt x="10402" y="21506"/>
                    </a:cubicBezTo>
                    <a:cubicBezTo>
                      <a:pt x="10348" y="21571"/>
                      <a:pt x="10295" y="21630"/>
                      <a:pt x="10248" y="21695"/>
                    </a:cubicBezTo>
                    <a:cubicBezTo>
                      <a:pt x="10142" y="21819"/>
                      <a:pt x="10035" y="21937"/>
                      <a:pt x="9929" y="22055"/>
                    </a:cubicBezTo>
                    <a:cubicBezTo>
                      <a:pt x="9492" y="22545"/>
                      <a:pt x="9020" y="23000"/>
                      <a:pt x="8512" y="23419"/>
                    </a:cubicBezTo>
                    <a:cubicBezTo>
                      <a:pt x="8458" y="23467"/>
                      <a:pt x="8399" y="23514"/>
                      <a:pt x="8340" y="23561"/>
                    </a:cubicBezTo>
                    <a:cubicBezTo>
                      <a:pt x="8311" y="23585"/>
                      <a:pt x="8275" y="23608"/>
                      <a:pt x="8246" y="23638"/>
                    </a:cubicBezTo>
                    <a:cubicBezTo>
                      <a:pt x="8235" y="23645"/>
                      <a:pt x="8223" y="23653"/>
                      <a:pt x="8212" y="23662"/>
                    </a:cubicBezTo>
                    <a:lnTo>
                      <a:pt x="8212" y="23662"/>
                    </a:lnTo>
                    <a:cubicBezTo>
                      <a:pt x="8212" y="23662"/>
                      <a:pt x="8212" y="23662"/>
                      <a:pt x="8212" y="23662"/>
                    </a:cubicBezTo>
                    <a:lnTo>
                      <a:pt x="8212" y="23662"/>
                    </a:lnTo>
                    <a:cubicBezTo>
                      <a:pt x="8210" y="23662"/>
                      <a:pt x="8202" y="23667"/>
                      <a:pt x="8187" y="23679"/>
                    </a:cubicBezTo>
                    <a:cubicBezTo>
                      <a:pt x="8063" y="23780"/>
                      <a:pt x="7933" y="23874"/>
                      <a:pt x="7797" y="23969"/>
                    </a:cubicBezTo>
                    <a:cubicBezTo>
                      <a:pt x="7531" y="24158"/>
                      <a:pt x="7254" y="24335"/>
                      <a:pt x="6976" y="24506"/>
                    </a:cubicBezTo>
                    <a:cubicBezTo>
                      <a:pt x="6692" y="24677"/>
                      <a:pt x="6403" y="24837"/>
                      <a:pt x="6108" y="24985"/>
                    </a:cubicBezTo>
                    <a:cubicBezTo>
                      <a:pt x="5960" y="25055"/>
                      <a:pt x="5812" y="25126"/>
                      <a:pt x="5665" y="25191"/>
                    </a:cubicBezTo>
                    <a:cubicBezTo>
                      <a:pt x="5594" y="25227"/>
                      <a:pt x="5517" y="25262"/>
                      <a:pt x="5440" y="25292"/>
                    </a:cubicBezTo>
                    <a:cubicBezTo>
                      <a:pt x="5411" y="25309"/>
                      <a:pt x="5375" y="25321"/>
                      <a:pt x="5346" y="25333"/>
                    </a:cubicBezTo>
                    <a:cubicBezTo>
                      <a:pt x="5362" y="25326"/>
                      <a:pt x="5369" y="25324"/>
                      <a:pt x="5368" y="25324"/>
                    </a:cubicBezTo>
                    <a:lnTo>
                      <a:pt x="5368" y="25324"/>
                    </a:lnTo>
                    <a:cubicBezTo>
                      <a:pt x="5367" y="25324"/>
                      <a:pt x="5295" y="25354"/>
                      <a:pt x="5281" y="25363"/>
                    </a:cubicBezTo>
                    <a:cubicBezTo>
                      <a:pt x="4661" y="25617"/>
                      <a:pt x="4029" y="25817"/>
                      <a:pt x="3379" y="25971"/>
                    </a:cubicBezTo>
                    <a:cubicBezTo>
                      <a:pt x="3048" y="26054"/>
                      <a:pt x="2718" y="26119"/>
                      <a:pt x="2381" y="26172"/>
                    </a:cubicBezTo>
                    <a:cubicBezTo>
                      <a:pt x="2298" y="26184"/>
                      <a:pt x="2216" y="26201"/>
                      <a:pt x="2127" y="26207"/>
                    </a:cubicBezTo>
                    <a:cubicBezTo>
                      <a:pt x="2105" y="26211"/>
                      <a:pt x="2099" y="26212"/>
                      <a:pt x="2100" y="26212"/>
                    </a:cubicBezTo>
                    <a:lnTo>
                      <a:pt x="2100" y="26212"/>
                    </a:lnTo>
                    <a:cubicBezTo>
                      <a:pt x="2097" y="26213"/>
                      <a:pt x="2095" y="26213"/>
                      <a:pt x="2091" y="26213"/>
                    </a:cubicBezTo>
                    <a:cubicBezTo>
                      <a:pt x="2044" y="26219"/>
                      <a:pt x="1997" y="26225"/>
                      <a:pt x="1950" y="26231"/>
                    </a:cubicBezTo>
                    <a:cubicBezTo>
                      <a:pt x="1773" y="26254"/>
                      <a:pt x="1595" y="26272"/>
                      <a:pt x="1424" y="26284"/>
                    </a:cubicBezTo>
                    <a:cubicBezTo>
                      <a:pt x="1082" y="26308"/>
                      <a:pt x="745" y="26319"/>
                      <a:pt x="408" y="26319"/>
                    </a:cubicBezTo>
                    <a:cubicBezTo>
                      <a:pt x="201" y="26319"/>
                      <a:pt x="1" y="26503"/>
                      <a:pt x="12" y="26721"/>
                    </a:cubicBezTo>
                    <a:cubicBezTo>
                      <a:pt x="18" y="26934"/>
                      <a:pt x="184" y="27117"/>
                      <a:pt x="408" y="27117"/>
                    </a:cubicBezTo>
                    <a:cubicBezTo>
                      <a:pt x="1820" y="27111"/>
                      <a:pt x="3237" y="26898"/>
                      <a:pt x="4584" y="26461"/>
                    </a:cubicBezTo>
                    <a:cubicBezTo>
                      <a:pt x="5877" y="26036"/>
                      <a:pt x="7118" y="25422"/>
                      <a:pt x="8228" y="24630"/>
                    </a:cubicBezTo>
                    <a:cubicBezTo>
                      <a:pt x="9356" y="23827"/>
                      <a:pt x="10348" y="22864"/>
                      <a:pt x="11193" y="21766"/>
                    </a:cubicBezTo>
                    <a:cubicBezTo>
                      <a:pt x="12020" y="20685"/>
                      <a:pt x="12676" y="19480"/>
                      <a:pt x="13148" y="18198"/>
                    </a:cubicBezTo>
                    <a:cubicBezTo>
                      <a:pt x="13632" y="16881"/>
                      <a:pt x="13898" y="15481"/>
                      <a:pt x="13951" y="14076"/>
                    </a:cubicBezTo>
                    <a:cubicBezTo>
                      <a:pt x="14010" y="12658"/>
                      <a:pt x="13839" y="11223"/>
                      <a:pt x="13455" y="9859"/>
                    </a:cubicBezTo>
                    <a:cubicBezTo>
                      <a:pt x="13077" y="8541"/>
                      <a:pt x="12504" y="7277"/>
                      <a:pt x="11754" y="6138"/>
                    </a:cubicBezTo>
                    <a:cubicBezTo>
                      <a:pt x="11010" y="5009"/>
                      <a:pt x="10106" y="3988"/>
                      <a:pt x="9061" y="3125"/>
                    </a:cubicBezTo>
                    <a:cubicBezTo>
                      <a:pt x="7992" y="2245"/>
                      <a:pt x="6805" y="1531"/>
                      <a:pt x="5523" y="1005"/>
                    </a:cubicBezTo>
                    <a:cubicBezTo>
                      <a:pt x="4224" y="467"/>
                      <a:pt x="2842" y="149"/>
                      <a:pt x="1442" y="42"/>
                    </a:cubicBezTo>
                    <a:cubicBezTo>
                      <a:pt x="1093" y="13"/>
                      <a:pt x="751" y="1"/>
                      <a:pt x="408" y="1"/>
                    </a:cubicBez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17" name="Google Shape;391;p22"/>
              <p:cNvSpPr/>
              <p:nvPr/>
            </p:nvSpPr>
            <p:spPr>
              <a:xfrm>
                <a:off x="7155868" y="4530472"/>
                <a:ext cx="626426" cy="625834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2116" extrusionOk="0">
                    <a:moveTo>
                      <a:pt x="1048" y="679"/>
                    </a:moveTo>
                    <a:cubicBezTo>
                      <a:pt x="1242" y="679"/>
                      <a:pt x="1439" y="806"/>
                      <a:pt x="1454" y="1057"/>
                    </a:cubicBezTo>
                    <a:cubicBezTo>
                      <a:pt x="1439" y="1309"/>
                      <a:pt x="1242" y="1436"/>
                      <a:pt x="1048" y="1436"/>
                    </a:cubicBezTo>
                    <a:cubicBezTo>
                      <a:pt x="856" y="1436"/>
                      <a:pt x="668" y="1311"/>
                      <a:pt x="668" y="1057"/>
                    </a:cubicBezTo>
                    <a:cubicBezTo>
                      <a:pt x="668" y="804"/>
                      <a:pt x="856" y="679"/>
                      <a:pt x="1048" y="679"/>
                    </a:cubicBezTo>
                    <a:close/>
                    <a:moveTo>
                      <a:pt x="1058" y="0"/>
                    </a:moveTo>
                    <a:cubicBezTo>
                      <a:pt x="485" y="0"/>
                      <a:pt x="7" y="484"/>
                      <a:pt x="1" y="1057"/>
                    </a:cubicBezTo>
                    <a:cubicBezTo>
                      <a:pt x="1" y="1618"/>
                      <a:pt x="462" y="2091"/>
                      <a:pt x="1023" y="2115"/>
                    </a:cubicBezTo>
                    <a:cubicBezTo>
                      <a:pt x="1037" y="2115"/>
                      <a:pt x="1051" y="2115"/>
                      <a:pt x="1064" y="2115"/>
                    </a:cubicBezTo>
                    <a:cubicBezTo>
                      <a:pt x="1613" y="2115"/>
                      <a:pt x="2028" y="1691"/>
                      <a:pt x="2104" y="1170"/>
                    </a:cubicBezTo>
                    <a:lnTo>
                      <a:pt x="2104" y="1170"/>
                    </a:lnTo>
                    <a:cubicBezTo>
                      <a:pt x="2114" y="1136"/>
                      <a:pt x="2118" y="1099"/>
                      <a:pt x="2115" y="1057"/>
                    </a:cubicBezTo>
                    <a:lnTo>
                      <a:pt x="2115" y="1057"/>
                    </a:lnTo>
                    <a:cubicBezTo>
                      <a:pt x="2115" y="1057"/>
                      <a:pt x="2115" y="1057"/>
                      <a:pt x="2115" y="1057"/>
                    </a:cubicBezTo>
                    <a:cubicBezTo>
                      <a:pt x="2118" y="1017"/>
                      <a:pt x="2114" y="981"/>
                      <a:pt x="2105" y="948"/>
                    </a:cubicBezTo>
                    <a:lnTo>
                      <a:pt x="2105" y="948"/>
                    </a:lnTo>
                    <a:cubicBezTo>
                      <a:pt x="2030" y="424"/>
                      <a:pt x="1616" y="0"/>
                      <a:pt x="10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18" name="Google Shape;392;p22"/>
              <p:cNvSpPr/>
              <p:nvPr/>
            </p:nvSpPr>
            <p:spPr>
              <a:xfrm>
                <a:off x="7253765" y="4628073"/>
                <a:ext cx="430040" cy="43004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454" extrusionOk="0">
                    <a:moveTo>
                      <a:pt x="727" y="1"/>
                    </a:moveTo>
                    <a:cubicBezTo>
                      <a:pt x="326" y="1"/>
                      <a:pt x="1" y="326"/>
                      <a:pt x="1" y="727"/>
                    </a:cubicBezTo>
                    <a:cubicBezTo>
                      <a:pt x="1" y="1129"/>
                      <a:pt x="326" y="1454"/>
                      <a:pt x="727" y="1454"/>
                    </a:cubicBezTo>
                    <a:cubicBezTo>
                      <a:pt x="1129" y="1454"/>
                      <a:pt x="1454" y="1129"/>
                      <a:pt x="1454" y="727"/>
                    </a:cubicBezTo>
                    <a:cubicBezTo>
                      <a:pt x="1454" y="326"/>
                      <a:pt x="1129" y="1"/>
                      <a:pt x="72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19" name="Google Shape;393;p22"/>
              <p:cNvSpPr/>
              <p:nvPr/>
            </p:nvSpPr>
            <p:spPr>
              <a:xfrm>
                <a:off x="8534411" y="5875599"/>
                <a:ext cx="627906" cy="625834"/>
              </a:xfrm>
              <a:custGeom>
                <a:avLst/>
                <a:gdLst/>
                <a:ahLst/>
                <a:cxnLst/>
                <a:rect l="l" t="t" r="r" b="b"/>
                <a:pathLst>
                  <a:path w="2123" h="2116" extrusionOk="0">
                    <a:moveTo>
                      <a:pt x="1050" y="679"/>
                    </a:moveTo>
                    <a:cubicBezTo>
                      <a:pt x="1244" y="679"/>
                      <a:pt x="1441" y="805"/>
                      <a:pt x="1453" y="1057"/>
                    </a:cubicBezTo>
                    <a:cubicBezTo>
                      <a:pt x="1441" y="1311"/>
                      <a:pt x="1245" y="1438"/>
                      <a:pt x="1051" y="1438"/>
                    </a:cubicBezTo>
                    <a:cubicBezTo>
                      <a:pt x="858" y="1438"/>
                      <a:pt x="667" y="1311"/>
                      <a:pt x="667" y="1057"/>
                    </a:cubicBezTo>
                    <a:cubicBezTo>
                      <a:pt x="667" y="804"/>
                      <a:pt x="857" y="679"/>
                      <a:pt x="1050" y="679"/>
                    </a:cubicBezTo>
                    <a:close/>
                    <a:moveTo>
                      <a:pt x="1063" y="0"/>
                    </a:moveTo>
                    <a:cubicBezTo>
                      <a:pt x="484" y="0"/>
                      <a:pt x="6" y="484"/>
                      <a:pt x="6" y="1057"/>
                    </a:cubicBezTo>
                    <a:cubicBezTo>
                      <a:pt x="0" y="1624"/>
                      <a:pt x="467" y="2091"/>
                      <a:pt x="1022" y="2114"/>
                    </a:cubicBezTo>
                    <a:cubicBezTo>
                      <a:pt x="1036" y="2115"/>
                      <a:pt x="1050" y="2115"/>
                      <a:pt x="1064" y="2115"/>
                    </a:cubicBezTo>
                    <a:cubicBezTo>
                      <a:pt x="1616" y="2115"/>
                      <a:pt x="2026" y="1698"/>
                      <a:pt x="2108" y="1175"/>
                    </a:cubicBezTo>
                    <a:lnTo>
                      <a:pt x="2108" y="1175"/>
                    </a:lnTo>
                    <a:cubicBezTo>
                      <a:pt x="2118" y="1140"/>
                      <a:pt x="2123" y="1101"/>
                      <a:pt x="2120" y="1057"/>
                    </a:cubicBezTo>
                    <a:lnTo>
                      <a:pt x="2120" y="1057"/>
                    </a:lnTo>
                    <a:cubicBezTo>
                      <a:pt x="2120" y="1057"/>
                      <a:pt x="2120" y="1057"/>
                      <a:pt x="2120" y="1057"/>
                    </a:cubicBezTo>
                    <a:cubicBezTo>
                      <a:pt x="2123" y="1014"/>
                      <a:pt x="2118" y="976"/>
                      <a:pt x="2108" y="941"/>
                    </a:cubicBezTo>
                    <a:lnTo>
                      <a:pt x="2108" y="941"/>
                    </a:lnTo>
                    <a:cubicBezTo>
                      <a:pt x="2026" y="421"/>
                      <a:pt x="1619" y="0"/>
                      <a:pt x="10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0" name="Google Shape;394;p22"/>
              <p:cNvSpPr/>
              <p:nvPr/>
            </p:nvSpPr>
            <p:spPr>
              <a:xfrm>
                <a:off x="8633790" y="5973200"/>
                <a:ext cx="428264" cy="43004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1454" extrusionOk="0">
                    <a:moveTo>
                      <a:pt x="727" y="1"/>
                    </a:moveTo>
                    <a:cubicBezTo>
                      <a:pt x="326" y="1"/>
                      <a:pt x="1" y="326"/>
                      <a:pt x="1" y="727"/>
                    </a:cubicBezTo>
                    <a:cubicBezTo>
                      <a:pt x="1" y="1129"/>
                      <a:pt x="326" y="1454"/>
                      <a:pt x="727" y="1454"/>
                    </a:cubicBezTo>
                    <a:cubicBezTo>
                      <a:pt x="1123" y="1454"/>
                      <a:pt x="1448" y="1129"/>
                      <a:pt x="1448" y="727"/>
                    </a:cubicBezTo>
                    <a:cubicBezTo>
                      <a:pt x="1448" y="326"/>
                      <a:pt x="1123" y="1"/>
                      <a:pt x="7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1" name="Google Shape;395;p22"/>
              <p:cNvSpPr/>
              <p:nvPr/>
            </p:nvSpPr>
            <p:spPr>
              <a:xfrm>
                <a:off x="7173611" y="11260836"/>
                <a:ext cx="633819" cy="627610"/>
              </a:xfrm>
              <a:custGeom>
                <a:avLst/>
                <a:gdLst/>
                <a:ahLst/>
                <a:cxnLst/>
                <a:rect l="l" t="t" r="r" b="b"/>
                <a:pathLst>
                  <a:path w="2143" h="2122" extrusionOk="0">
                    <a:moveTo>
                      <a:pt x="1063" y="669"/>
                    </a:moveTo>
                    <a:cubicBezTo>
                      <a:pt x="1565" y="698"/>
                      <a:pt x="1571" y="1454"/>
                      <a:pt x="1063" y="1454"/>
                    </a:cubicBezTo>
                    <a:cubicBezTo>
                      <a:pt x="549" y="1454"/>
                      <a:pt x="555" y="698"/>
                      <a:pt x="1063" y="669"/>
                    </a:cubicBezTo>
                    <a:close/>
                    <a:moveTo>
                      <a:pt x="1046" y="1"/>
                    </a:moveTo>
                    <a:cubicBezTo>
                      <a:pt x="1013" y="1"/>
                      <a:pt x="982" y="5"/>
                      <a:pt x="954" y="13"/>
                    </a:cubicBezTo>
                    <a:lnTo>
                      <a:pt x="954" y="13"/>
                    </a:lnTo>
                    <a:cubicBezTo>
                      <a:pt x="430" y="92"/>
                      <a:pt x="0" y="500"/>
                      <a:pt x="0" y="1064"/>
                    </a:cubicBezTo>
                    <a:cubicBezTo>
                      <a:pt x="0" y="1637"/>
                      <a:pt x="484" y="2116"/>
                      <a:pt x="1063" y="2122"/>
                    </a:cubicBezTo>
                    <a:cubicBezTo>
                      <a:pt x="1624" y="2122"/>
                      <a:pt x="2091" y="1655"/>
                      <a:pt x="2115" y="1100"/>
                    </a:cubicBezTo>
                    <a:cubicBezTo>
                      <a:pt x="2142" y="523"/>
                      <a:pt x="1706" y="92"/>
                      <a:pt x="1168" y="12"/>
                    </a:cubicBezTo>
                    <a:lnTo>
                      <a:pt x="1168" y="12"/>
                    </a:lnTo>
                    <a:cubicBezTo>
                      <a:pt x="1141" y="5"/>
                      <a:pt x="1112" y="1"/>
                      <a:pt x="1080" y="1"/>
                    </a:cubicBezTo>
                    <a:cubicBezTo>
                      <a:pt x="1074" y="1"/>
                      <a:pt x="1069" y="1"/>
                      <a:pt x="1063" y="1"/>
                    </a:cubicBezTo>
                    <a:cubicBezTo>
                      <a:pt x="1057" y="1"/>
                      <a:pt x="1052" y="1"/>
                      <a:pt x="104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2" name="Google Shape;396;p22"/>
              <p:cNvSpPr/>
              <p:nvPr/>
            </p:nvSpPr>
            <p:spPr>
              <a:xfrm>
                <a:off x="7272990" y="11360509"/>
                <a:ext cx="428264" cy="428264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1448" extrusionOk="0">
                    <a:moveTo>
                      <a:pt x="727" y="1"/>
                    </a:moveTo>
                    <a:cubicBezTo>
                      <a:pt x="326" y="1"/>
                      <a:pt x="1" y="326"/>
                      <a:pt x="1" y="727"/>
                    </a:cubicBezTo>
                    <a:cubicBezTo>
                      <a:pt x="1" y="1123"/>
                      <a:pt x="326" y="1448"/>
                      <a:pt x="727" y="1448"/>
                    </a:cubicBezTo>
                    <a:cubicBezTo>
                      <a:pt x="1123" y="1448"/>
                      <a:pt x="1448" y="1123"/>
                      <a:pt x="1448" y="727"/>
                    </a:cubicBezTo>
                    <a:cubicBezTo>
                      <a:pt x="1448" y="326"/>
                      <a:pt x="1123" y="1"/>
                      <a:pt x="72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3" name="Google Shape;397;p22"/>
              <p:cNvSpPr/>
              <p:nvPr/>
            </p:nvSpPr>
            <p:spPr>
              <a:xfrm>
                <a:off x="8520215" y="9882584"/>
                <a:ext cx="632342" cy="625834"/>
              </a:xfrm>
              <a:custGeom>
                <a:avLst/>
                <a:gdLst/>
                <a:ahLst/>
                <a:cxnLst/>
                <a:rect l="l" t="t" r="r" b="b"/>
                <a:pathLst>
                  <a:path w="2138" h="2116" extrusionOk="0">
                    <a:moveTo>
                      <a:pt x="1058" y="669"/>
                    </a:moveTo>
                    <a:cubicBezTo>
                      <a:pt x="1560" y="692"/>
                      <a:pt x="1566" y="1454"/>
                      <a:pt x="1058" y="1454"/>
                    </a:cubicBezTo>
                    <a:cubicBezTo>
                      <a:pt x="550" y="1454"/>
                      <a:pt x="550" y="692"/>
                      <a:pt x="1058" y="669"/>
                    </a:cubicBezTo>
                    <a:close/>
                    <a:moveTo>
                      <a:pt x="1036" y="0"/>
                    </a:moveTo>
                    <a:cubicBezTo>
                      <a:pt x="1004" y="0"/>
                      <a:pt x="974" y="5"/>
                      <a:pt x="947" y="12"/>
                    </a:cubicBezTo>
                    <a:lnTo>
                      <a:pt x="947" y="12"/>
                    </a:lnTo>
                    <a:cubicBezTo>
                      <a:pt x="424" y="88"/>
                      <a:pt x="1" y="501"/>
                      <a:pt x="1" y="1058"/>
                    </a:cubicBezTo>
                    <a:cubicBezTo>
                      <a:pt x="1" y="1637"/>
                      <a:pt x="485" y="2116"/>
                      <a:pt x="1058" y="2116"/>
                    </a:cubicBezTo>
                    <a:cubicBezTo>
                      <a:pt x="1062" y="2116"/>
                      <a:pt x="1065" y="2116"/>
                      <a:pt x="1069" y="2116"/>
                    </a:cubicBezTo>
                    <a:cubicBezTo>
                      <a:pt x="1625" y="2116"/>
                      <a:pt x="2086" y="1651"/>
                      <a:pt x="2109" y="1100"/>
                    </a:cubicBezTo>
                    <a:cubicBezTo>
                      <a:pt x="2137" y="524"/>
                      <a:pt x="1703" y="88"/>
                      <a:pt x="1166" y="12"/>
                    </a:cubicBezTo>
                    <a:lnTo>
                      <a:pt x="1166" y="12"/>
                    </a:lnTo>
                    <a:cubicBezTo>
                      <a:pt x="1140" y="4"/>
                      <a:pt x="1111" y="0"/>
                      <a:pt x="1080" y="0"/>
                    </a:cubicBezTo>
                    <a:cubicBezTo>
                      <a:pt x="1073" y="0"/>
                      <a:pt x="1065" y="1"/>
                      <a:pt x="1058" y="1"/>
                    </a:cubicBezTo>
                    <a:cubicBezTo>
                      <a:pt x="1051" y="1"/>
                      <a:pt x="1043" y="0"/>
                      <a:pt x="10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4" name="Google Shape;398;p22"/>
              <p:cNvSpPr/>
              <p:nvPr/>
            </p:nvSpPr>
            <p:spPr>
              <a:xfrm>
                <a:off x="8618114" y="9980481"/>
                <a:ext cx="430040" cy="43004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454" extrusionOk="0">
                    <a:moveTo>
                      <a:pt x="727" y="1"/>
                    </a:moveTo>
                    <a:cubicBezTo>
                      <a:pt x="325" y="1"/>
                      <a:pt x="1" y="326"/>
                      <a:pt x="1" y="727"/>
                    </a:cubicBezTo>
                    <a:cubicBezTo>
                      <a:pt x="1" y="1129"/>
                      <a:pt x="325" y="1454"/>
                      <a:pt x="727" y="1454"/>
                    </a:cubicBezTo>
                    <a:cubicBezTo>
                      <a:pt x="1129" y="1454"/>
                      <a:pt x="1453" y="1129"/>
                      <a:pt x="1453" y="727"/>
                    </a:cubicBezTo>
                    <a:cubicBezTo>
                      <a:pt x="1453" y="326"/>
                      <a:pt x="1129" y="1"/>
                      <a:pt x="72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5" name="Google Shape;399;p22"/>
              <p:cNvSpPr/>
              <p:nvPr/>
            </p:nvSpPr>
            <p:spPr>
              <a:xfrm>
                <a:off x="9126529" y="7877316"/>
                <a:ext cx="627906" cy="626130"/>
              </a:xfrm>
              <a:custGeom>
                <a:avLst/>
                <a:gdLst/>
                <a:ahLst/>
                <a:cxnLst/>
                <a:rect l="l" t="t" r="r" b="b"/>
                <a:pathLst>
                  <a:path w="2123" h="2117" extrusionOk="0">
                    <a:moveTo>
                      <a:pt x="1051" y="679"/>
                    </a:moveTo>
                    <a:cubicBezTo>
                      <a:pt x="1245" y="679"/>
                      <a:pt x="1444" y="806"/>
                      <a:pt x="1459" y="1058"/>
                    </a:cubicBezTo>
                    <a:cubicBezTo>
                      <a:pt x="1444" y="1313"/>
                      <a:pt x="1245" y="1441"/>
                      <a:pt x="1051" y="1441"/>
                    </a:cubicBezTo>
                    <a:cubicBezTo>
                      <a:pt x="857" y="1441"/>
                      <a:pt x="668" y="1314"/>
                      <a:pt x="668" y="1058"/>
                    </a:cubicBezTo>
                    <a:cubicBezTo>
                      <a:pt x="668" y="805"/>
                      <a:pt x="857" y="679"/>
                      <a:pt x="1051" y="679"/>
                    </a:cubicBezTo>
                    <a:close/>
                    <a:moveTo>
                      <a:pt x="1063" y="1"/>
                    </a:moveTo>
                    <a:cubicBezTo>
                      <a:pt x="485" y="1"/>
                      <a:pt x="6" y="485"/>
                      <a:pt x="6" y="1058"/>
                    </a:cubicBezTo>
                    <a:cubicBezTo>
                      <a:pt x="0" y="1625"/>
                      <a:pt x="467" y="2091"/>
                      <a:pt x="1022" y="2115"/>
                    </a:cubicBezTo>
                    <a:cubicBezTo>
                      <a:pt x="1040" y="2116"/>
                      <a:pt x="1057" y="2116"/>
                      <a:pt x="1074" y="2116"/>
                    </a:cubicBezTo>
                    <a:cubicBezTo>
                      <a:pt x="1624" y="2116"/>
                      <a:pt x="2036" y="1692"/>
                      <a:pt x="2110" y="1168"/>
                    </a:cubicBezTo>
                    <a:lnTo>
                      <a:pt x="2110" y="1168"/>
                    </a:lnTo>
                    <a:cubicBezTo>
                      <a:pt x="2119" y="1135"/>
                      <a:pt x="2123" y="1098"/>
                      <a:pt x="2121" y="1058"/>
                    </a:cubicBezTo>
                    <a:lnTo>
                      <a:pt x="2121" y="1058"/>
                    </a:lnTo>
                    <a:cubicBezTo>
                      <a:pt x="2121" y="1058"/>
                      <a:pt x="2121" y="1058"/>
                      <a:pt x="2121" y="1058"/>
                    </a:cubicBezTo>
                    <a:cubicBezTo>
                      <a:pt x="2123" y="1018"/>
                      <a:pt x="2119" y="982"/>
                      <a:pt x="2110" y="949"/>
                    </a:cubicBezTo>
                    <a:lnTo>
                      <a:pt x="2110" y="949"/>
                    </a:lnTo>
                    <a:cubicBezTo>
                      <a:pt x="2035" y="425"/>
                      <a:pt x="1622" y="1"/>
                      <a:pt x="106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  <p:sp>
            <p:nvSpPr>
              <p:cNvPr id="26" name="Google Shape;400;p22"/>
              <p:cNvSpPr/>
              <p:nvPr/>
            </p:nvSpPr>
            <p:spPr>
              <a:xfrm>
                <a:off x="9225905" y="7976990"/>
                <a:ext cx="430040" cy="428264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448" extrusionOk="0">
                    <a:moveTo>
                      <a:pt x="727" y="0"/>
                    </a:moveTo>
                    <a:cubicBezTo>
                      <a:pt x="326" y="0"/>
                      <a:pt x="1" y="325"/>
                      <a:pt x="1" y="721"/>
                    </a:cubicBezTo>
                    <a:cubicBezTo>
                      <a:pt x="1" y="1123"/>
                      <a:pt x="326" y="1447"/>
                      <a:pt x="727" y="1447"/>
                    </a:cubicBezTo>
                    <a:cubicBezTo>
                      <a:pt x="1129" y="1447"/>
                      <a:pt x="1454" y="1123"/>
                      <a:pt x="1454" y="721"/>
                    </a:cubicBezTo>
                    <a:cubicBezTo>
                      <a:pt x="1454" y="325"/>
                      <a:pt x="1129" y="0"/>
                      <a:pt x="7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243737" tIns="243737" rIns="243737" bIns="243737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9598"/>
              </a:p>
            </p:txBody>
          </p:sp>
        </p:grp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261" y="2138255"/>
            <a:ext cx="17125148" cy="1138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5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67EA91C-EBF3-4AC2-8E90-71636E22361B}"/>
              </a:ext>
            </a:extLst>
          </p:cNvPr>
          <p:cNvSpPr/>
          <p:nvPr/>
        </p:nvSpPr>
        <p:spPr>
          <a:xfrm>
            <a:off x="43016" y="236216"/>
            <a:ext cx="187019" cy="2162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:a16="http://schemas.microsoft.com/office/drawing/2014/main" id="{32DC2C47-201B-1643-ADCB-E2A158E78D9B}"/>
              </a:ext>
            </a:extLst>
          </p:cNvPr>
          <p:cNvSpPr/>
          <p:nvPr/>
        </p:nvSpPr>
        <p:spPr>
          <a:xfrm>
            <a:off x="23204175" y="240221"/>
            <a:ext cx="1173475" cy="14718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71" name="Imagen 70">
            <a:extLst>
              <a:ext uri="{FF2B5EF4-FFF2-40B4-BE49-F238E27FC236}">
                <a16:creationId xmlns:a16="http://schemas.microsoft.com/office/drawing/2014/main" id="{3274BBF5-3C16-A34F-8F15-114C5E314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8825" y="494706"/>
            <a:ext cx="3171690" cy="1219201"/>
          </a:xfrm>
          <a:prstGeom prst="rect">
            <a:avLst/>
          </a:prstGeom>
        </p:spPr>
      </p:pic>
      <p:sp>
        <p:nvSpPr>
          <p:cNvPr id="306" name="Google Shape;381;p9"/>
          <p:cNvSpPr txBox="1"/>
          <p:nvPr/>
        </p:nvSpPr>
        <p:spPr>
          <a:xfrm>
            <a:off x="230035" y="494706"/>
            <a:ext cx="18462955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5400"/>
              <a:buFont typeface="Open Sans"/>
              <a:buNone/>
              <a:tabLst/>
              <a:defRPr/>
            </a:pPr>
            <a:r>
              <a:rPr lang="es-CO" sz="5400" b="1" noProof="0" dirty="0" smtClean="0">
                <a:solidFill>
                  <a:srgbClr val="BBD6EE"/>
                </a:solidFill>
                <a:latin typeface="Open Sans"/>
                <a:ea typeface="Open Sans"/>
                <a:cs typeface="Open Sans"/>
                <a:sym typeface="Open Sans"/>
              </a:rPr>
              <a:t>RETOS SUBDIRECCIÓN PARA MANEJO DE DESASTRES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itchFamily="34" charset="0"/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08" y="2614767"/>
            <a:ext cx="18643184" cy="1120541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5225" y="5638800"/>
            <a:ext cx="9144793" cy="88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1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58;p15"/>
          <p:cNvGrpSpPr/>
          <p:nvPr/>
        </p:nvGrpSpPr>
        <p:grpSpPr>
          <a:xfrm>
            <a:off x="17651052" y="6521247"/>
            <a:ext cx="6726598" cy="7214908"/>
            <a:chOff x="5871304" y="1997042"/>
            <a:chExt cx="4487894" cy="4766202"/>
          </a:xfrm>
        </p:grpSpPr>
        <p:sp>
          <p:nvSpPr>
            <p:cNvPr id="49" name="Google Shape;59;p15"/>
            <p:cNvSpPr/>
            <p:nvPr/>
          </p:nvSpPr>
          <p:spPr>
            <a:xfrm>
              <a:off x="7328379" y="3528764"/>
              <a:ext cx="1115537" cy="1237937"/>
            </a:xfrm>
            <a:custGeom>
              <a:avLst/>
              <a:gdLst/>
              <a:ahLst/>
              <a:cxnLst/>
              <a:rect l="l" t="t" r="r" b="b"/>
              <a:pathLst>
                <a:path w="16145" h="17918" extrusionOk="0">
                  <a:moveTo>
                    <a:pt x="10869" y="3566"/>
                  </a:moveTo>
                  <a:cubicBezTo>
                    <a:pt x="11240" y="3566"/>
                    <a:pt x="11564" y="3635"/>
                    <a:pt x="11842" y="3774"/>
                  </a:cubicBezTo>
                  <a:cubicBezTo>
                    <a:pt x="11909" y="3807"/>
                    <a:pt x="11942" y="3807"/>
                    <a:pt x="11975" y="3874"/>
                  </a:cubicBezTo>
                  <a:cubicBezTo>
                    <a:pt x="12009" y="3908"/>
                    <a:pt x="12075" y="3908"/>
                    <a:pt x="12109" y="3941"/>
                  </a:cubicBezTo>
                  <a:cubicBezTo>
                    <a:pt x="12142" y="3941"/>
                    <a:pt x="12175" y="3974"/>
                    <a:pt x="12242" y="4041"/>
                  </a:cubicBezTo>
                  <a:cubicBezTo>
                    <a:pt x="12242" y="4074"/>
                    <a:pt x="12275" y="4108"/>
                    <a:pt x="12309" y="4141"/>
                  </a:cubicBezTo>
                  <a:cubicBezTo>
                    <a:pt x="12609" y="4475"/>
                    <a:pt x="12742" y="4942"/>
                    <a:pt x="12776" y="5475"/>
                  </a:cubicBezTo>
                  <a:cubicBezTo>
                    <a:pt x="12809" y="6042"/>
                    <a:pt x="12676" y="6643"/>
                    <a:pt x="12476" y="7310"/>
                  </a:cubicBezTo>
                  <a:cubicBezTo>
                    <a:pt x="12275" y="7977"/>
                    <a:pt x="11942" y="8711"/>
                    <a:pt x="11475" y="9412"/>
                  </a:cubicBezTo>
                  <a:cubicBezTo>
                    <a:pt x="11041" y="10112"/>
                    <a:pt x="10474" y="10813"/>
                    <a:pt x="9874" y="11480"/>
                  </a:cubicBezTo>
                  <a:cubicBezTo>
                    <a:pt x="9273" y="12080"/>
                    <a:pt x="8673" y="12580"/>
                    <a:pt x="7972" y="13081"/>
                  </a:cubicBezTo>
                  <a:cubicBezTo>
                    <a:pt x="7405" y="13448"/>
                    <a:pt x="6838" y="13781"/>
                    <a:pt x="6305" y="13981"/>
                  </a:cubicBezTo>
                  <a:cubicBezTo>
                    <a:pt x="5804" y="14215"/>
                    <a:pt x="5304" y="14315"/>
                    <a:pt x="4837" y="14315"/>
                  </a:cubicBezTo>
                  <a:cubicBezTo>
                    <a:pt x="4437" y="14315"/>
                    <a:pt x="4003" y="14215"/>
                    <a:pt x="3736" y="13981"/>
                  </a:cubicBezTo>
                  <a:cubicBezTo>
                    <a:pt x="3669" y="13948"/>
                    <a:pt x="3636" y="13948"/>
                    <a:pt x="3603" y="13915"/>
                  </a:cubicBezTo>
                  <a:lnTo>
                    <a:pt x="3503" y="13815"/>
                  </a:lnTo>
                  <a:cubicBezTo>
                    <a:pt x="3469" y="13781"/>
                    <a:pt x="3469" y="13748"/>
                    <a:pt x="3436" y="13715"/>
                  </a:cubicBezTo>
                  <a:cubicBezTo>
                    <a:pt x="3402" y="13648"/>
                    <a:pt x="3402" y="13615"/>
                    <a:pt x="3336" y="13581"/>
                  </a:cubicBezTo>
                  <a:cubicBezTo>
                    <a:pt x="3102" y="13214"/>
                    <a:pt x="3002" y="12714"/>
                    <a:pt x="3002" y="12147"/>
                  </a:cubicBezTo>
                  <a:cubicBezTo>
                    <a:pt x="3002" y="11580"/>
                    <a:pt x="3136" y="10979"/>
                    <a:pt x="3402" y="10312"/>
                  </a:cubicBezTo>
                  <a:cubicBezTo>
                    <a:pt x="3636" y="9645"/>
                    <a:pt x="3970" y="8978"/>
                    <a:pt x="4403" y="8311"/>
                  </a:cubicBezTo>
                  <a:cubicBezTo>
                    <a:pt x="4803" y="7644"/>
                    <a:pt x="5337" y="6976"/>
                    <a:pt x="5938" y="6376"/>
                  </a:cubicBezTo>
                  <a:cubicBezTo>
                    <a:pt x="6471" y="5776"/>
                    <a:pt x="7005" y="5309"/>
                    <a:pt x="7572" y="4908"/>
                  </a:cubicBezTo>
                  <a:cubicBezTo>
                    <a:pt x="8139" y="4475"/>
                    <a:pt x="8673" y="4141"/>
                    <a:pt x="9173" y="3941"/>
                  </a:cubicBezTo>
                  <a:cubicBezTo>
                    <a:pt x="9674" y="3741"/>
                    <a:pt x="10174" y="3607"/>
                    <a:pt x="10641" y="3574"/>
                  </a:cubicBezTo>
                  <a:cubicBezTo>
                    <a:pt x="10719" y="3568"/>
                    <a:pt x="10795" y="3566"/>
                    <a:pt x="10869" y="3566"/>
                  </a:cubicBezTo>
                  <a:close/>
                  <a:moveTo>
                    <a:pt x="13077" y="0"/>
                  </a:moveTo>
                  <a:cubicBezTo>
                    <a:pt x="12894" y="0"/>
                    <a:pt x="12705" y="13"/>
                    <a:pt x="12509" y="38"/>
                  </a:cubicBezTo>
                  <a:cubicBezTo>
                    <a:pt x="11775" y="105"/>
                    <a:pt x="10975" y="372"/>
                    <a:pt x="10107" y="739"/>
                  </a:cubicBezTo>
                  <a:cubicBezTo>
                    <a:pt x="9273" y="1106"/>
                    <a:pt x="8339" y="1639"/>
                    <a:pt x="7472" y="2306"/>
                  </a:cubicBezTo>
                  <a:cubicBezTo>
                    <a:pt x="6605" y="2974"/>
                    <a:pt x="5737" y="3774"/>
                    <a:pt x="4837" y="4708"/>
                  </a:cubicBezTo>
                  <a:cubicBezTo>
                    <a:pt x="3903" y="5742"/>
                    <a:pt x="3069" y="6810"/>
                    <a:pt x="2335" y="7910"/>
                  </a:cubicBezTo>
                  <a:cubicBezTo>
                    <a:pt x="1668" y="8978"/>
                    <a:pt x="1101" y="10112"/>
                    <a:pt x="734" y="11146"/>
                  </a:cubicBezTo>
                  <a:cubicBezTo>
                    <a:pt x="300" y="12247"/>
                    <a:pt x="100" y="13248"/>
                    <a:pt x="67" y="14148"/>
                  </a:cubicBezTo>
                  <a:cubicBezTo>
                    <a:pt x="0" y="15082"/>
                    <a:pt x="167" y="15916"/>
                    <a:pt x="567" y="16517"/>
                  </a:cubicBezTo>
                  <a:cubicBezTo>
                    <a:pt x="600" y="16617"/>
                    <a:pt x="634" y="16650"/>
                    <a:pt x="667" y="16750"/>
                  </a:cubicBezTo>
                  <a:cubicBezTo>
                    <a:pt x="767" y="16817"/>
                    <a:pt x="801" y="16917"/>
                    <a:pt x="834" y="16950"/>
                  </a:cubicBezTo>
                  <a:lnTo>
                    <a:pt x="1001" y="17117"/>
                  </a:lnTo>
                  <a:cubicBezTo>
                    <a:pt x="1067" y="17217"/>
                    <a:pt x="1134" y="17250"/>
                    <a:pt x="1168" y="17284"/>
                  </a:cubicBezTo>
                  <a:cubicBezTo>
                    <a:pt x="1635" y="17717"/>
                    <a:pt x="2302" y="17884"/>
                    <a:pt x="3002" y="17918"/>
                  </a:cubicBezTo>
                  <a:cubicBezTo>
                    <a:pt x="3769" y="17918"/>
                    <a:pt x="4603" y="17751"/>
                    <a:pt x="5471" y="17417"/>
                  </a:cubicBezTo>
                  <a:cubicBezTo>
                    <a:pt x="6405" y="17084"/>
                    <a:pt x="7339" y="16550"/>
                    <a:pt x="8306" y="15883"/>
                  </a:cubicBezTo>
                  <a:cubicBezTo>
                    <a:pt x="9273" y="15216"/>
                    <a:pt x="10274" y="14315"/>
                    <a:pt x="11241" y="13314"/>
                  </a:cubicBezTo>
                  <a:cubicBezTo>
                    <a:pt x="12309" y="12214"/>
                    <a:pt x="13243" y="10979"/>
                    <a:pt x="13977" y="9778"/>
                  </a:cubicBezTo>
                  <a:cubicBezTo>
                    <a:pt x="14744" y="8578"/>
                    <a:pt x="15278" y="7377"/>
                    <a:pt x="15645" y="6243"/>
                  </a:cubicBezTo>
                  <a:cubicBezTo>
                    <a:pt x="16045" y="5108"/>
                    <a:pt x="16145" y="4074"/>
                    <a:pt x="16112" y="3140"/>
                  </a:cubicBezTo>
                  <a:cubicBezTo>
                    <a:pt x="16078" y="2240"/>
                    <a:pt x="15778" y="1472"/>
                    <a:pt x="15278" y="939"/>
                  </a:cubicBezTo>
                  <a:cubicBezTo>
                    <a:pt x="15211" y="905"/>
                    <a:pt x="15144" y="872"/>
                    <a:pt x="15111" y="739"/>
                  </a:cubicBezTo>
                  <a:cubicBezTo>
                    <a:pt x="15077" y="639"/>
                    <a:pt x="15011" y="605"/>
                    <a:pt x="14944" y="572"/>
                  </a:cubicBezTo>
                  <a:cubicBezTo>
                    <a:pt x="14844" y="538"/>
                    <a:pt x="14811" y="472"/>
                    <a:pt x="14744" y="438"/>
                  </a:cubicBezTo>
                  <a:cubicBezTo>
                    <a:pt x="14644" y="405"/>
                    <a:pt x="14610" y="372"/>
                    <a:pt x="14510" y="305"/>
                  </a:cubicBezTo>
                  <a:cubicBezTo>
                    <a:pt x="14088" y="106"/>
                    <a:pt x="13610" y="0"/>
                    <a:pt x="130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0;p15"/>
            <p:cNvSpPr/>
            <p:nvPr/>
          </p:nvSpPr>
          <p:spPr>
            <a:xfrm>
              <a:off x="6782098" y="2924242"/>
              <a:ext cx="2302588" cy="2527968"/>
            </a:xfrm>
            <a:custGeom>
              <a:avLst/>
              <a:gdLst/>
              <a:ahLst/>
              <a:cxnLst/>
              <a:rect l="l" t="t" r="r" b="b"/>
              <a:pathLst>
                <a:path w="33325" h="36590" extrusionOk="0">
                  <a:moveTo>
                    <a:pt x="23585" y="4580"/>
                  </a:moveTo>
                  <a:cubicBezTo>
                    <a:pt x="24347" y="4580"/>
                    <a:pt x="25067" y="4723"/>
                    <a:pt x="25685" y="4984"/>
                  </a:cubicBezTo>
                  <a:cubicBezTo>
                    <a:pt x="25819" y="5018"/>
                    <a:pt x="25886" y="5118"/>
                    <a:pt x="26019" y="5151"/>
                  </a:cubicBezTo>
                  <a:cubicBezTo>
                    <a:pt x="26119" y="5185"/>
                    <a:pt x="26219" y="5218"/>
                    <a:pt x="26319" y="5318"/>
                  </a:cubicBezTo>
                  <a:cubicBezTo>
                    <a:pt x="26386" y="5351"/>
                    <a:pt x="26519" y="5451"/>
                    <a:pt x="26586" y="5518"/>
                  </a:cubicBezTo>
                  <a:cubicBezTo>
                    <a:pt x="26719" y="5618"/>
                    <a:pt x="26820" y="5685"/>
                    <a:pt x="26886" y="5785"/>
                  </a:cubicBezTo>
                  <a:cubicBezTo>
                    <a:pt x="27687" y="6552"/>
                    <a:pt x="28154" y="7653"/>
                    <a:pt x="28254" y="8987"/>
                  </a:cubicBezTo>
                  <a:cubicBezTo>
                    <a:pt x="28387" y="10322"/>
                    <a:pt x="28187" y="11889"/>
                    <a:pt x="27687" y="13624"/>
                  </a:cubicBezTo>
                  <a:cubicBezTo>
                    <a:pt x="27153" y="15359"/>
                    <a:pt x="26319" y="17193"/>
                    <a:pt x="25185" y="19061"/>
                  </a:cubicBezTo>
                  <a:cubicBezTo>
                    <a:pt x="24051" y="20896"/>
                    <a:pt x="22650" y="22797"/>
                    <a:pt x="20982" y="24532"/>
                  </a:cubicBezTo>
                  <a:cubicBezTo>
                    <a:pt x="19481" y="26066"/>
                    <a:pt x="17980" y="27367"/>
                    <a:pt x="16479" y="28501"/>
                  </a:cubicBezTo>
                  <a:cubicBezTo>
                    <a:pt x="14978" y="29535"/>
                    <a:pt x="13510" y="30269"/>
                    <a:pt x="12142" y="30770"/>
                  </a:cubicBezTo>
                  <a:cubicBezTo>
                    <a:pt x="10955" y="31194"/>
                    <a:pt x="9887" y="31426"/>
                    <a:pt x="8919" y="31426"/>
                  </a:cubicBezTo>
                  <a:cubicBezTo>
                    <a:pt x="8745" y="31426"/>
                    <a:pt x="8574" y="31419"/>
                    <a:pt x="8406" y="31403"/>
                  </a:cubicBezTo>
                  <a:cubicBezTo>
                    <a:pt x="7339" y="31337"/>
                    <a:pt x="6405" y="31003"/>
                    <a:pt x="5704" y="30369"/>
                  </a:cubicBezTo>
                  <a:lnTo>
                    <a:pt x="5471" y="30102"/>
                  </a:lnTo>
                  <a:cubicBezTo>
                    <a:pt x="5371" y="30002"/>
                    <a:pt x="5304" y="29902"/>
                    <a:pt x="5204" y="29836"/>
                  </a:cubicBezTo>
                  <a:cubicBezTo>
                    <a:pt x="5137" y="29735"/>
                    <a:pt x="5071" y="29635"/>
                    <a:pt x="5004" y="29535"/>
                  </a:cubicBezTo>
                  <a:cubicBezTo>
                    <a:pt x="4904" y="29402"/>
                    <a:pt x="4837" y="29335"/>
                    <a:pt x="4804" y="29202"/>
                  </a:cubicBezTo>
                  <a:cubicBezTo>
                    <a:pt x="4270" y="28201"/>
                    <a:pt x="4037" y="26967"/>
                    <a:pt x="4137" y="25566"/>
                  </a:cubicBezTo>
                  <a:cubicBezTo>
                    <a:pt x="4203" y="24198"/>
                    <a:pt x="4570" y="22697"/>
                    <a:pt x="5171" y="21129"/>
                  </a:cubicBezTo>
                  <a:cubicBezTo>
                    <a:pt x="5805" y="19562"/>
                    <a:pt x="6572" y="17960"/>
                    <a:pt x="7639" y="16326"/>
                  </a:cubicBezTo>
                  <a:cubicBezTo>
                    <a:pt x="8673" y="14691"/>
                    <a:pt x="9874" y="13090"/>
                    <a:pt x="11308" y="11622"/>
                  </a:cubicBezTo>
                  <a:cubicBezTo>
                    <a:pt x="12543" y="10255"/>
                    <a:pt x="13844" y="9121"/>
                    <a:pt x="15145" y="8153"/>
                  </a:cubicBezTo>
                  <a:cubicBezTo>
                    <a:pt x="16445" y="7153"/>
                    <a:pt x="17780" y="6352"/>
                    <a:pt x="19014" y="5785"/>
                  </a:cubicBezTo>
                  <a:cubicBezTo>
                    <a:pt x="20315" y="5151"/>
                    <a:pt x="21516" y="4784"/>
                    <a:pt x="22650" y="4651"/>
                  </a:cubicBezTo>
                  <a:cubicBezTo>
                    <a:pt x="22966" y="4603"/>
                    <a:pt x="23279" y="4580"/>
                    <a:pt x="23585" y="4580"/>
                  </a:cubicBezTo>
                  <a:close/>
                  <a:moveTo>
                    <a:pt x="26666" y="0"/>
                  </a:moveTo>
                  <a:cubicBezTo>
                    <a:pt x="26126" y="0"/>
                    <a:pt x="25565" y="49"/>
                    <a:pt x="24985" y="148"/>
                  </a:cubicBezTo>
                  <a:cubicBezTo>
                    <a:pt x="23450" y="381"/>
                    <a:pt x="21783" y="915"/>
                    <a:pt x="20048" y="1749"/>
                  </a:cubicBezTo>
                  <a:cubicBezTo>
                    <a:pt x="18380" y="2549"/>
                    <a:pt x="16646" y="3650"/>
                    <a:pt x="14878" y="4984"/>
                  </a:cubicBezTo>
                  <a:cubicBezTo>
                    <a:pt x="13176" y="6319"/>
                    <a:pt x="11475" y="7853"/>
                    <a:pt x="9807" y="9654"/>
                  </a:cubicBezTo>
                  <a:cubicBezTo>
                    <a:pt x="7939" y="11656"/>
                    <a:pt x="6305" y="13724"/>
                    <a:pt x="4937" y="15859"/>
                  </a:cubicBezTo>
                  <a:cubicBezTo>
                    <a:pt x="3536" y="17994"/>
                    <a:pt x="2435" y="20162"/>
                    <a:pt x="1635" y="22230"/>
                  </a:cubicBezTo>
                  <a:cubicBezTo>
                    <a:pt x="801" y="24365"/>
                    <a:pt x="301" y="26400"/>
                    <a:pt x="134" y="28268"/>
                  </a:cubicBezTo>
                  <a:cubicBezTo>
                    <a:pt x="0" y="30202"/>
                    <a:pt x="201" y="31904"/>
                    <a:pt x="868" y="33338"/>
                  </a:cubicBezTo>
                  <a:cubicBezTo>
                    <a:pt x="968" y="33505"/>
                    <a:pt x="1034" y="33605"/>
                    <a:pt x="1135" y="33772"/>
                  </a:cubicBezTo>
                  <a:cubicBezTo>
                    <a:pt x="1201" y="33905"/>
                    <a:pt x="1335" y="34072"/>
                    <a:pt x="1435" y="34205"/>
                  </a:cubicBezTo>
                  <a:cubicBezTo>
                    <a:pt x="1501" y="34339"/>
                    <a:pt x="1568" y="34439"/>
                    <a:pt x="1702" y="34572"/>
                  </a:cubicBezTo>
                  <a:cubicBezTo>
                    <a:pt x="1835" y="34706"/>
                    <a:pt x="1935" y="34839"/>
                    <a:pt x="2035" y="34939"/>
                  </a:cubicBezTo>
                  <a:cubicBezTo>
                    <a:pt x="3003" y="35840"/>
                    <a:pt x="4203" y="36374"/>
                    <a:pt x="5671" y="36540"/>
                  </a:cubicBezTo>
                  <a:cubicBezTo>
                    <a:pt x="5960" y="36573"/>
                    <a:pt x="6258" y="36589"/>
                    <a:pt x="6564" y="36589"/>
                  </a:cubicBezTo>
                  <a:cubicBezTo>
                    <a:pt x="7815" y="36589"/>
                    <a:pt x="9208" y="36322"/>
                    <a:pt x="10708" y="35840"/>
                  </a:cubicBezTo>
                  <a:cubicBezTo>
                    <a:pt x="12609" y="35206"/>
                    <a:pt x="14644" y="34172"/>
                    <a:pt x="16712" y="32738"/>
                  </a:cubicBezTo>
                  <a:cubicBezTo>
                    <a:pt x="18847" y="31270"/>
                    <a:pt x="20982" y="29502"/>
                    <a:pt x="23050" y="27334"/>
                  </a:cubicBezTo>
                  <a:cubicBezTo>
                    <a:pt x="25385" y="24865"/>
                    <a:pt x="27387" y="22230"/>
                    <a:pt x="28988" y="19595"/>
                  </a:cubicBezTo>
                  <a:cubicBezTo>
                    <a:pt x="30556" y="17026"/>
                    <a:pt x="31690" y="14424"/>
                    <a:pt x="32390" y="12023"/>
                  </a:cubicBezTo>
                  <a:cubicBezTo>
                    <a:pt x="33057" y="9688"/>
                    <a:pt x="33324" y="7520"/>
                    <a:pt x="33057" y="5685"/>
                  </a:cubicBezTo>
                  <a:cubicBezTo>
                    <a:pt x="32824" y="3884"/>
                    <a:pt x="32157" y="2449"/>
                    <a:pt x="30989" y="1415"/>
                  </a:cubicBezTo>
                  <a:cubicBezTo>
                    <a:pt x="30822" y="1348"/>
                    <a:pt x="30689" y="1215"/>
                    <a:pt x="30556" y="1182"/>
                  </a:cubicBezTo>
                  <a:cubicBezTo>
                    <a:pt x="30455" y="1048"/>
                    <a:pt x="30289" y="982"/>
                    <a:pt x="30155" y="881"/>
                  </a:cubicBezTo>
                  <a:cubicBezTo>
                    <a:pt x="29988" y="815"/>
                    <a:pt x="29855" y="715"/>
                    <a:pt x="29688" y="648"/>
                  </a:cubicBezTo>
                  <a:cubicBezTo>
                    <a:pt x="29521" y="548"/>
                    <a:pt x="29388" y="481"/>
                    <a:pt x="29221" y="414"/>
                  </a:cubicBezTo>
                  <a:cubicBezTo>
                    <a:pt x="28444" y="141"/>
                    <a:pt x="27586" y="0"/>
                    <a:pt x="266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1;p15"/>
            <p:cNvSpPr/>
            <p:nvPr/>
          </p:nvSpPr>
          <p:spPr>
            <a:xfrm>
              <a:off x="5973111" y="1997042"/>
              <a:ext cx="4199381" cy="4613145"/>
            </a:xfrm>
            <a:custGeom>
              <a:avLst/>
              <a:gdLst/>
              <a:ahLst/>
              <a:cxnLst/>
              <a:rect l="l" t="t" r="r" b="b"/>
              <a:pathLst>
                <a:path w="60777" h="66771" extrusionOk="0">
                  <a:moveTo>
                    <a:pt x="44444" y="5169"/>
                  </a:moveTo>
                  <a:cubicBezTo>
                    <a:pt x="45533" y="5169"/>
                    <a:pt x="46567" y="5294"/>
                    <a:pt x="47534" y="5561"/>
                  </a:cubicBezTo>
                  <a:lnTo>
                    <a:pt x="48268" y="5794"/>
                  </a:lnTo>
                  <a:cubicBezTo>
                    <a:pt x="48535" y="5894"/>
                    <a:pt x="48735" y="5961"/>
                    <a:pt x="49002" y="6095"/>
                  </a:cubicBezTo>
                  <a:cubicBezTo>
                    <a:pt x="49202" y="6195"/>
                    <a:pt x="49435" y="6295"/>
                    <a:pt x="49669" y="6428"/>
                  </a:cubicBezTo>
                  <a:cubicBezTo>
                    <a:pt x="49869" y="6562"/>
                    <a:pt x="50069" y="6695"/>
                    <a:pt x="50269" y="6862"/>
                  </a:cubicBezTo>
                  <a:cubicBezTo>
                    <a:pt x="52204" y="8196"/>
                    <a:pt x="53405" y="10231"/>
                    <a:pt x="53939" y="12799"/>
                  </a:cubicBezTo>
                  <a:cubicBezTo>
                    <a:pt x="54539" y="15535"/>
                    <a:pt x="54339" y="18770"/>
                    <a:pt x="53405" y="22406"/>
                  </a:cubicBezTo>
                  <a:cubicBezTo>
                    <a:pt x="52437" y="26109"/>
                    <a:pt x="50736" y="30145"/>
                    <a:pt x="48335" y="34281"/>
                  </a:cubicBezTo>
                  <a:cubicBezTo>
                    <a:pt x="45866" y="38451"/>
                    <a:pt x="42731" y="42621"/>
                    <a:pt x="39028" y="46457"/>
                  </a:cubicBezTo>
                  <a:cubicBezTo>
                    <a:pt x="35726" y="49826"/>
                    <a:pt x="32356" y="52661"/>
                    <a:pt x="29054" y="54896"/>
                  </a:cubicBezTo>
                  <a:cubicBezTo>
                    <a:pt x="25785" y="56998"/>
                    <a:pt x="22650" y="58499"/>
                    <a:pt x="19714" y="59333"/>
                  </a:cubicBezTo>
                  <a:cubicBezTo>
                    <a:pt x="17824" y="59866"/>
                    <a:pt x="16052" y="60133"/>
                    <a:pt x="14439" y="60133"/>
                  </a:cubicBezTo>
                  <a:cubicBezTo>
                    <a:pt x="13632" y="60133"/>
                    <a:pt x="12865" y="60067"/>
                    <a:pt x="12142" y="59933"/>
                  </a:cubicBezTo>
                  <a:cubicBezTo>
                    <a:pt x="10007" y="59499"/>
                    <a:pt x="8273" y="58565"/>
                    <a:pt x="7005" y="56998"/>
                  </a:cubicBezTo>
                  <a:cubicBezTo>
                    <a:pt x="6838" y="56831"/>
                    <a:pt x="6671" y="56631"/>
                    <a:pt x="6538" y="56431"/>
                  </a:cubicBezTo>
                  <a:cubicBezTo>
                    <a:pt x="6371" y="56264"/>
                    <a:pt x="6238" y="55997"/>
                    <a:pt x="6138" y="55797"/>
                  </a:cubicBezTo>
                  <a:cubicBezTo>
                    <a:pt x="6004" y="55563"/>
                    <a:pt x="5871" y="55330"/>
                    <a:pt x="5737" y="55096"/>
                  </a:cubicBezTo>
                  <a:cubicBezTo>
                    <a:pt x="5671" y="54829"/>
                    <a:pt x="5537" y="54596"/>
                    <a:pt x="5471" y="54329"/>
                  </a:cubicBezTo>
                  <a:cubicBezTo>
                    <a:pt x="4637" y="52128"/>
                    <a:pt x="4470" y="49492"/>
                    <a:pt x="4803" y="46624"/>
                  </a:cubicBezTo>
                  <a:cubicBezTo>
                    <a:pt x="5137" y="43822"/>
                    <a:pt x="5971" y="40819"/>
                    <a:pt x="7205" y="37751"/>
                  </a:cubicBezTo>
                  <a:cubicBezTo>
                    <a:pt x="8473" y="34715"/>
                    <a:pt x="10074" y="31613"/>
                    <a:pt x="12075" y="28577"/>
                  </a:cubicBezTo>
                  <a:cubicBezTo>
                    <a:pt x="14043" y="25542"/>
                    <a:pt x="16378" y="22540"/>
                    <a:pt x="19047" y="19704"/>
                  </a:cubicBezTo>
                  <a:cubicBezTo>
                    <a:pt x="21382" y="17136"/>
                    <a:pt x="23850" y="14901"/>
                    <a:pt x="26319" y="12966"/>
                  </a:cubicBezTo>
                  <a:cubicBezTo>
                    <a:pt x="28821" y="11065"/>
                    <a:pt x="31322" y="9430"/>
                    <a:pt x="33757" y="8196"/>
                  </a:cubicBezTo>
                  <a:cubicBezTo>
                    <a:pt x="36259" y="6895"/>
                    <a:pt x="38728" y="5961"/>
                    <a:pt x="41029" y="5528"/>
                  </a:cubicBezTo>
                  <a:cubicBezTo>
                    <a:pt x="42214" y="5294"/>
                    <a:pt x="43356" y="5169"/>
                    <a:pt x="44444" y="5169"/>
                  </a:cubicBezTo>
                  <a:close/>
                  <a:moveTo>
                    <a:pt x="48365" y="1"/>
                  </a:moveTo>
                  <a:cubicBezTo>
                    <a:pt x="46845" y="1"/>
                    <a:pt x="45243" y="208"/>
                    <a:pt x="43598" y="591"/>
                  </a:cubicBezTo>
                  <a:cubicBezTo>
                    <a:pt x="40796" y="1258"/>
                    <a:pt x="37894" y="2392"/>
                    <a:pt x="34892" y="3960"/>
                  </a:cubicBezTo>
                  <a:cubicBezTo>
                    <a:pt x="32023" y="5528"/>
                    <a:pt x="29021" y="7462"/>
                    <a:pt x="26085" y="9764"/>
                  </a:cubicBezTo>
                  <a:cubicBezTo>
                    <a:pt x="23183" y="12066"/>
                    <a:pt x="20348" y="14701"/>
                    <a:pt x="17546" y="17703"/>
                  </a:cubicBezTo>
                  <a:cubicBezTo>
                    <a:pt x="14444" y="21072"/>
                    <a:pt x="11708" y="24574"/>
                    <a:pt x="9373" y="28110"/>
                  </a:cubicBezTo>
                  <a:cubicBezTo>
                    <a:pt x="7038" y="31713"/>
                    <a:pt x="5070" y="35382"/>
                    <a:pt x="3569" y="38918"/>
                  </a:cubicBezTo>
                  <a:cubicBezTo>
                    <a:pt x="2035" y="42554"/>
                    <a:pt x="1001" y="46157"/>
                    <a:pt x="500" y="49492"/>
                  </a:cubicBezTo>
                  <a:cubicBezTo>
                    <a:pt x="0" y="52995"/>
                    <a:pt x="100" y="56264"/>
                    <a:pt x="1034" y="58999"/>
                  </a:cubicBezTo>
                  <a:cubicBezTo>
                    <a:pt x="1101" y="59299"/>
                    <a:pt x="1234" y="59633"/>
                    <a:pt x="1368" y="59933"/>
                  </a:cubicBezTo>
                  <a:cubicBezTo>
                    <a:pt x="1434" y="60233"/>
                    <a:pt x="1601" y="60500"/>
                    <a:pt x="1735" y="60800"/>
                  </a:cubicBezTo>
                  <a:cubicBezTo>
                    <a:pt x="1901" y="61101"/>
                    <a:pt x="2035" y="61401"/>
                    <a:pt x="2202" y="61634"/>
                  </a:cubicBezTo>
                  <a:lnTo>
                    <a:pt x="2702" y="62402"/>
                  </a:lnTo>
                  <a:cubicBezTo>
                    <a:pt x="4170" y="64403"/>
                    <a:pt x="6171" y="65737"/>
                    <a:pt x="8673" y="66338"/>
                  </a:cubicBezTo>
                  <a:cubicBezTo>
                    <a:pt x="9794" y="66625"/>
                    <a:pt x="11007" y="66770"/>
                    <a:pt x="12303" y="66770"/>
                  </a:cubicBezTo>
                  <a:cubicBezTo>
                    <a:pt x="14015" y="66770"/>
                    <a:pt x="15871" y="66517"/>
                    <a:pt x="17846" y="66004"/>
                  </a:cubicBezTo>
                  <a:cubicBezTo>
                    <a:pt x="21415" y="65104"/>
                    <a:pt x="25351" y="63336"/>
                    <a:pt x="29421" y="60767"/>
                  </a:cubicBezTo>
                  <a:cubicBezTo>
                    <a:pt x="33591" y="58098"/>
                    <a:pt x="37860" y="54629"/>
                    <a:pt x="41997" y="50393"/>
                  </a:cubicBezTo>
                  <a:cubicBezTo>
                    <a:pt x="46633" y="45590"/>
                    <a:pt x="50536" y="40319"/>
                    <a:pt x="53572" y="35115"/>
                  </a:cubicBezTo>
                  <a:cubicBezTo>
                    <a:pt x="56540" y="29945"/>
                    <a:pt x="58575" y="24908"/>
                    <a:pt x="59676" y="20305"/>
                  </a:cubicBezTo>
                  <a:cubicBezTo>
                    <a:pt x="60677" y="15868"/>
                    <a:pt x="60777" y="11899"/>
                    <a:pt x="59943" y="8696"/>
                  </a:cubicBezTo>
                  <a:cubicBezTo>
                    <a:pt x="59176" y="5628"/>
                    <a:pt x="57541" y="3259"/>
                    <a:pt x="55073" y="1758"/>
                  </a:cubicBezTo>
                  <a:cubicBezTo>
                    <a:pt x="54772" y="1591"/>
                    <a:pt x="54539" y="1425"/>
                    <a:pt x="54239" y="1258"/>
                  </a:cubicBezTo>
                  <a:cubicBezTo>
                    <a:pt x="53972" y="1124"/>
                    <a:pt x="53705" y="1024"/>
                    <a:pt x="53405" y="891"/>
                  </a:cubicBezTo>
                  <a:cubicBezTo>
                    <a:pt x="53105" y="791"/>
                    <a:pt x="52804" y="691"/>
                    <a:pt x="52538" y="591"/>
                  </a:cubicBezTo>
                  <a:cubicBezTo>
                    <a:pt x="52237" y="524"/>
                    <a:pt x="51904" y="424"/>
                    <a:pt x="51604" y="357"/>
                  </a:cubicBezTo>
                  <a:cubicBezTo>
                    <a:pt x="50579" y="115"/>
                    <a:pt x="49495" y="1"/>
                    <a:pt x="483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2;p15"/>
            <p:cNvSpPr/>
            <p:nvPr/>
          </p:nvSpPr>
          <p:spPr>
            <a:xfrm>
              <a:off x="6584091" y="2616694"/>
              <a:ext cx="2874141" cy="3154053"/>
            </a:xfrm>
            <a:custGeom>
              <a:avLst/>
              <a:gdLst/>
              <a:ahLst/>
              <a:cxnLst/>
              <a:rect l="l" t="t" r="r" b="b"/>
              <a:pathLst>
                <a:path w="41597" h="45652" extrusionOk="0">
                  <a:moveTo>
                    <a:pt x="30377" y="4096"/>
                  </a:moveTo>
                  <a:cubicBezTo>
                    <a:pt x="31304" y="4096"/>
                    <a:pt x="32167" y="4237"/>
                    <a:pt x="32924" y="4510"/>
                  </a:cubicBezTo>
                  <a:cubicBezTo>
                    <a:pt x="33124" y="4610"/>
                    <a:pt x="33224" y="4644"/>
                    <a:pt x="33391" y="4744"/>
                  </a:cubicBezTo>
                  <a:cubicBezTo>
                    <a:pt x="33557" y="4810"/>
                    <a:pt x="33724" y="4910"/>
                    <a:pt x="33858" y="4977"/>
                  </a:cubicBezTo>
                  <a:cubicBezTo>
                    <a:pt x="33991" y="5077"/>
                    <a:pt x="34158" y="5177"/>
                    <a:pt x="34291" y="5277"/>
                  </a:cubicBezTo>
                  <a:cubicBezTo>
                    <a:pt x="34391" y="5344"/>
                    <a:pt x="34525" y="5444"/>
                    <a:pt x="34658" y="5578"/>
                  </a:cubicBezTo>
                  <a:cubicBezTo>
                    <a:pt x="35826" y="6578"/>
                    <a:pt x="36493" y="8013"/>
                    <a:pt x="36726" y="9814"/>
                  </a:cubicBezTo>
                  <a:cubicBezTo>
                    <a:pt x="36993" y="11615"/>
                    <a:pt x="36726" y="13783"/>
                    <a:pt x="36059" y="16152"/>
                  </a:cubicBezTo>
                  <a:cubicBezTo>
                    <a:pt x="35359" y="18520"/>
                    <a:pt x="34225" y="21122"/>
                    <a:pt x="32657" y="23757"/>
                  </a:cubicBezTo>
                  <a:cubicBezTo>
                    <a:pt x="31056" y="26426"/>
                    <a:pt x="29054" y="28994"/>
                    <a:pt x="26719" y="31463"/>
                  </a:cubicBezTo>
                  <a:cubicBezTo>
                    <a:pt x="24684" y="33631"/>
                    <a:pt x="22516" y="35466"/>
                    <a:pt x="20415" y="36833"/>
                  </a:cubicBezTo>
                  <a:cubicBezTo>
                    <a:pt x="18347" y="38268"/>
                    <a:pt x="16312" y="39302"/>
                    <a:pt x="14410" y="39935"/>
                  </a:cubicBezTo>
                  <a:cubicBezTo>
                    <a:pt x="12937" y="40418"/>
                    <a:pt x="11549" y="40685"/>
                    <a:pt x="10282" y="40685"/>
                  </a:cubicBezTo>
                  <a:cubicBezTo>
                    <a:pt x="9972" y="40685"/>
                    <a:pt x="9669" y="40669"/>
                    <a:pt x="9373" y="40636"/>
                  </a:cubicBezTo>
                  <a:cubicBezTo>
                    <a:pt x="7906" y="40503"/>
                    <a:pt x="6672" y="39969"/>
                    <a:pt x="5738" y="39035"/>
                  </a:cubicBezTo>
                  <a:cubicBezTo>
                    <a:pt x="5637" y="38935"/>
                    <a:pt x="5537" y="38801"/>
                    <a:pt x="5404" y="38668"/>
                  </a:cubicBezTo>
                  <a:cubicBezTo>
                    <a:pt x="5337" y="38534"/>
                    <a:pt x="5204" y="38434"/>
                    <a:pt x="5137" y="38301"/>
                  </a:cubicBezTo>
                  <a:cubicBezTo>
                    <a:pt x="5004" y="38168"/>
                    <a:pt x="4904" y="38034"/>
                    <a:pt x="4837" y="37867"/>
                  </a:cubicBezTo>
                  <a:cubicBezTo>
                    <a:pt x="4770" y="37767"/>
                    <a:pt x="4670" y="37600"/>
                    <a:pt x="4603" y="37434"/>
                  </a:cubicBezTo>
                  <a:cubicBezTo>
                    <a:pt x="3903" y="35999"/>
                    <a:pt x="3669" y="34298"/>
                    <a:pt x="3836" y="32363"/>
                  </a:cubicBezTo>
                  <a:cubicBezTo>
                    <a:pt x="4003" y="30495"/>
                    <a:pt x="4503" y="28461"/>
                    <a:pt x="5337" y="26326"/>
                  </a:cubicBezTo>
                  <a:cubicBezTo>
                    <a:pt x="6138" y="24258"/>
                    <a:pt x="7239" y="22089"/>
                    <a:pt x="8640" y="19955"/>
                  </a:cubicBezTo>
                  <a:cubicBezTo>
                    <a:pt x="10007" y="17853"/>
                    <a:pt x="11642" y="15751"/>
                    <a:pt x="13510" y="13750"/>
                  </a:cubicBezTo>
                  <a:cubicBezTo>
                    <a:pt x="15144" y="11949"/>
                    <a:pt x="16879" y="10348"/>
                    <a:pt x="18580" y="9080"/>
                  </a:cubicBezTo>
                  <a:cubicBezTo>
                    <a:pt x="20348" y="7779"/>
                    <a:pt x="22083" y="6678"/>
                    <a:pt x="23750" y="5844"/>
                  </a:cubicBezTo>
                  <a:cubicBezTo>
                    <a:pt x="25485" y="5010"/>
                    <a:pt x="27153" y="4477"/>
                    <a:pt x="28687" y="4243"/>
                  </a:cubicBezTo>
                  <a:cubicBezTo>
                    <a:pt x="29267" y="4145"/>
                    <a:pt x="29833" y="4096"/>
                    <a:pt x="30377" y="4096"/>
                  </a:cubicBezTo>
                  <a:close/>
                  <a:moveTo>
                    <a:pt x="33196" y="1"/>
                  </a:moveTo>
                  <a:cubicBezTo>
                    <a:pt x="32446" y="1"/>
                    <a:pt x="31662" y="70"/>
                    <a:pt x="30855" y="207"/>
                  </a:cubicBezTo>
                  <a:cubicBezTo>
                    <a:pt x="28921" y="607"/>
                    <a:pt x="26886" y="1308"/>
                    <a:pt x="24751" y="2342"/>
                  </a:cubicBezTo>
                  <a:cubicBezTo>
                    <a:pt x="22683" y="3343"/>
                    <a:pt x="20548" y="4710"/>
                    <a:pt x="18413" y="6345"/>
                  </a:cubicBezTo>
                  <a:cubicBezTo>
                    <a:pt x="16345" y="7946"/>
                    <a:pt x="14210" y="9847"/>
                    <a:pt x="12209" y="12015"/>
                  </a:cubicBezTo>
                  <a:cubicBezTo>
                    <a:pt x="9974" y="14484"/>
                    <a:pt x="7972" y="17019"/>
                    <a:pt x="6305" y="19621"/>
                  </a:cubicBezTo>
                  <a:cubicBezTo>
                    <a:pt x="4637" y="22189"/>
                    <a:pt x="3202" y="24858"/>
                    <a:pt x="2202" y="27393"/>
                  </a:cubicBezTo>
                  <a:cubicBezTo>
                    <a:pt x="1168" y="30028"/>
                    <a:pt x="500" y="32530"/>
                    <a:pt x="234" y="34865"/>
                  </a:cubicBezTo>
                  <a:cubicBezTo>
                    <a:pt x="0" y="37300"/>
                    <a:pt x="234" y="39468"/>
                    <a:pt x="1001" y="41236"/>
                  </a:cubicBezTo>
                  <a:cubicBezTo>
                    <a:pt x="1068" y="41470"/>
                    <a:pt x="1201" y="41637"/>
                    <a:pt x="1301" y="41837"/>
                  </a:cubicBezTo>
                  <a:cubicBezTo>
                    <a:pt x="1401" y="42004"/>
                    <a:pt x="1501" y="42204"/>
                    <a:pt x="1635" y="42371"/>
                  </a:cubicBezTo>
                  <a:lnTo>
                    <a:pt x="2002" y="42871"/>
                  </a:lnTo>
                  <a:cubicBezTo>
                    <a:pt x="2135" y="43038"/>
                    <a:pt x="2235" y="43171"/>
                    <a:pt x="2368" y="43338"/>
                  </a:cubicBezTo>
                  <a:cubicBezTo>
                    <a:pt x="3503" y="44539"/>
                    <a:pt x="4970" y="45306"/>
                    <a:pt x="6738" y="45539"/>
                  </a:cubicBezTo>
                  <a:cubicBezTo>
                    <a:pt x="7247" y="45614"/>
                    <a:pt x="7779" y="45652"/>
                    <a:pt x="8333" y="45652"/>
                  </a:cubicBezTo>
                  <a:cubicBezTo>
                    <a:pt x="9773" y="45652"/>
                    <a:pt x="11356" y="45393"/>
                    <a:pt x="13043" y="44839"/>
                  </a:cubicBezTo>
                  <a:cubicBezTo>
                    <a:pt x="15444" y="44105"/>
                    <a:pt x="18013" y="42804"/>
                    <a:pt x="20682" y="41036"/>
                  </a:cubicBezTo>
                  <a:cubicBezTo>
                    <a:pt x="23383" y="39235"/>
                    <a:pt x="26085" y="36967"/>
                    <a:pt x="28754" y="34198"/>
                  </a:cubicBezTo>
                  <a:cubicBezTo>
                    <a:pt x="31789" y="31129"/>
                    <a:pt x="34325" y="27727"/>
                    <a:pt x="36326" y="24358"/>
                  </a:cubicBezTo>
                  <a:cubicBezTo>
                    <a:pt x="38327" y="21022"/>
                    <a:pt x="39728" y="17753"/>
                    <a:pt x="40562" y="14684"/>
                  </a:cubicBezTo>
                  <a:cubicBezTo>
                    <a:pt x="41396" y="11682"/>
                    <a:pt x="41596" y="8980"/>
                    <a:pt x="41230" y="6745"/>
                  </a:cubicBezTo>
                  <a:cubicBezTo>
                    <a:pt x="40863" y="4577"/>
                    <a:pt x="39895" y="2776"/>
                    <a:pt x="38394" y="1608"/>
                  </a:cubicBezTo>
                  <a:cubicBezTo>
                    <a:pt x="38227" y="1441"/>
                    <a:pt x="38061" y="1341"/>
                    <a:pt x="37894" y="1208"/>
                  </a:cubicBezTo>
                  <a:cubicBezTo>
                    <a:pt x="37727" y="1108"/>
                    <a:pt x="37527" y="974"/>
                    <a:pt x="37360" y="874"/>
                  </a:cubicBezTo>
                  <a:cubicBezTo>
                    <a:pt x="37160" y="807"/>
                    <a:pt x="36993" y="707"/>
                    <a:pt x="36760" y="641"/>
                  </a:cubicBezTo>
                  <a:cubicBezTo>
                    <a:pt x="36593" y="541"/>
                    <a:pt x="36393" y="507"/>
                    <a:pt x="36193" y="441"/>
                  </a:cubicBezTo>
                  <a:cubicBezTo>
                    <a:pt x="35287" y="145"/>
                    <a:pt x="34276" y="1"/>
                    <a:pt x="331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66"/>
                </a:solidFill>
              </a:endParaRPr>
            </a:p>
          </p:txBody>
        </p:sp>
        <p:sp>
          <p:nvSpPr>
            <p:cNvPr id="53" name="Google Shape;63;p15"/>
            <p:cNvSpPr/>
            <p:nvPr/>
          </p:nvSpPr>
          <p:spPr>
            <a:xfrm>
              <a:off x="7544999" y="3766455"/>
              <a:ext cx="668493" cy="742155"/>
            </a:xfrm>
            <a:custGeom>
              <a:avLst/>
              <a:gdLst/>
              <a:ahLst/>
              <a:cxnLst/>
              <a:rect l="l" t="t" r="r" b="b"/>
              <a:pathLst>
                <a:path w="9675" h="10742" extrusionOk="0">
                  <a:moveTo>
                    <a:pt x="7673" y="1"/>
                  </a:moveTo>
                  <a:cubicBezTo>
                    <a:pt x="7239" y="1"/>
                    <a:pt x="6739" y="167"/>
                    <a:pt x="6238" y="367"/>
                  </a:cubicBezTo>
                  <a:cubicBezTo>
                    <a:pt x="5671" y="634"/>
                    <a:pt x="5138" y="901"/>
                    <a:pt x="4604" y="1335"/>
                  </a:cubicBezTo>
                  <a:cubicBezTo>
                    <a:pt x="4070" y="1735"/>
                    <a:pt x="3503" y="2235"/>
                    <a:pt x="2969" y="2803"/>
                  </a:cubicBezTo>
                  <a:cubicBezTo>
                    <a:pt x="2336" y="3403"/>
                    <a:pt x="1835" y="4070"/>
                    <a:pt x="1435" y="4737"/>
                  </a:cubicBezTo>
                  <a:cubicBezTo>
                    <a:pt x="1001" y="5404"/>
                    <a:pt x="668" y="6138"/>
                    <a:pt x="434" y="6739"/>
                  </a:cubicBezTo>
                  <a:cubicBezTo>
                    <a:pt x="167" y="7406"/>
                    <a:pt x="67" y="8040"/>
                    <a:pt x="67" y="8573"/>
                  </a:cubicBezTo>
                  <a:cubicBezTo>
                    <a:pt x="1" y="9140"/>
                    <a:pt x="134" y="9641"/>
                    <a:pt x="401" y="10008"/>
                  </a:cubicBezTo>
                  <a:cubicBezTo>
                    <a:pt x="434" y="10041"/>
                    <a:pt x="434" y="10074"/>
                    <a:pt x="468" y="10141"/>
                  </a:cubicBezTo>
                  <a:cubicBezTo>
                    <a:pt x="468" y="10175"/>
                    <a:pt x="501" y="10208"/>
                    <a:pt x="568" y="10241"/>
                  </a:cubicBezTo>
                  <a:lnTo>
                    <a:pt x="634" y="10341"/>
                  </a:lnTo>
                  <a:cubicBezTo>
                    <a:pt x="668" y="10375"/>
                    <a:pt x="734" y="10375"/>
                    <a:pt x="768" y="10408"/>
                  </a:cubicBezTo>
                  <a:cubicBezTo>
                    <a:pt x="1068" y="10642"/>
                    <a:pt x="1435" y="10742"/>
                    <a:pt x="1902" y="10742"/>
                  </a:cubicBezTo>
                  <a:cubicBezTo>
                    <a:pt x="2302" y="10742"/>
                    <a:pt x="2803" y="10642"/>
                    <a:pt x="3336" y="10408"/>
                  </a:cubicBezTo>
                  <a:cubicBezTo>
                    <a:pt x="3903" y="10208"/>
                    <a:pt x="4437" y="9908"/>
                    <a:pt x="5004" y="9507"/>
                  </a:cubicBezTo>
                  <a:cubicBezTo>
                    <a:pt x="5605" y="9074"/>
                    <a:pt x="6172" y="8573"/>
                    <a:pt x="6739" y="8006"/>
                  </a:cubicBezTo>
                  <a:cubicBezTo>
                    <a:pt x="7339" y="7339"/>
                    <a:pt x="7906" y="6639"/>
                    <a:pt x="8340" y="5905"/>
                  </a:cubicBezTo>
                  <a:cubicBezTo>
                    <a:pt x="8807" y="5204"/>
                    <a:pt x="9140" y="4504"/>
                    <a:pt x="9341" y="3837"/>
                  </a:cubicBezTo>
                  <a:cubicBezTo>
                    <a:pt x="9574" y="3170"/>
                    <a:pt x="9674" y="2536"/>
                    <a:pt x="9641" y="2002"/>
                  </a:cubicBezTo>
                  <a:cubicBezTo>
                    <a:pt x="9641" y="1468"/>
                    <a:pt x="9474" y="1001"/>
                    <a:pt x="9174" y="668"/>
                  </a:cubicBezTo>
                  <a:cubicBezTo>
                    <a:pt x="9174" y="634"/>
                    <a:pt x="9140" y="568"/>
                    <a:pt x="9107" y="534"/>
                  </a:cubicBezTo>
                  <a:cubicBezTo>
                    <a:pt x="9074" y="534"/>
                    <a:pt x="9007" y="501"/>
                    <a:pt x="8974" y="468"/>
                  </a:cubicBezTo>
                  <a:cubicBezTo>
                    <a:pt x="8940" y="401"/>
                    <a:pt x="8907" y="401"/>
                    <a:pt x="8840" y="367"/>
                  </a:cubicBezTo>
                  <a:cubicBezTo>
                    <a:pt x="8807" y="334"/>
                    <a:pt x="8774" y="334"/>
                    <a:pt x="8740" y="301"/>
                  </a:cubicBezTo>
                  <a:cubicBezTo>
                    <a:pt x="8407" y="134"/>
                    <a:pt x="7973" y="34"/>
                    <a:pt x="76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4;p15"/>
            <p:cNvSpPr/>
            <p:nvPr/>
          </p:nvSpPr>
          <p:spPr>
            <a:xfrm>
              <a:off x="7060973" y="3235728"/>
              <a:ext cx="1682599" cy="1854488"/>
            </a:xfrm>
            <a:custGeom>
              <a:avLst/>
              <a:gdLst/>
              <a:ahLst/>
              <a:cxnLst/>
              <a:rect l="l" t="t" r="r" b="b"/>
              <a:pathLst>
                <a:path w="24352" h="26842" extrusionOk="0">
                  <a:moveTo>
                    <a:pt x="16962" y="4274"/>
                  </a:moveTo>
                  <a:cubicBezTo>
                    <a:pt x="17483" y="4274"/>
                    <a:pt x="17967" y="4381"/>
                    <a:pt x="18414" y="4579"/>
                  </a:cubicBezTo>
                  <a:cubicBezTo>
                    <a:pt x="18480" y="4646"/>
                    <a:pt x="18514" y="4679"/>
                    <a:pt x="18614" y="4713"/>
                  </a:cubicBezTo>
                  <a:cubicBezTo>
                    <a:pt x="18681" y="4746"/>
                    <a:pt x="18747" y="4813"/>
                    <a:pt x="18814" y="4846"/>
                  </a:cubicBezTo>
                  <a:lnTo>
                    <a:pt x="18981" y="5013"/>
                  </a:lnTo>
                  <a:lnTo>
                    <a:pt x="19148" y="5180"/>
                  </a:lnTo>
                  <a:cubicBezTo>
                    <a:pt x="19648" y="5747"/>
                    <a:pt x="19948" y="6514"/>
                    <a:pt x="19982" y="7381"/>
                  </a:cubicBezTo>
                  <a:cubicBezTo>
                    <a:pt x="20015" y="8315"/>
                    <a:pt x="19915" y="9349"/>
                    <a:pt x="19515" y="10484"/>
                  </a:cubicBezTo>
                  <a:cubicBezTo>
                    <a:pt x="19148" y="11584"/>
                    <a:pt x="18614" y="12819"/>
                    <a:pt x="17847" y="14019"/>
                  </a:cubicBezTo>
                  <a:cubicBezTo>
                    <a:pt x="17113" y="15220"/>
                    <a:pt x="16179" y="16455"/>
                    <a:pt x="15111" y="17555"/>
                  </a:cubicBezTo>
                  <a:cubicBezTo>
                    <a:pt x="14144" y="18556"/>
                    <a:pt x="13143" y="19457"/>
                    <a:pt x="12176" y="20157"/>
                  </a:cubicBezTo>
                  <a:cubicBezTo>
                    <a:pt x="11242" y="20824"/>
                    <a:pt x="10275" y="21358"/>
                    <a:pt x="9341" y="21692"/>
                  </a:cubicBezTo>
                  <a:cubicBezTo>
                    <a:pt x="8546" y="22028"/>
                    <a:pt x="7779" y="22196"/>
                    <a:pt x="7091" y="22196"/>
                  </a:cubicBezTo>
                  <a:cubicBezTo>
                    <a:pt x="7029" y="22196"/>
                    <a:pt x="6967" y="22195"/>
                    <a:pt x="6906" y="22192"/>
                  </a:cubicBezTo>
                  <a:cubicBezTo>
                    <a:pt x="6172" y="22159"/>
                    <a:pt x="5571" y="21925"/>
                    <a:pt x="5071" y="21558"/>
                  </a:cubicBezTo>
                  <a:lnTo>
                    <a:pt x="4904" y="21391"/>
                  </a:lnTo>
                  <a:lnTo>
                    <a:pt x="4737" y="21225"/>
                  </a:lnTo>
                  <a:cubicBezTo>
                    <a:pt x="4637" y="21158"/>
                    <a:pt x="4604" y="21091"/>
                    <a:pt x="4571" y="21024"/>
                  </a:cubicBezTo>
                  <a:cubicBezTo>
                    <a:pt x="4504" y="20924"/>
                    <a:pt x="4470" y="20891"/>
                    <a:pt x="4437" y="20824"/>
                  </a:cubicBezTo>
                  <a:cubicBezTo>
                    <a:pt x="4070" y="20191"/>
                    <a:pt x="3903" y="19357"/>
                    <a:pt x="3937" y="18423"/>
                  </a:cubicBezTo>
                  <a:cubicBezTo>
                    <a:pt x="3970" y="17522"/>
                    <a:pt x="4237" y="16521"/>
                    <a:pt x="4604" y="15420"/>
                  </a:cubicBezTo>
                  <a:cubicBezTo>
                    <a:pt x="4971" y="14386"/>
                    <a:pt x="5505" y="13252"/>
                    <a:pt x="6238" y="12185"/>
                  </a:cubicBezTo>
                  <a:cubicBezTo>
                    <a:pt x="6939" y="11084"/>
                    <a:pt x="7773" y="10017"/>
                    <a:pt x="8740" y="8982"/>
                  </a:cubicBezTo>
                  <a:cubicBezTo>
                    <a:pt x="9574" y="8048"/>
                    <a:pt x="10475" y="7248"/>
                    <a:pt x="11342" y="6581"/>
                  </a:cubicBezTo>
                  <a:cubicBezTo>
                    <a:pt x="12243" y="5914"/>
                    <a:pt x="13143" y="5380"/>
                    <a:pt x="13977" y="5013"/>
                  </a:cubicBezTo>
                  <a:cubicBezTo>
                    <a:pt x="14811" y="4579"/>
                    <a:pt x="15645" y="4379"/>
                    <a:pt x="16412" y="4312"/>
                  </a:cubicBezTo>
                  <a:cubicBezTo>
                    <a:pt x="16600" y="4287"/>
                    <a:pt x="16783" y="4274"/>
                    <a:pt x="16962" y="4274"/>
                  </a:cubicBezTo>
                  <a:close/>
                  <a:moveTo>
                    <a:pt x="19512" y="1"/>
                  </a:moveTo>
                  <a:cubicBezTo>
                    <a:pt x="19221" y="1"/>
                    <a:pt x="18921" y="16"/>
                    <a:pt x="18614" y="43"/>
                  </a:cubicBezTo>
                  <a:cubicBezTo>
                    <a:pt x="17480" y="210"/>
                    <a:pt x="16279" y="610"/>
                    <a:pt x="14978" y="1177"/>
                  </a:cubicBezTo>
                  <a:cubicBezTo>
                    <a:pt x="13744" y="1744"/>
                    <a:pt x="12409" y="2545"/>
                    <a:pt x="11109" y="3545"/>
                  </a:cubicBezTo>
                  <a:cubicBezTo>
                    <a:pt x="9808" y="4513"/>
                    <a:pt x="8507" y="5680"/>
                    <a:pt x="7272" y="7014"/>
                  </a:cubicBezTo>
                  <a:cubicBezTo>
                    <a:pt x="5838" y="8515"/>
                    <a:pt x="4637" y="10150"/>
                    <a:pt x="3603" y="11718"/>
                  </a:cubicBezTo>
                  <a:cubicBezTo>
                    <a:pt x="2569" y="13352"/>
                    <a:pt x="1735" y="14987"/>
                    <a:pt x="1135" y="16521"/>
                  </a:cubicBezTo>
                  <a:cubicBezTo>
                    <a:pt x="568" y="18122"/>
                    <a:pt x="167" y="19623"/>
                    <a:pt x="101" y="20991"/>
                  </a:cubicBezTo>
                  <a:cubicBezTo>
                    <a:pt x="1" y="22359"/>
                    <a:pt x="234" y="23626"/>
                    <a:pt x="768" y="24627"/>
                  </a:cubicBezTo>
                  <a:cubicBezTo>
                    <a:pt x="835" y="24727"/>
                    <a:pt x="901" y="24861"/>
                    <a:pt x="968" y="24961"/>
                  </a:cubicBezTo>
                  <a:cubicBezTo>
                    <a:pt x="1001" y="25027"/>
                    <a:pt x="1101" y="25161"/>
                    <a:pt x="1168" y="25227"/>
                  </a:cubicBezTo>
                  <a:cubicBezTo>
                    <a:pt x="1268" y="25361"/>
                    <a:pt x="1335" y="25461"/>
                    <a:pt x="1435" y="25528"/>
                  </a:cubicBezTo>
                  <a:lnTo>
                    <a:pt x="1668" y="25761"/>
                  </a:lnTo>
                  <a:cubicBezTo>
                    <a:pt x="2402" y="26395"/>
                    <a:pt x="3303" y="26729"/>
                    <a:pt x="4404" y="26829"/>
                  </a:cubicBezTo>
                  <a:cubicBezTo>
                    <a:pt x="4536" y="26837"/>
                    <a:pt x="4672" y="26841"/>
                    <a:pt x="4811" y="26841"/>
                  </a:cubicBezTo>
                  <a:cubicBezTo>
                    <a:pt x="5794" y="26841"/>
                    <a:pt x="6938" y="26633"/>
                    <a:pt x="8106" y="26195"/>
                  </a:cubicBezTo>
                  <a:cubicBezTo>
                    <a:pt x="9474" y="25694"/>
                    <a:pt x="10942" y="24927"/>
                    <a:pt x="12443" y="23893"/>
                  </a:cubicBezTo>
                  <a:cubicBezTo>
                    <a:pt x="13944" y="22859"/>
                    <a:pt x="15478" y="21558"/>
                    <a:pt x="16946" y="20024"/>
                  </a:cubicBezTo>
                  <a:cubicBezTo>
                    <a:pt x="18614" y="18323"/>
                    <a:pt x="20015" y="16421"/>
                    <a:pt x="21149" y="14553"/>
                  </a:cubicBezTo>
                  <a:cubicBezTo>
                    <a:pt x="22283" y="12685"/>
                    <a:pt x="23117" y="10851"/>
                    <a:pt x="23651" y="9083"/>
                  </a:cubicBezTo>
                  <a:cubicBezTo>
                    <a:pt x="24151" y="7381"/>
                    <a:pt x="24351" y="5814"/>
                    <a:pt x="24251" y="4479"/>
                  </a:cubicBezTo>
                  <a:cubicBezTo>
                    <a:pt x="24118" y="3145"/>
                    <a:pt x="23651" y="2044"/>
                    <a:pt x="22850" y="1277"/>
                  </a:cubicBezTo>
                  <a:cubicBezTo>
                    <a:pt x="22784" y="1177"/>
                    <a:pt x="22683" y="1077"/>
                    <a:pt x="22583" y="943"/>
                  </a:cubicBezTo>
                  <a:cubicBezTo>
                    <a:pt x="22483" y="843"/>
                    <a:pt x="22350" y="810"/>
                    <a:pt x="22283" y="710"/>
                  </a:cubicBezTo>
                  <a:cubicBezTo>
                    <a:pt x="22183" y="677"/>
                    <a:pt x="22116" y="610"/>
                    <a:pt x="21983" y="543"/>
                  </a:cubicBezTo>
                  <a:cubicBezTo>
                    <a:pt x="21850" y="476"/>
                    <a:pt x="21783" y="443"/>
                    <a:pt x="21649" y="376"/>
                  </a:cubicBezTo>
                  <a:cubicBezTo>
                    <a:pt x="21017" y="109"/>
                    <a:pt x="20296" y="1"/>
                    <a:pt x="19512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5;p15"/>
            <p:cNvSpPr/>
            <p:nvPr/>
          </p:nvSpPr>
          <p:spPr>
            <a:xfrm>
              <a:off x="6274996" y="2347221"/>
              <a:ext cx="3464211" cy="3802661"/>
            </a:xfrm>
            <a:custGeom>
              <a:avLst/>
              <a:gdLst/>
              <a:ahLst/>
              <a:cxnLst/>
              <a:rect l="l" t="t" r="r" b="b"/>
              <a:pathLst>
                <a:path w="50137" h="55040" extrusionOk="0">
                  <a:moveTo>
                    <a:pt x="36963" y="4244"/>
                  </a:moveTo>
                  <a:cubicBezTo>
                    <a:pt x="37997" y="4244"/>
                    <a:pt x="38968" y="4377"/>
                    <a:pt x="39863" y="4663"/>
                  </a:cubicBezTo>
                  <a:cubicBezTo>
                    <a:pt x="40063" y="4696"/>
                    <a:pt x="40230" y="4796"/>
                    <a:pt x="40463" y="4863"/>
                  </a:cubicBezTo>
                  <a:cubicBezTo>
                    <a:pt x="40663" y="4963"/>
                    <a:pt x="40863" y="5029"/>
                    <a:pt x="41030" y="5130"/>
                  </a:cubicBezTo>
                  <a:cubicBezTo>
                    <a:pt x="41197" y="5230"/>
                    <a:pt x="41397" y="5330"/>
                    <a:pt x="41564" y="5463"/>
                  </a:cubicBezTo>
                  <a:lnTo>
                    <a:pt x="42064" y="5830"/>
                  </a:lnTo>
                  <a:cubicBezTo>
                    <a:pt x="43632" y="6998"/>
                    <a:pt x="44533" y="8732"/>
                    <a:pt x="44900" y="10967"/>
                  </a:cubicBezTo>
                  <a:cubicBezTo>
                    <a:pt x="45300" y="13235"/>
                    <a:pt x="45033" y="15971"/>
                    <a:pt x="44232" y="18906"/>
                  </a:cubicBezTo>
                  <a:cubicBezTo>
                    <a:pt x="43398" y="21975"/>
                    <a:pt x="41997" y="25244"/>
                    <a:pt x="39996" y="28580"/>
                  </a:cubicBezTo>
                  <a:cubicBezTo>
                    <a:pt x="37995" y="31915"/>
                    <a:pt x="35459" y="35318"/>
                    <a:pt x="32457" y="38420"/>
                  </a:cubicBezTo>
                  <a:cubicBezTo>
                    <a:pt x="29822" y="41222"/>
                    <a:pt x="27053" y="43524"/>
                    <a:pt x="24352" y="45258"/>
                  </a:cubicBezTo>
                  <a:cubicBezTo>
                    <a:pt x="21716" y="47060"/>
                    <a:pt x="19114" y="48327"/>
                    <a:pt x="16713" y="49061"/>
                  </a:cubicBezTo>
                  <a:cubicBezTo>
                    <a:pt x="15034" y="49612"/>
                    <a:pt x="13477" y="49888"/>
                    <a:pt x="12052" y="49888"/>
                  </a:cubicBezTo>
                  <a:cubicBezTo>
                    <a:pt x="11495" y="49888"/>
                    <a:pt x="10958" y="49846"/>
                    <a:pt x="10442" y="49761"/>
                  </a:cubicBezTo>
                  <a:cubicBezTo>
                    <a:pt x="8640" y="49528"/>
                    <a:pt x="7173" y="48761"/>
                    <a:pt x="6038" y="47560"/>
                  </a:cubicBezTo>
                  <a:cubicBezTo>
                    <a:pt x="5938" y="47426"/>
                    <a:pt x="5805" y="47260"/>
                    <a:pt x="5672" y="47093"/>
                  </a:cubicBezTo>
                  <a:lnTo>
                    <a:pt x="5305" y="46593"/>
                  </a:lnTo>
                  <a:cubicBezTo>
                    <a:pt x="5171" y="46426"/>
                    <a:pt x="5038" y="46259"/>
                    <a:pt x="4971" y="46059"/>
                  </a:cubicBezTo>
                  <a:cubicBezTo>
                    <a:pt x="4838" y="45892"/>
                    <a:pt x="4771" y="45692"/>
                    <a:pt x="4671" y="45492"/>
                  </a:cubicBezTo>
                  <a:cubicBezTo>
                    <a:pt x="3870" y="43657"/>
                    <a:pt x="3670" y="41489"/>
                    <a:pt x="3937" y="39087"/>
                  </a:cubicBezTo>
                  <a:cubicBezTo>
                    <a:pt x="4170" y="36752"/>
                    <a:pt x="4838" y="34217"/>
                    <a:pt x="5872" y="31649"/>
                  </a:cubicBezTo>
                  <a:cubicBezTo>
                    <a:pt x="6872" y="29080"/>
                    <a:pt x="8307" y="26411"/>
                    <a:pt x="9975" y="23843"/>
                  </a:cubicBezTo>
                  <a:cubicBezTo>
                    <a:pt x="11642" y="21241"/>
                    <a:pt x="13644" y="18673"/>
                    <a:pt x="15879" y="16237"/>
                  </a:cubicBezTo>
                  <a:cubicBezTo>
                    <a:pt x="17947" y="14069"/>
                    <a:pt x="20015" y="12201"/>
                    <a:pt x="22117" y="10567"/>
                  </a:cubicBezTo>
                  <a:cubicBezTo>
                    <a:pt x="24218" y="8966"/>
                    <a:pt x="26353" y="7631"/>
                    <a:pt x="28454" y="6564"/>
                  </a:cubicBezTo>
                  <a:cubicBezTo>
                    <a:pt x="30556" y="5496"/>
                    <a:pt x="32624" y="4796"/>
                    <a:pt x="34525" y="4462"/>
                  </a:cubicBezTo>
                  <a:cubicBezTo>
                    <a:pt x="35371" y="4319"/>
                    <a:pt x="36185" y="4244"/>
                    <a:pt x="36963" y="4244"/>
                  </a:cubicBezTo>
                  <a:close/>
                  <a:moveTo>
                    <a:pt x="40042" y="1"/>
                  </a:moveTo>
                  <a:cubicBezTo>
                    <a:pt x="38954" y="1"/>
                    <a:pt x="37811" y="126"/>
                    <a:pt x="36627" y="359"/>
                  </a:cubicBezTo>
                  <a:cubicBezTo>
                    <a:pt x="34325" y="860"/>
                    <a:pt x="31857" y="1727"/>
                    <a:pt x="29355" y="3028"/>
                  </a:cubicBezTo>
                  <a:cubicBezTo>
                    <a:pt x="26887" y="4262"/>
                    <a:pt x="24385" y="5863"/>
                    <a:pt x="21883" y="7831"/>
                  </a:cubicBezTo>
                  <a:cubicBezTo>
                    <a:pt x="19481" y="9733"/>
                    <a:pt x="17013" y="12001"/>
                    <a:pt x="14645" y="14536"/>
                  </a:cubicBezTo>
                  <a:cubicBezTo>
                    <a:pt x="11976" y="17405"/>
                    <a:pt x="9641" y="20407"/>
                    <a:pt x="7673" y="23409"/>
                  </a:cubicBezTo>
                  <a:cubicBezTo>
                    <a:pt x="5672" y="26512"/>
                    <a:pt x="4037" y="29580"/>
                    <a:pt x="2803" y="32583"/>
                  </a:cubicBezTo>
                  <a:cubicBezTo>
                    <a:pt x="1535" y="35685"/>
                    <a:pt x="701" y="38687"/>
                    <a:pt x="368" y="41489"/>
                  </a:cubicBezTo>
                  <a:cubicBezTo>
                    <a:pt x="1" y="44358"/>
                    <a:pt x="201" y="47026"/>
                    <a:pt x="1035" y="49228"/>
                  </a:cubicBezTo>
                  <a:cubicBezTo>
                    <a:pt x="1135" y="49495"/>
                    <a:pt x="1202" y="49728"/>
                    <a:pt x="1335" y="49995"/>
                  </a:cubicBezTo>
                  <a:cubicBezTo>
                    <a:pt x="1469" y="50228"/>
                    <a:pt x="1602" y="50495"/>
                    <a:pt x="1702" y="50695"/>
                  </a:cubicBezTo>
                  <a:cubicBezTo>
                    <a:pt x="1835" y="50896"/>
                    <a:pt x="2002" y="51096"/>
                    <a:pt x="2136" y="51329"/>
                  </a:cubicBezTo>
                  <a:cubicBezTo>
                    <a:pt x="2302" y="51529"/>
                    <a:pt x="2436" y="51696"/>
                    <a:pt x="2603" y="51896"/>
                  </a:cubicBezTo>
                  <a:cubicBezTo>
                    <a:pt x="3870" y="53431"/>
                    <a:pt x="5605" y="54398"/>
                    <a:pt x="7706" y="54832"/>
                  </a:cubicBezTo>
                  <a:cubicBezTo>
                    <a:pt x="8472" y="54969"/>
                    <a:pt x="9273" y="55039"/>
                    <a:pt x="10109" y="55039"/>
                  </a:cubicBezTo>
                  <a:cubicBezTo>
                    <a:pt x="11713" y="55039"/>
                    <a:pt x="13448" y="54780"/>
                    <a:pt x="15312" y="54231"/>
                  </a:cubicBezTo>
                  <a:cubicBezTo>
                    <a:pt x="18214" y="53397"/>
                    <a:pt x="21383" y="51896"/>
                    <a:pt x="24652" y="49761"/>
                  </a:cubicBezTo>
                  <a:cubicBezTo>
                    <a:pt x="27987" y="47593"/>
                    <a:pt x="31390" y="44758"/>
                    <a:pt x="34659" y="41389"/>
                  </a:cubicBezTo>
                  <a:cubicBezTo>
                    <a:pt x="38362" y="37553"/>
                    <a:pt x="41497" y="33383"/>
                    <a:pt x="43966" y="29213"/>
                  </a:cubicBezTo>
                  <a:cubicBezTo>
                    <a:pt x="46367" y="25077"/>
                    <a:pt x="48068" y="21041"/>
                    <a:pt x="49036" y="17338"/>
                  </a:cubicBezTo>
                  <a:cubicBezTo>
                    <a:pt x="49970" y="13702"/>
                    <a:pt x="50137" y="10467"/>
                    <a:pt x="49570" y="7731"/>
                  </a:cubicBezTo>
                  <a:cubicBezTo>
                    <a:pt x="49036" y="5163"/>
                    <a:pt x="47835" y="3128"/>
                    <a:pt x="45900" y="1794"/>
                  </a:cubicBezTo>
                  <a:cubicBezTo>
                    <a:pt x="45700" y="1627"/>
                    <a:pt x="45467" y="1494"/>
                    <a:pt x="45233" y="1260"/>
                  </a:cubicBezTo>
                  <a:cubicBezTo>
                    <a:pt x="45033" y="1160"/>
                    <a:pt x="44833" y="1060"/>
                    <a:pt x="44566" y="927"/>
                  </a:cubicBezTo>
                  <a:cubicBezTo>
                    <a:pt x="44332" y="826"/>
                    <a:pt x="44132" y="726"/>
                    <a:pt x="43865" y="660"/>
                  </a:cubicBezTo>
                  <a:cubicBezTo>
                    <a:pt x="43632" y="526"/>
                    <a:pt x="43365" y="493"/>
                    <a:pt x="43132" y="393"/>
                  </a:cubicBezTo>
                  <a:cubicBezTo>
                    <a:pt x="42164" y="126"/>
                    <a:pt x="41130" y="1"/>
                    <a:pt x="400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6;p15"/>
            <p:cNvSpPr/>
            <p:nvPr/>
          </p:nvSpPr>
          <p:spPr>
            <a:xfrm>
              <a:off x="6344162" y="2242955"/>
              <a:ext cx="4015036" cy="4520289"/>
            </a:xfrm>
            <a:custGeom>
              <a:avLst/>
              <a:gdLst/>
              <a:ahLst/>
              <a:cxnLst/>
              <a:rect l="l" t="t" r="r" b="b"/>
              <a:pathLst>
                <a:path w="58109" h="65427" extrusionOk="0">
                  <a:moveTo>
                    <a:pt x="51904" y="0"/>
                  </a:moveTo>
                  <a:cubicBezTo>
                    <a:pt x="53672" y="1902"/>
                    <a:pt x="54706" y="4537"/>
                    <a:pt x="55006" y="7739"/>
                  </a:cubicBezTo>
                  <a:cubicBezTo>
                    <a:pt x="55340" y="11075"/>
                    <a:pt x="54873" y="14978"/>
                    <a:pt x="53605" y="19181"/>
                  </a:cubicBezTo>
                  <a:cubicBezTo>
                    <a:pt x="52338" y="23551"/>
                    <a:pt x="50236" y="28221"/>
                    <a:pt x="47368" y="32924"/>
                  </a:cubicBezTo>
                  <a:cubicBezTo>
                    <a:pt x="44432" y="37727"/>
                    <a:pt x="40830" y="42498"/>
                    <a:pt x="36560" y="46867"/>
                  </a:cubicBezTo>
                  <a:cubicBezTo>
                    <a:pt x="32991" y="50537"/>
                    <a:pt x="29321" y="53672"/>
                    <a:pt x="25652" y="56174"/>
                  </a:cubicBezTo>
                  <a:cubicBezTo>
                    <a:pt x="22050" y="58609"/>
                    <a:pt x="18547" y="60444"/>
                    <a:pt x="15245" y="61611"/>
                  </a:cubicBezTo>
                  <a:cubicBezTo>
                    <a:pt x="12169" y="62712"/>
                    <a:pt x="9313" y="63247"/>
                    <a:pt x="6738" y="63247"/>
                  </a:cubicBezTo>
                  <a:cubicBezTo>
                    <a:pt x="6660" y="63247"/>
                    <a:pt x="6583" y="63247"/>
                    <a:pt x="6505" y="63246"/>
                  </a:cubicBezTo>
                  <a:cubicBezTo>
                    <a:pt x="4003" y="63212"/>
                    <a:pt x="1802" y="62579"/>
                    <a:pt x="1" y="61411"/>
                  </a:cubicBezTo>
                  <a:lnTo>
                    <a:pt x="1" y="61411"/>
                  </a:lnTo>
                  <a:cubicBezTo>
                    <a:pt x="1068" y="62112"/>
                    <a:pt x="2135" y="62779"/>
                    <a:pt x="3203" y="63513"/>
                  </a:cubicBezTo>
                  <a:cubicBezTo>
                    <a:pt x="5037" y="64680"/>
                    <a:pt x="7306" y="65347"/>
                    <a:pt x="9841" y="65414"/>
                  </a:cubicBezTo>
                  <a:cubicBezTo>
                    <a:pt x="10060" y="65422"/>
                    <a:pt x="10282" y="65426"/>
                    <a:pt x="10506" y="65426"/>
                  </a:cubicBezTo>
                  <a:cubicBezTo>
                    <a:pt x="12967" y="65426"/>
                    <a:pt x="15681" y="64922"/>
                    <a:pt x="18647" y="63913"/>
                  </a:cubicBezTo>
                  <a:cubicBezTo>
                    <a:pt x="21950" y="62779"/>
                    <a:pt x="25385" y="61011"/>
                    <a:pt x="28988" y="58609"/>
                  </a:cubicBezTo>
                  <a:cubicBezTo>
                    <a:pt x="32590" y="56174"/>
                    <a:pt x="36260" y="53105"/>
                    <a:pt x="39829" y="49503"/>
                  </a:cubicBezTo>
                  <a:cubicBezTo>
                    <a:pt x="44032" y="45166"/>
                    <a:pt x="47601" y="40496"/>
                    <a:pt x="50437" y="35726"/>
                  </a:cubicBezTo>
                  <a:cubicBezTo>
                    <a:pt x="53305" y="31023"/>
                    <a:pt x="55340" y="26386"/>
                    <a:pt x="56541" y="22050"/>
                  </a:cubicBezTo>
                  <a:cubicBezTo>
                    <a:pt x="57708" y="17847"/>
                    <a:pt x="58109" y="13977"/>
                    <a:pt x="57742" y="10641"/>
                  </a:cubicBezTo>
                  <a:cubicBezTo>
                    <a:pt x="57375" y="7439"/>
                    <a:pt x="56307" y="4804"/>
                    <a:pt x="54506" y="2836"/>
                  </a:cubicBezTo>
                  <a:cubicBezTo>
                    <a:pt x="53639" y="1868"/>
                    <a:pt x="52805" y="968"/>
                    <a:pt x="5190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9900"/>
                </a:solidFill>
              </a:endParaRPr>
            </a:p>
          </p:txBody>
        </p:sp>
        <p:sp>
          <p:nvSpPr>
            <p:cNvPr id="63" name="Google Shape;67;p15"/>
            <p:cNvSpPr/>
            <p:nvPr/>
          </p:nvSpPr>
          <p:spPr>
            <a:xfrm>
              <a:off x="7493839" y="3740227"/>
              <a:ext cx="403338" cy="379907"/>
            </a:xfrm>
            <a:custGeom>
              <a:avLst/>
              <a:gdLst/>
              <a:ahLst/>
              <a:cxnLst/>
              <a:rect l="l" t="t" r="r" b="b"/>
              <a:pathLst>
                <a:path w="8607" h="8107" extrusionOk="0">
                  <a:moveTo>
                    <a:pt x="1068" y="1"/>
                  </a:moveTo>
                  <a:lnTo>
                    <a:pt x="534" y="534"/>
                  </a:lnTo>
                  <a:lnTo>
                    <a:pt x="534" y="534"/>
                  </a:lnTo>
                  <a:lnTo>
                    <a:pt x="1" y="1068"/>
                  </a:lnTo>
                  <a:cubicBezTo>
                    <a:pt x="501" y="1568"/>
                    <a:pt x="3937" y="4871"/>
                    <a:pt x="4838" y="5571"/>
                  </a:cubicBezTo>
                  <a:cubicBezTo>
                    <a:pt x="5705" y="6305"/>
                    <a:pt x="8373" y="8106"/>
                    <a:pt x="8373" y="8106"/>
                  </a:cubicBezTo>
                  <a:lnTo>
                    <a:pt x="8440" y="8040"/>
                  </a:lnTo>
                  <a:lnTo>
                    <a:pt x="8507" y="7973"/>
                  </a:lnTo>
                  <a:lnTo>
                    <a:pt x="8507" y="7973"/>
                  </a:lnTo>
                  <a:lnTo>
                    <a:pt x="8540" y="7940"/>
                  </a:lnTo>
                  <a:lnTo>
                    <a:pt x="8607" y="7873"/>
                  </a:lnTo>
                  <a:cubicBezTo>
                    <a:pt x="8607" y="7873"/>
                    <a:pt x="6672" y="5338"/>
                    <a:pt x="5872" y="4504"/>
                  </a:cubicBezTo>
                  <a:cubicBezTo>
                    <a:pt x="5138" y="3670"/>
                    <a:pt x="1635" y="434"/>
                    <a:pt x="10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8;p15"/>
            <p:cNvSpPr/>
            <p:nvPr/>
          </p:nvSpPr>
          <p:spPr>
            <a:xfrm>
              <a:off x="7103060" y="3515150"/>
              <a:ext cx="47" cy="1593"/>
            </a:xfrm>
            <a:custGeom>
              <a:avLst/>
              <a:gdLst/>
              <a:ahLst/>
              <a:cxnLst/>
              <a:rect l="l" t="t" r="r" b="b"/>
              <a:pathLst>
                <a:path w="1" h="34" extrusionOk="0">
                  <a:moveTo>
                    <a:pt x="0" y="33"/>
                  </a:moveTo>
                  <a:lnTo>
                    <a:pt x="0" y="33"/>
                  </a:lnTo>
                  <a:cubicBezTo>
                    <a:pt x="0" y="33"/>
                    <a:pt x="0" y="0"/>
                    <a:pt x="0" y="33"/>
                  </a:cubicBezTo>
                  <a:cubicBezTo>
                    <a:pt x="0" y="0"/>
                    <a:pt x="0" y="0"/>
                    <a:pt x="0" y="3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9;p15"/>
            <p:cNvSpPr/>
            <p:nvPr/>
          </p:nvSpPr>
          <p:spPr>
            <a:xfrm>
              <a:off x="7243739" y="336664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70;p15"/>
            <p:cNvSpPr/>
            <p:nvPr/>
          </p:nvSpPr>
          <p:spPr>
            <a:xfrm>
              <a:off x="7103060" y="3365053"/>
              <a:ext cx="140725" cy="151691"/>
            </a:xfrm>
            <a:custGeom>
              <a:avLst/>
              <a:gdLst/>
              <a:ahLst/>
              <a:cxnLst/>
              <a:rect l="l" t="t" r="r" b="b"/>
              <a:pathLst>
                <a:path w="3003" h="3237" extrusionOk="0">
                  <a:moveTo>
                    <a:pt x="301" y="3070"/>
                  </a:moveTo>
                  <a:cubicBezTo>
                    <a:pt x="501" y="2736"/>
                    <a:pt x="934" y="2202"/>
                    <a:pt x="1502" y="1602"/>
                  </a:cubicBezTo>
                  <a:cubicBezTo>
                    <a:pt x="2035" y="1035"/>
                    <a:pt x="2569" y="535"/>
                    <a:pt x="2869" y="334"/>
                  </a:cubicBezTo>
                  <a:cubicBezTo>
                    <a:pt x="2969" y="201"/>
                    <a:pt x="3003" y="68"/>
                    <a:pt x="3003" y="34"/>
                  </a:cubicBezTo>
                  <a:lnTo>
                    <a:pt x="3003" y="34"/>
                  </a:lnTo>
                  <a:cubicBezTo>
                    <a:pt x="2869" y="1"/>
                    <a:pt x="2169" y="601"/>
                    <a:pt x="1368" y="1502"/>
                  </a:cubicBezTo>
                  <a:cubicBezTo>
                    <a:pt x="568" y="2336"/>
                    <a:pt x="0" y="3103"/>
                    <a:pt x="34" y="3236"/>
                  </a:cubicBezTo>
                  <a:lnTo>
                    <a:pt x="34" y="3236"/>
                  </a:lnTo>
                  <a:cubicBezTo>
                    <a:pt x="34" y="3236"/>
                    <a:pt x="167" y="3203"/>
                    <a:pt x="301" y="30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71;p15"/>
            <p:cNvSpPr/>
            <p:nvPr/>
          </p:nvSpPr>
          <p:spPr>
            <a:xfrm>
              <a:off x="7110886" y="3522929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72;p15"/>
            <p:cNvSpPr/>
            <p:nvPr/>
          </p:nvSpPr>
          <p:spPr>
            <a:xfrm>
              <a:off x="7251565" y="337442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73;p15"/>
            <p:cNvSpPr/>
            <p:nvPr/>
          </p:nvSpPr>
          <p:spPr>
            <a:xfrm>
              <a:off x="7107747" y="3372879"/>
              <a:ext cx="147005" cy="153237"/>
            </a:xfrm>
            <a:custGeom>
              <a:avLst/>
              <a:gdLst/>
              <a:ahLst/>
              <a:cxnLst/>
              <a:rect l="l" t="t" r="r" b="b"/>
              <a:pathLst>
                <a:path w="3137" h="3270" extrusionOk="0">
                  <a:moveTo>
                    <a:pt x="1735" y="1769"/>
                  </a:moveTo>
                  <a:cubicBezTo>
                    <a:pt x="2569" y="901"/>
                    <a:pt x="3136" y="101"/>
                    <a:pt x="3069" y="34"/>
                  </a:cubicBezTo>
                  <a:lnTo>
                    <a:pt x="3069" y="34"/>
                  </a:lnTo>
                  <a:cubicBezTo>
                    <a:pt x="3036" y="1"/>
                    <a:pt x="2936" y="67"/>
                    <a:pt x="2769" y="134"/>
                  </a:cubicBezTo>
                  <a:cubicBezTo>
                    <a:pt x="2569" y="468"/>
                    <a:pt x="2102" y="1035"/>
                    <a:pt x="1568" y="1602"/>
                  </a:cubicBezTo>
                  <a:cubicBezTo>
                    <a:pt x="1035" y="2202"/>
                    <a:pt x="468" y="2703"/>
                    <a:pt x="201" y="2903"/>
                  </a:cubicBezTo>
                  <a:cubicBezTo>
                    <a:pt x="101" y="3069"/>
                    <a:pt x="1" y="3136"/>
                    <a:pt x="67" y="3203"/>
                  </a:cubicBezTo>
                  <a:lnTo>
                    <a:pt x="67" y="3203"/>
                  </a:lnTo>
                  <a:cubicBezTo>
                    <a:pt x="134" y="3270"/>
                    <a:pt x="901" y="2636"/>
                    <a:pt x="1735" y="1769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4;p15"/>
            <p:cNvSpPr/>
            <p:nvPr/>
          </p:nvSpPr>
          <p:spPr>
            <a:xfrm>
              <a:off x="7107747" y="3374050"/>
              <a:ext cx="147005" cy="149160"/>
            </a:xfrm>
            <a:custGeom>
              <a:avLst/>
              <a:gdLst/>
              <a:ahLst/>
              <a:cxnLst/>
              <a:rect l="l" t="t" r="r" b="b"/>
              <a:pathLst>
                <a:path w="3137" h="3183" extrusionOk="0">
                  <a:moveTo>
                    <a:pt x="3044" y="0"/>
                  </a:moveTo>
                  <a:cubicBezTo>
                    <a:pt x="2997" y="0"/>
                    <a:pt x="2905" y="55"/>
                    <a:pt x="2769" y="109"/>
                  </a:cubicBezTo>
                  <a:cubicBezTo>
                    <a:pt x="2569" y="443"/>
                    <a:pt x="2102" y="1010"/>
                    <a:pt x="1568" y="1577"/>
                  </a:cubicBezTo>
                  <a:cubicBezTo>
                    <a:pt x="1035" y="2177"/>
                    <a:pt x="468" y="2678"/>
                    <a:pt x="201" y="2878"/>
                  </a:cubicBezTo>
                  <a:cubicBezTo>
                    <a:pt x="101" y="3044"/>
                    <a:pt x="1" y="3111"/>
                    <a:pt x="67" y="3178"/>
                  </a:cubicBezTo>
                  <a:cubicBezTo>
                    <a:pt x="70" y="3181"/>
                    <a:pt x="75" y="3183"/>
                    <a:pt x="82" y="3183"/>
                  </a:cubicBezTo>
                  <a:cubicBezTo>
                    <a:pt x="208" y="3183"/>
                    <a:pt x="942" y="2569"/>
                    <a:pt x="1735" y="1744"/>
                  </a:cubicBezTo>
                  <a:cubicBezTo>
                    <a:pt x="2569" y="876"/>
                    <a:pt x="3136" y="76"/>
                    <a:pt x="3069" y="9"/>
                  </a:cubicBezTo>
                  <a:cubicBezTo>
                    <a:pt x="3063" y="3"/>
                    <a:pt x="3055" y="0"/>
                    <a:pt x="3044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5;p15"/>
            <p:cNvSpPr/>
            <p:nvPr/>
          </p:nvSpPr>
          <p:spPr>
            <a:xfrm>
              <a:off x="7117119" y="3380705"/>
              <a:ext cx="120434" cy="128213"/>
            </a:xfrm>
            <a:custGeom>
              <a:avLst/>
              <a:gdLst/>
              <a:ahLst/>
              <a:cxnLst/>
              <a:rect l="l" t="t" r="r" b="b"/>
              <a:pathLst>
                <a:path w="2570" h="2736" extrusionOk="0">
                  <a:moveTo>
                    <a:pt x="1" y="2736"/>
                  </a:moveTo>
                  <a:cubicBezTo>
                    <a:pt x="268" y="2536"/>
                    <a:pt x="835" y="2035"/>
                    <a:pt x="1368" y="1435"/>
                  </a:cubicBezTo>
                  <a:cubicBezTo>
                    <a:pt x="1902" y="868"/>
                    <a:pt x="2369" y="334"/>
                    <a:pt x="2569" y="0"/>
                  </a:cubicBezTo>
                  <a:cubicBezTo>
                    <a:pt x="2269" y="234"/>
                    <a:pt x="1735" y="701"/>
                    <a:pt x="1202" y="1268"/>
                  </a:cubicBezTo>
                  <a:cubicBezTo>
                    <a:pt x="634" y="1868"/>
                    <a:pt x="201" y="2435"/>
                    <a:pt x="1" y="27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6;p15"/>
            <p:cNvSpPr/>
            <p:nvPr/>
          </p:nvSpPr>
          <p:spPr>
            <a:xfrm>
              <a:off x="7117119" y="3380705"/>
              <a:ext cx="120434" cy="128213"/>
            </a:xfrm>
            <a:custGeom>
              <a:avLst/>
              <a:gdLst/>
              <a:ahLst/>
              <a:cxnLst/>
              <a:rect l="l" t="t" r="r" b="b"/>
              <a:pathLst>
                <a:path w="2570" h="2736" extrusionOk="0">
                  <a:moveTo>
                    <a:pt x="1" y="2736"/>
                  </a:moveTo>
                  <a:cubicBezTo>
                    <a:pt x="268" y="2536"/>
                    <a:pt x="835" y="2035"/>
                    <a:pt x="1368" y="1435"/>
                  </a:cubicBezTo>
                  <a:cubicBezTo>
                    <a:pt x="1902" y="868"/>
                    <a:pt x="2369" y="334"/>
                    <a:pt x="2569" y="0"/>
                  </a:cubicBezTo>
                  <a:cubicBezTo>
                    <a:pt x="2269" y="234"/>
                    <a:pt x="1735" y="701"/>
                    <a:pt x="1202" y="1268"/>
                  </a:cubicBezTo>
                  <a:cubicBezTo>
                    <a:pt x="634" y="1868"/>
                    <a:pt x="201" y="2435"/>
                    <a:pt x="1" y="27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7;p15"/>
            <p:cNvSpPr/>
            <p:nvPr/>
          </p:nvSpPr>
          <p:spPr>
            <a:xfrm>
              <a:off x="7292194" y="34072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8;p15"/>
            <p:cNvSpPr/>
            <p:nvPr/>
          </p:nvSpPr>
          <p:spPr>
            <a:xfrm>
              <a:off x="7146829" y="356201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9;p15"/>
            <p:cNvSpPr/>
            <p:nvPr/>
          </p:nvSpPr>
          <p:spPr>
            <a:xfrm>
              <a:off x="7143689" y="3405729"/>
              <a:ext cx="150144" cy="157923"/>
            </a:xfrm>
            <a:custGeom>
              <a:avLst/>
              <a:gdLst/>
              <a:ahLst/>
              <a:cxnLst/>
              <a:rect l="l" t="t" r="r" b="b"/>
              <a:pathLst>
                <a:path w="3204" h="3370" extrusionOk="0">
                  <a:moveTo>
                    <a:pt x="368" y="3202"/>
                  </a:moveTo>
                  <a:cubicBezTo>
                    <a:pt x="601" y="2869"/>
                    <a:pt x="1035" y="2268"/>
                    <a:pt x="1635" y="1701"/>
                  </a:cubicBezTo>
                  <a:cubicBezTo>
                    <a:pt x="2202" y="1068"/>
                    <a:pt x="2703" y="567"/>
                    <a:pt x="3036" y="367"/>
                  </a:cubicBezTo>
                  <a:cubicBezTo>
                    <a:pt x="3136" y="200"/>
                    <a:pt x="3203" y="134"/>
                    <a:pt x="3170" y="67"/>
                  </a:cubicBezTo>
                  <a:lnTo>
                    <a:pt x="3170" y="67"/>
                  </a:lnTo>
                  <a:cubicBezTo>
                    <a:pt x="3103" y="0"/>
                    <a:pt x="2302" y="667"/>
                    <a:pt x="1468" y="1568"/>
                  </a:cubicBezTo>
                  <a:cubicBezTo>
                    <a:pt x="635" y="2502"/>
                    <a:pt x="1" y="3269"/>
                    <a:pt x="101" y="3369"/>
                  </a:cubicBezTo>
                  <a:lnTo>
                    <a:pt x="101" y="3369"/>
                  </a:lnTo>
                  <a:cubicBezTo>
                    <a:pt x="134" y="3369"/>
                    <a:pt x="201" y="3336"/>
                    <a:pt x="368" y="3202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0;p15"/>
            <p:cNvSpPr/>
            <p:nvPr/>
          </p:nvSpPr>
          <p:spPr>
            <a:xfrm>
              <a:off x="7156201" y="3569838"/>
              <a:ext cx="47" cy="1593"/>
            </a:xfrm>
            <a:custGeom>
              <a:avLst/>
              <a:gdLst/>
              <a:ahLst/>
              <a:cxnLst/>
              <a:rect l="l" t="t" r="r" b="b"/>
              <a:pathLst>
                <a:path w="1" h="34" extrusionOk="0">
                  <a:moveTo>
                    <a:pt x="1" y="34"/>
                  </a:moveTo>
                  <a:lnTo>
                    <a:pt x="1" y="34"/>
                  </a:lnTo>
                  <a:cubicBezTo>
                    <a:pt x="1" y="1"/>
                    <a:pt x="1" y="1"/>
                    <a:pt x="1" y="34"/>
                  </a:cubicBezTo>
                  <a:cubicBezTo>
                    <a:pt x="1" y="1"/>
                    <a:pt x="1" y="1"/>
                    <a:pt x="1" y="34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81;p15"/>
            <p:cNvSpPr/>
            <p:nvPr/>
          </p:nvSpPr>
          <p:spPr>
            <a:xfrm>
              <a:off x="7300020" y="3415101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82;p15"/>
            <p:cNvSpPr/>
            <p:nvPr/>
          </p:nvSpPr>
          <p:spPr>
            <a:xfrm>
              <a:off x="7153062" y="3415101"/>
              <a:ext cx="150144" cy="157923"/>
            </a:xfrm>
            <a:custGeom>
              <a:avLst/>
              <a:gdLst/>
              <a:ahLst/>
              <a:cxnLst/>
              <a:rect l="l" t="t" r="r" b="b"/>
              <a:pathLst>
                <a:path w="3204" h="3370" extrusionOk="0">
                  <a:moveTo>
                    <a:pt x="1769" y="1835"/>
                  </a:moveTo>
                  <a:cubicBezTo>
                    <a:pt x="2603" y="901"/>
                    <a:pt x="3203" y="134"/>
                    <a:pt x="3136" y="0"/>
                  </a:cubicBezTo>
                  <a:lnTo>
                    <a:pt x="3136" y="0"/>
                  </a:lnTo>
                  <a:cubicBezTo>
                    <a:pt x="3103" y="0"/>
                    <a:pt x="3003" y="34"/>
                    <a:pt x="2836" y="167"/>
                  </a:cubicBezTo>
                  <a:cubicBezTo>
                    <a:pt x="2636" y="501"/>
                    <a:pt x="2169" y="1101"/>
                    <a:pt x="1602" y="1668"/>
                  </a:cubicBezTo>
                  <a:cubicBezTo>
                    <a:pt x="1002" y="2302"/>
                    <a:pt x="468" y="2802"/>
                    <a:pt x="168" y="3002"/>
                  </a:cubicBezTo>
                  <a:cubicBezTo>
                    <a:pt x="101" y="3169"/>
                    <a:pt x="1" y="3236"/>
                    <a:pt x="68" y="3303"/>
                  </a:cubicBezTo>
                  <a:lnTo>
                    <a:pt x="68" y="3303"/>
                  </a:lnTo>
                  <a:cubicBezTo>
                    <a:pt x="168" y="3369"/>
                    <a:pt x="935" y="2702"/>
                    <a:pt x="1769" y="1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3;p15"/>
            <p:cNvSpPr/>
            <p:nvPr/>
          </p:nvSpPr>
          <p:spPr>
            <a:xfrm>
              <a:off x="7153062" y="3415101"/>
              <a:ext cx="150144" cy="155018"/>
            </a:xfrm>
            <a:custGeom>
              <a:avLst/>
              <a:gdLst/>
              <a:ahLst/>
              <a:cxnLst/>
              <a:rect l="l" t="t" r="r" b="b"/>
              <a:pathLst>
                <a:path w="3204" h="3308" extrusionOk="0">
                  <a:moveTo>
                    <a:pt x="3136" y="0"/>
                  </a:moveTo>
                  <a:cubicBezTo>
                    <a:pt x="3103" y="0"/>
                    <a:pt x="3003" y="34"/>
                    <a:pt x="2836" y="167"/>
                  </a:cubicBezTo>
                  <a:cubicBezTo>
                    <a:pt x="2636" y="501"/>
                    <a:pt x="2169" y="1101"/>
                    <a:pt x="1602" y="1668"/>
                  </a:cubicBezTo>
                  <a:cubicBezTo>
                    <a:pt x="1002" y="2302"/>
                    <a:pt x="468" y="2802"/>
                    <a:pt x="168" y="3002"/>
                  </a:cubicBezTo>
                  <a:cubicBezTo>
                    <a:pt x="101" y="3169"/>
                    <a:pt x="1" y="3236"/>
                    <a:pt x="68" y="3303"/>
                  </a:cubicBezTo>
                  <a:cubicBezTo>
                    <a:pt x="72" y="3306"/>
                    <a:pt x="78" y="3307"/>
                    <a:pt x="86" y="3307"/>
                  </a:cubicBezTo>
                  <a:cubicBezTo>
                    <a:pt x="239" y="3307"/>
                    <a:pt x="973" y="2662"/>
                    <a:pt x="1769" y="1835"/>
                  </a:cubicBezTo>
                  <a:cubicBezTo>
                    <a:pt x="2603" y="901"/>
                    <a:pt x="3203" y="134"/>
                    <a:pt x="3136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4;p15"/>
            <p:cNvSpPr/>
            <p:nvPr/>
          </p:nvSpPr>
          <p:spPr>
            <a:xfrm>
              <a:off x="7160888" y="3422927"/>
              <a:ext cx="125120" cy="132899"/>
            </a:xfrm>
            <a:custGeom>
              <a:avLst/>
              <a:gdLst/>
              <a:ahLst/>
              <a:cxnLst/>
              <a:rect l="l" t="t" r="r" b="b"/>
              <a:pathLst>
                <a:path w="2670" h="2836" extrusionOk="0">
                  <a:moveTo>
                    <a:pt x="1" y="2835"/>
                  </a:moveTo>
                  <a:cubicBezTo>
                    <a:pt x="334" y="2602"/>
                    <a:pt x="835" y="2102"/>
                    <a:pt x="1435" y="1501"/>
                  </a:cubicBezTo>
                  <a:cubicBezTo>
                    <a:pt x="2002" y="867"/>
                    <a:pt x="2469" y="334"/>
                    <a:pt x="2669" y="0"/>
                  </a:cubicBezTo>
                  <a:cubicBezTo>
                    <a:pt x="2336" y="234"/>
                    <a:pt x="1835" y="734"/>
                    <a:pt x="1268" y="1334"/>
                  </a:cubicBezTo>
                  <a:cubicBezTo>
                    <a:pt x="668" y="1968"/>
                    <a:pt x="234" y="2502"/>
                    <a:pt x="1" y="2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5;p15"/>
            <p:cNvSpPr/>
            <p:nvPr/>
          </p:nvSpPr>
          <p:spPr>
            <a:xfrm>
              <a:off x="7160888" y="3422927"/>
              <a:ext cx="125120" cy="132899"/>
            </a:xfrm>
            <a:custGeom>
              <a:avLst/>
              <a:gdLst/>
              <a:ahLst/>
              <a:cxnLst/>
              <a:rect l="l" t="t" r="r" b="b"/>
              <a:pathLst>
                <a:path w="2670" h="2836" extrusionOk="0">
                  <a:moveTo>
                    <a:pt x="1" y="2835"/>
                  </a:moveTo>
                  <a:cubicBezTo>
                    <a:pt x="334" y="2602"/>
                    <a:pt x="835" y="2102"/>
                    <a:pt x="1435" y="1501"/>
                  </a:cubicBezTo>
                  <a:cubicBezTo>
                    <a:pt x="2002" y="867"/>
                    <a:pt x="2469" y="334"/>
                    <a:pt x="2669" y="0"/>
                  </a:cubicBezTo>
                  <a:cubicBezTo>
                    <a:pt x="2336" y="234"/>
                    <a:pt x="1835" y="734"/>
                    <a:pt x="1268" y="1334"/>
                  </a:cubicBezTo>
                  <a:cubicBezTo>
                    <a:pt x="668" y="1968"/>
                    <a:pt x="234" y="2502"/>
                    <a:pt x="1" y="2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6;p15"/>
            <p:cNvSpPr/>
            <p:nvPr/>
          </p:nvSpPr>
          <p:spPr>
            <a:xfrm>
              <a:off x="7134317" y="3396310"/>
              <a:ext cx="159520" cy="165753"/>
            </a:xfrm>
            <a:custGeom>
              <a:avLst/>
              <a:gdLst/>
              <a:ahLst/>
              <a:cxnLst/>
              <a:rect l="l" t="t" r="r" b="b"/>
              <a:pathLst>
                <a:path w="3404" h="3537" extrusionOk="0">
                  <a:moveTo>
                    <a:pt x="3370" y="234"/>
                  </a:moveTo>
                  <a:cubicBezTo>
                    <a:pt x="3303" y="168"/>
                    <a:pt x="3203" y="68"/>
                    <a:pt x="3069" y="1"/>
                  </a:cubicBezTo>
                  <a:cubicBezTo>
                    <a:pt x="3170" y="101"/>
                    <a:pt x="2536" y="902"/>
                    <a:pt x="1702" y="1769"/>
                  </a:cubicBezTo>
                  <a:cubicBezTo>
                    <a:pt x="868" y="2670"/>
                    <a:pt x="101" y="3337"/>
                    <a:pt x="1" y="3237"/>
                  </a:cubicBezTo>
                  <a:lnTo>
                    <a:pt x="234" y="3503"/>
                  </a:lnTo>
                  <a:lnTo>
                    <a:pt x="234" y="3503"/>
                  </a:lnTo>
                  <a:cubicBezTo>
                    <a:pt x="267" y="3537"/>
                    <a:pt x="368" y="3437"/>
                    <a:pt x="534" y="3370"/>
                  </a:cubicBezTo>
                  <a:cubicBezTo>
                    <a:pt x="868" y="3103"/>
                    <a:pt x="1368" y="2603"/>
                    <a:pt x="1935" y="2036"/>
                  </a:cubicBezTo>
                  <a:cubicBezTo>
                    <a:pt x="2536" y="1402"/>
                    <a:pt x="3003" y="868"/>
                    <a:pt x="3203" y="535"/>
                  </a:cubicBezTo>
                  <a:cubicBezTo>
                    <a:pt x="3370" y="401"/>
                    <a:pt x="3403" y="268"/>
                    <a:pt x="3370" y="2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7;p15"/>
            <p:cNvSpPr/>
            <p:nvPr/>
          </p:nvSpPr>
          <p:spPr>
            <a:xfrm>
              <a:off x="7128084" y="3541721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8;p15"/>
            <p:cNvSpPr/>
            <p:nvPr/>
          </p:nvSpPr>
          <p:spPr>
            <a:xfrm>
              <a:off x="7270309" y="339007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9;p15"/>
            <p:cNvSpPr/>
            <p:nvPr/>
          </p:nvSpPr>
          <p:spPr>
            <a:xfrm>
              <a:off x="7128084" y="3385391"/>
              <a:ext cx="145411" cy="159470"/>
            </a:xfrm>
            <a:custGeom>
              <a:avLst/>
              <a:gdLst/>
              <a:ahLst/>
              <a:cxnLst/>
              <a:rect l="l" t="t" r="r" b="b"/>
              <a:pathLst>
                <a:path w="3103" h="3403" extrusionOk="0">
                  <a:moveTo>
                    <a:pt x="300" y="3203"/>
                  </a:moveTo>
                  <a:cubicBezTo>
                    <a:pt x="501" y="2903"/>
                    <a:pt x="968" y="2335"/>
                    <a:pt x="1535" y="1735"/>
                  </a:cubicBezTo>
                  <a:cubicBezTo>
                    <a:pt x="2102" y="1135"/>
                    <a:pt x="2635" y="634"/>
                    <a:pt x="2969" y="401"/>
                  </a:cubicBezTo>
                  <a:cubicBezTo>
                    <a:pt x="3036" y="201"/>
                    <a:pt x="3102" y="134"/>
                    <a:pt x="3102" y="101"/>
                  </a:cubicBezTo>
                  <a:lnTo>
                    <a:pt x="3102" y="101"/>
                  </a:lnTo>
                  <a:cubicBezTo>
                    <a:pt x="2969" y="0"/>
                    <a:pt x="2268" y="668"/>
                    <a:pt x="1435" y="1535"/>
                  </a:cubicBezTo>
                  <a:cubicBezTo>
                    <a:pt x="601" y="2436"/>
                    <a:pt x="0" y="3203"/>
                    <a:pt x="100" y="3336"/>
                  </a:cubicBezTo>
                  <a:lnTo>
                    <a:pt x="100" y="3336"/>
                  </a:lnTo>
                  <a:cubicBezTo>
                    <a:pt x="34" y="3403"/>
                    <a:pt x="134" y="3303"/>
                    <a:pt x="300" y="32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0;p15"/>
            <p:cNvSpPr/>
            <p:nvPr/>
          </p:nvSpPr>
          <p:spPr>
            <a:xfrm>
              <a:off x="7278135" y="3396310"/>
              <a:ext cx="47" cy="1640"/>
            </a:xfrm>
            <a:custGeom>
              <a:avLst/>
              <a:gdLst/>
              <a:ahLst/>
              <a:cxnLst/>
              <a:rect l="l" t="t" r="r" b="b"/>
              <a:pathLst>
                <a:path w="1" h="35" extrusionOk="0">
                  <a:moveTo>
                    <a:pt x="0" y="34"/>
                  </a:moveTo>
                  <a:cubicBezTo>
                    <a:pt x="0" y="1"/>
                    <a:pt x="0" y="1"/>
                    <a:pt x="0" y="34"/>
                  </a:cubicBezTo>
                  <a:cubicBezTo>
                    <a:pt x="0" y="1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1;p15"/>
            <p:cNvSpPr/>
            <p:nvPr/>
          </p:nvSpPr>
          <p:spPr>
            <a:xfrm>
              <a:off x="7135864" y="354950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2;p15"/>
            <p:cNvSpPr/>
            <p:nvPr/>
          </p:nvSpPr>
          <p:spPr>
            <a:xfrm>
              <a:off x="7134317" y="3396310"/>
              <a:ext cx="148551" cy="156377"/>
            </a:xfrm>
            <a:custGeom>
              <a:avLst/>
              <a:gdLst/>
              <a:ahLst/>
              <a:cxnLst/>
              <a:rect l="l" t="t" r="r" b="b"/>
              <a:pathLst>
                <a:path w="3170" h="3337" extrusionOk="0">
                  <a:moveTo>
                    <a:pt x="1735" y="1769"/>
                  </a:moveTo>
                  <a:cubicBezTo>
                    <a:pt x="2569" y="902"/>
                    <a:pt x="3170" y="101"/>
                    <a:pt x="3136" y="1"/>
                  </a:cubicBezTo>
                  <a:lnTo>
                    <a:pt x="3136" y="1"/>
                  </a:lnTo>
                  <a:cubicBezTo>
                    <a:pt x="3069" y="1"/>
                    <a:pt x="3003" y="34"/>
                    <a:pt x="2836" y="168"/>
                  </a:cubicBezTo>
                  <a:cubicBezTo>
                    <a:pt x="2636" y="501"/>
                    <a:pt x="2169" y="1035"/>
                    <a:pt x="1568" y="1669"/>
                  </a:cubicBezTo>
                  <a:cubicBezTo>
                    <a:pt x="1001" y="2236"/>
                    <a:pt x="501" y="2736"/>
                    <a:pt x="167" y="3003"/>
                  </a:cubicBezTo>
                  <a:cubicBezTo>
                    <a:pt x="67" y="3170"/>
                    <a:pt x="1" y="3237"/>
                    <a:pt x="34" y="3270"/>
                  </a:cubicBezTo>
                  <a:lnTo>
                    <a:pt x="34" y="3270"/>
                  </a:lnTo>
                  <a:cubicBezTo>
                    <a:pt x="167" y="3337"/>
                    <a:pt x="901" y="2703"/>
                    <a:pt x="1735" y="1769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3;p15"/>
            <p:cNvSpPr/>
            <p:nvPr/>
          </p:nvSpPr>
          <p:spPr>
            <a:xfrm>
              <a:off x="7134317" y="3396310"/>
              <a:ext cx="148554" cy="153475"/>
            </a:xfrm>
            <a:custGeom>
              <a:avLst/>
              <a:gdLst/>
              <a:ahLst/>
              <a:cxnLst/>
              <a:rect l="l" t="t" r="r" b="b"/>
              <a:pathLst>
                <a:path w="3170" h="3275" extrusionOk="0">
                  <a:moveTo>
                    <a:pt x="3136" y="1"/>
                  </a:moveTo>
                  <a:cubicBezTo>
                    <a:pt x="3069" y="1"/>
                    <a:pt x="3003" y="34"/>
                    <a:pt x="2836" y="168"/>
                  </a:cubicBezTo>
                  <a:cubicBezTo>
                    <a:pt x="2636" y="501"/>
                    <a:pt x="2169" y="1035"/>
                    <a:pt x="1568" y="1669"/>
                  </a:cubicBezTo>
                  <a:cubicBezTo>
                    <a:pt x="1001" y="2236"/>
                    <a:pt x="501" y="2736"/>
                    <a:pt x="167" y="3003"/>
                  </a:cubicBezTo>
                  <a:cubicBezTo>
                    <a:pt x="67" y="3170"/>
                    <a:pt x="1" y="3237"/>
                    <a:pt x="34" y="3270"/>
                  </a:cubicBezTo>
                  <a:cubicBezTo>
                    <a:pt x="40" y="3273"/>
                    <a:pt x="48" y="3275"/>
                    <a:pt x="57" y="3275"/>
                  </a:cubicBezTo>
                  <a:cubicBezTo>
                    <a:pt x="238" y="3275"/>
                    <a:pt x="942" y="2658"/>
                    <a:pt x="1735" y="1769"/>
                  </a:cubicBezTo>
                  <a:cubicBezTo>
                    <a:pt x="2569" y="902"/>
                    <a:pt x="3170" y="101"/>
                    <a:pt x="3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4;p15"/>
            <p:cNvSpPr/>
            <p:nvPr/>
          </p:nvSpPr>
          <p:spPr>
            <a:xfrm>
              <a:off x="7142143" y="3404135"/>
              <a:ext cx="125074" cy="131353"/>
            </a:xfrm>
            <a:custGeom>
              <a:avLst/>
              <a:gdLst/>
              <a:ahLst/>
              <a:cxnLst/>
              <a:rect l="l" t="t" r="r" b="b"/>
              <a:pathLst>
                <a:path w="2669" h="2803" extrusionOk="0">
                  <a:moveTo>
                    <a:pt x="0" y="2803"/>
                  </a:moveTo>
                  <a:cubicBezTo>
                    <a:pt x="301" y="2569"/>
                    <a:pt x="834" y="2102"/>
                    <a:pt x="1401" y="1468"/>
                  </a:cubicBezTo>
                  <a:cubicBezTo>
                    <a:pt x="2002" y="901"/>
                    <a:pt x="2469" y="301"/>
                    <a:pt x="2669" y="1"/>
                  </a:cubicBezTo>
                  <a:cubicBezTo>
                    <a:pt x="2335" y="234"/>
                    <a:pt x="1835" y="735"/>
                    <a:pt x="1235" y="1335"/>
                  </a:cubicBezTo>
                  <a:cubicBezTo>
                    <a:pt x="668" y="1902"/>
                    <a:pt x="201" y="2503"/>
                    <a:pt x="0" y="28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5;p15"/>
            <p:cNvSpPr/>
            <p:nvPr/>
          </p:nvSpPr>
          <p:spPr>
            <a:xfrm>
              <a:off x="7142143" y="3404135"/>
              <a:ext cx="125074" cy="131353"/>
            </a:xfrm>
            <a:custGeom>
              <a:avLst/>
              <a:gdLst/>
              <a:ahLst/>
              <a:cxnLst/>
              <a:rect l="l" t="t" r="r" b="b"/>
              <a:pathLst>
                <a:path w="2669" h="2803" extrusionOk="0">
                  <a:moveTo>
                    <a:pt x="0" y="2803"/>
                  </a:moveTo>
                  <a:cubicBezTo>
                    <a:pt x="301" y="2569"/>
                    <a:pt x="834" y="2102"/>
                    <a:pt x="1401" y="1468"/>
                  </a:cubicBezTo>
                  <a:cubicBezTo>
                    <a:pt x="2002" y="901"/>
                    <a:pt x="2469" y="301"/>
                    <a:pt x="2669" y="1"/>
                  </a:cubicBezTo>
                  <a:cubicBezTo>
                    <a:pt x="2335" y="234"/>
                    <a:pt x="1835" y="735"/>
                    <a:pt x="1235" y="1335"/>
                  </a:cubicBezTo>
                  <a:cubicBezTo>
                    <a:pt x="668" y="1902"/>
                    <a:pt x="201" y="2503"/>
                    <a:pt x="0" y="28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;p15"/>
            <p:cNvSpPr/>
            <p:nvPr/>
          </p:nvSpPr>
          <p:spPr>
            <a:xfrm>
              <a:off x="7110886" y="3374425"/>
              <a:ext cx="162613" cy="170439"/>
            </a:xfrm>
            <a:custGeom>
              <a:avLst/>
              <a:gdLst/>
              <a:ahLst/>
              <a:cxnLst/>
              <a:rect l="l" t="t" r="r" b="b"/>
              <a:pathLst>
                <a:path w="3470" h="3637" extrusionOk="0">
                  <a:moveTo>
                    <a:pt x="3403" y="335"/>
                  </a:moveTo>
                  <a:cubicBezTo>
                    <a:pt x="3269" y="201"/>
                    <a:pt x="3136" y="101"/>
                    <a:pt x="3002" y="1"/>
                  </a:cubicBezTo>
                  <a:cubicBezTo>
                    <a:pt x="3069" y="68"/>
                    <a:pt x="2502" y="868"/>
                    <a:pt x="1668" y="1736"/>
                  </a:cubicBezTo>
                  <a:cubicBezTo>
                    <a:pt x="834" y="2603"/>
                    <a:pt x="134" y="3303"/>
                    <a:pt x="0" y="3203"/>
                  </a:cubicBezTo>
                  <a:lnTo>
                    <a:pt x="367" y="3570"/>
                  </a:lnTo>
                  <a:lnTo>
                    <a:pt x="367" y="3570"/>
                  </a:lnTo>
                  <a:cubicBezTo>
                    <a:pt x="401" y="3637"/>
                    <a:pt x="501" y="3537"/>
                    <a:pt x="667" y="3470"/>
                  </a:cubicBezTo>
                  <a:cubicBezTo>
                    <a:pt x="968" y="3203"/>
                    <a:pt x="1501" y="2736"/>
                    <a:pt x="2068" y="2136"/>
                  </a:cubicBezTo>
                  <a:cubicBezTo>
                    <a:pt x="2669" y="1535"/>
                    <a:pt x="3136" y="968"/>
                    <a:pt x="3336" y="635"/>
                  </a:cubicBezTo>
                  <a:cubicBezTo>
                    <a:pt x="3369" y="468"/>
                    <a:pt x="3469" y="368"/>
                    <a:pt x="3403" y="3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7;p15"/>
            <p:cNvSpPr/>
            <p:nvPr/>
          </p:nvSpPr>
          <p:spPr>
            <a:xfrm>
              <a:off x="7192144" y="3447904"/>
              <a:ext cx="153237" cy="162610"/>
            </a:xfrm>
            <a:custGeom>
              <a:avLst/>
              <a:gdLst/>
              <a:ahLst/>
              <a:cxnLst/>
              <a:rect l="l" t="t" r="r" b="b"/>
              <a:pathLst>
                <a:path w="3270" h="3470" extrusionOk="0">
                  <a:moveTo>
                    <a:pt x="3170" y="101"/>
                  </a:moveTo>
                  <a:cubicBezTo>
                    <a:pt x="3270" y="168"/>
                    <a:pt x="2669" y="1001"/>
                    <a:pt x="1802" y="1869"/>
                  </a:cubicBezTo>
                  <a:cubicBezTo>
                    <a:pt x="968" y="2803"/>
                    <a:pt x="168" y="3470"/>
                    <a:pt x="101" y="3370"/>
                  </a:cubicBezTo>
                  <a:cubicBezTo>
                    <a:pt x="1" y="3303"/>
                    <a:pt x="601" y="2469"/>
                    <a:pt x="1469" y="1602"/>
                  </a:cubicBezTo>
                  <a:cubicBezTo>
                    <a:pt x="2302" y="668"/>
                    <a:pt x="3070" y="1"/>
                    <a:pt x="3170" y="1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8;p15"/>
            <p:cNvSpPr/>
            <p:nvPr/>
          </p:nvSpPr>
          <p:spPr>
            <a:xfrm>
              <a:off x="7199970" y="3455730"/>
              <a:ext cx="153237" cy="164203"/>
            </a:xfrm>
            <a:custGeom>
              <a:avLst/>
              <a:gdLst/>
              <a:ahLst/>
              <a:cxnLst/>
              <a:rect l="l" t="t" r="r" b="b"/>
              <a:pathLst>
                <a:path w="3270" h="3504" extrusionOk="0">
                  <a:moveTo>
                    <a:pt x="3170" y="101"/>
                  </a:moveTo>
                  <a:cubicBezTo>
                    <a:pt x="3270" y="167"/>
                    <a:pt x="2636" y="1001"/>
                    <a:pt x="1802" y="1935"/>
                  </a:cubicBezTo>
                  <a:cubicBezTo>
                    <a:pt x="935" y="2836"/>
                    <a:pt x="167" y="3503"/>
                    <a:pt x="101" y="3436"/>
                  </a:cubicBezTo>
                  <a:cubicBezTo>
                    <a:pt x="1" y="3336"/>
                    <a:pt x="634" y="2502"/>
                    <a:pt x="1468" y="1602"/>
                  </a:cubicBezTo>
                  <a:cubicBezTo>
                    <a:pt x="2302" y="668"/>
                    <a:pt x="3103" y="1"/>
                    <a:pt x="3170" y="1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9;p15"/>
            <p:cNvSpPr/>
            <p:nvPr/>
          </p:nvSpPr>
          <p:spPr>
            <a:xfrm>
              <a:off x="7309392" y="342292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00;p15"/>
            <p:cNvSpPr/>
            <p:nvPr/>
          </p:nvSpPr>
          <p:spPr>
            <a:xfrm>
              <a:off x="7164027" y="357921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01;p15"/>
            <p:cNvSpPr/>
            <p:nvPr/>
          </p:nvSpPr>
          <p:spPr>
            <a:xfrm>
              <a:off x="7164027" y="3419787"/>
              <a:ext cx="148551" cy="159470"/>
            </a:xfrm>
            <a:custGeom>
              <a:avLst/>
              <a:gdLst/>
              <a:ahLst/>
              <a:cxnLst/>
              <a:rect l="l" t="t" r="r" b="b"/>
              <a:pathLst>
                <a:path w="3170" h="3403" extrusionOk="0">
                  <a:moveTo>
                    <a:pt x="267" y="3236"/>
                  </a:moveTo>
                  <a:cubicBezTo>
                    <a:pt x="467" y="2902"/>
                    <a:pt x="968" y="2335"/>
                    <a:pt x="1535" y="1702"/>
                  </a:cubicBezTo>
                  <a:cubicBezTo>
                    <a:pt x="2102" y="1068"/>
                    <a:pt x="2636" y="567"/>
                    <a:pt x="2969" y="334"/>
                  </a:cubicBezTo>
                  <a:cubicBezTo>
                    <a:pt x="3069" y="167"/>
                    <a:pt x="3169" y="67"/>
                    <a:pt x="3103" y="34"/>
                  </a:cubicBezTo>
                  <a:lnTo>
                    <a:pt x="3103" y="34"/>
                  </a:lnTo>
                  <a:cubicBezTo>
                    <a:pt x="3069" y="0"/>
                    <a:pt x="2969" y="67"/>
                    <a:pt x="2836" y="200"/>
                  </a:cubicBezTo>
                  <a:cubicBezTo>
                    <a:pt x="2602" y="534"/>
                    <a:pt x="2169" y="1101"/>
                    <a:pt x="1568" y="1702"/>
                  </a:cubicBezTo>
                  <a:cubicBezTo>
                    <a:pt x="1001" y="2335"/>
                    <a:pt x="434" y="2836"/>
                    <a:pt x="167" y="3069"/>
                  </a:cubicBezTo>
                  <a:cubicBezTo>
                    <a:pt x="34" y="3236"/>
                    <a:pt x="0" y="3369"/>
                    <a:pt x="34" y="3369"/>
                  </a:cubicBezTo>
                  <a:lnTo>
                    <a:pt x="34" y="3369"/>
                  </a:lnTo>
                  <a:cubicBezTo>
                    <a:pt x="34" y="3403"/>
                    <a:pt x="100" y="3369"/>
                    <a:pt x="267" y="32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02;p15"/>
            <p:cNvSpPr/>
            <p:nvPr/>
          </p:nvSpPr>
          <p:spPr>
            <a:xfrm>
              <a:off x="7317218" y="3429159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3;p15"/>
            <p:cNvSpPr/>
            <p:nvPr/>
          </p:nvSpPr>
          <p:spPr>
            <a:xfrm>
              <a:off x="7171853" y="358703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4;p15"/>
            <p:cNvSpPr/>
            <p:nvPr/>
          </p:nvSpPr>
          <p:spPr>
            <a:xfrm>
              <a:off x="7171853" y="3429159"/>
              <a:ext cx="150098" cy="159470"/>
            </a:xfrm>
            <a:custGeom>
              <a:avLst/>
              <a:gdLst/>
              <a:ahLst/>
              <a:cxnLst/>
              <a:rect l="l" t="t" r="r" b="b"/>
              <a:pathLst>
                <a:path w="3203" h="3403" extrusionOk="0">
                  <a:moveTo>
                    <a:pt x="1735" y="1835"/>
                  </a:moveTo>
                  <a:cubicBezTo>
                    <a:pt x="2602" y="901"/>
                    <a:pt x="3202" y="67"/>
                    <a:pt x="3169" y="0"/>
                  </a:cubicBezTo>
                  <a:lnTo>
                    <a:pt x="3169" y="0"/>
                  </a:lnTo>
                  <a:cubicBezTo>
                    <a:pt x="3102" y="0"/>
                    <a:pt x="3036" y="34"/>
                    <a:pt x="2869" y="167"/>
                  </a:cubicBezTo>
                  <a:cubicBezTo>
                    <a:pt x="2669" y="501"/>
                    <a:pt x="2202" y="1068"/>
                    <a:pt x="1601" y="1702"/>
                  </a:cubicBezTo>
                  <a:cubicBezTo>
                    <a:pt x="1034" y="2335"/>
                    <a:pt x="501" y="2836"/>
                    <a:pt x="167" y="3069"/>
                  </a:cubicBezTo>
                  <a:cubicBezTo>
                    <a:pt x="34" y="3236"/>
                    <a:pt x="0" y="3336"/>
                    <a:pt x="34" y="3370"/>
                  </a:cubicBezTo>
                  <a:lnTo>
                    <a:pt x="34" y="3370"/>
                  </a:lnTo>
                  <a:cubicBezTo>
                    <a:pt x="100" y="3403"/>
                    <a:pt x="867" y="2736"/>
                    <a:pt x="1735" y="1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5;p15"/>
            <p:cNvSpPr/>
            <p:nvPr/>
          </p:nvSpPr>
          <p:spPr>
            <a:xfrm>
              <a:off x="7171853" y="3429159"/>
              <a:ext cx="150098" cy="157970"/>
            </a:xfrm>
            <a:custGeom>
              <a:avLst/>
              <a:gdLst/>
              <a:ahLst/>
              <a:cxnLst/>
              <a:rect l="l" t="t" r="r" b="b"/>
              <a:pathLst>
                <a:path w="3203" h="3371" extrusionOk="0">
                  <a:moveTo>
                    <a:pt x="3169" y="0"/>
                  </a:moveTo>
                  <a:cubicBezTo>
                    <a:pt x="3102" y="0"/>
                    <a:pt x="3036" y="34"/>
                    <a:pt x="2869" y="167"/>
                  </a:cubicBezTo>
                  <a:cubicBezTo>
                    <a:pt x="2669" y="501"/>
                    <a:pt x="2202" y="1068"/>
                    <a:pt x="1601" y="1702"/>
                  </a:cubicBezTo>
                  <a:cubicBezTo>
                    <a:pt x="1034" y="2335"/>
                    <a:pt x="501" y="2836"/>
                    <a:pt x="167" y="3069"/>
                  </a:cubicBezTo>
                  <a:cubicBezTo>
                    <a:pt x="34" y="3236"/>
                    <a:pt x="0" y="3336"/>
                    <a:pt x="34" y="3370"/>
                  </a:cubicBezTo>
                  <a:cubicBezTo>
                    <a:pt x="35" y="3370"/>
                    <a:pt x="37" y="3371"/>
                    <a:pt x="40" y="3371"/>
                  </a:cubicBezTo>
                  <a:cubicBezTo>
                    <a:pt x="137" y="3371"/>
                    <a:pt x="888" y="2714"/>
                    <a:pt x="1735" y="1835"/>
                  </a:cubicBezTo>
                  <a:cubicBezTo>
                    <a:pt x="2602" y="901"/>
                    <a:pt x="3202" y="67"/>
                    <a:pt x="3169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6;p15"/>
            <p:cNvSpPr/>
            <p:nvPr/>
          </p:nvSpPr>
          <p:spPr>
            <a:xfrm>
              <a:off x="7176539" y="3435392"/>
              <a:ext cx="126667" cy="136039"/>
            </a:xfrm>
            <a:custGeom>
              <a:avLst/>
              <a:gdLst/>
              <a:ahLst/>
              <a:cxnLst/>
              <a:rect l="l" t="t" r="r" b="b"/>
              <a:pathLst>
                <a:path w="2703" h="2903" extrusionOk="0">
                  <a:moveTo>
                    <a:pt x="0" y="2903"/>
                  </a:moveTo>
                  <a:cubicBezTo>
                    <a:pt x="334" y="2669"/>
                    <a:pt x="868" y="2169"/>
                    <a:pt x="1468" y="1535"/>
                  </a:cubicBezTo>
                  <a:cubicBezTo>
                    <a:pt x="2068" y="902"/>
                    <a:pt x="2502" y="334"/>
                    <a:pt x="2702" y="1"/>
                  </a:cubicBezTo>
                  <a:cubicBezTo>
                    <a:pt x="2369" y="234"/>
                    <a:pt x="1835" y="735"/>
                    <a:pt x="1268" y="1369"/>
                  </a:cubicBezTo>
                  <a:cubicBezTo>
                    <a:pt x="734" y="2002"/>
                    <a:pt x="200" y="2569"/>
                    <a:pt x="0" y="29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7;p15"/>
            <p:cNvSpPr/>
            <p:nvPr/>
          </p:nvSpPr>
          <p:spPr>
            <a:xfrm>
              <a:off x="7176539" y="3435392"/>
              <a:ext cx="126667" cy="136039"/>
            </a:xfrm>
            <a:custGeom>
              <a:avLst/>
              <a:gdLst/>
              <a:ahLst/>
              <a:cxnLst/>
              <a:rect l="l" t="t" r="r" b="b"/>
              <a:pathLst>
                <a:path w="2703" h="2903" extrusionOk="0">
                  <a:moveTo>
                    <a:pt x="0" y="2903"/>
                  </a:moveTo>
                  <a:cubicBezTo>
                    <a:pt x="334" y="2669"/>
                    <a:pt x="868" y="2169"/>
                    <a:pt x="1468" y="1535"/>
                  </a:cubicBezTo>
                  <a:cubicBezTo>
                    <a:pt x="2068" y="902"/>
                    <a:pt x="2502" y="334"/>
                    <a:pt x="2702" y="1"/>
                  </a:cubicBezTo>
                  <a:cubicBezTo>
                    <a:pt x="2369" y="234"/>
                    <a:pt x="1835" y="735"/>
                    <a:pt x="1268" y="1369"/>
                  </a:cubicBezTo>
                  <a:cubicBezTo>
                    <a:pt x="734" y="2002"/>
                    <a:pt x="200" y="2569"/>
                    <a:pt x="0" y="29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8;p15"/>
            <p:cNvSpPr/>
            <p:nvPr/>
          </p:nvSpPr>
          <p:spPr>
            <a:xfrm>
              <a:off x="7157748" y="3416647"/>
              <a:ext cx="151694" cy="167299"/>
            </a:xfrm>
            <a:custGeom>
              <a:avLst/>
              <a:gdLst/>
              <a:ahLst/>
              <a:cxnLst/>
              <a:rect l="l" t="t" r="r" b="b"/>
              <a:pathLst>
                <a:path w="3237" h="3570" extrusionOk="0">
                  <a:moveTo>
                    <a:pt x="3237" y="134"/>
                  </a:moveTo>
                  <a:cubicBezTo>
                    <a:pt x="3203" y="101"/>
                    <a:pt x="3103" y="34"/>
                    <a:pt x="3070" y="1"/>
                  </a:cubicBezTo>
                  <a:cubicBezTo>
                    <a:pt x="3103" y="34"/>
                    <a:pt x="3036" y="134"/>
                    <a:pt x="2936" y="301"/>
                  </a:cubicBezTo>
                  <a:cubicBezTo>
                    <a:pt x="2736" y="634"/>
                    <a:pt x="2269" y="1235"/>
                    <a:pt x="1702" y="1802"/>
                  </a:cubicBezTo>
                  <a:cubicBezTo>
                    <a:pt x="1102" y="2436"/>
                    <a:pt x="568" y="2936"/>
                    <a:pt x="268" y="3170"/>
                  </a:cubicBezTo>
                  <a:cubicBezTo>
                    <a:pt x="101" y="3303"/>
                    <a:pt x="34" y="3336"/>
                    <a:pt x="1" y="3336"/>
                  </a:cubicBezTo>
                  <a:lnTo>
                    <a:pt x="168" y="3503"/>
                  </a:lnTo>
                  <a:lnTo>
                    <a:pt x="168" y="3503"/>
                  </a:lnTo>
                  <a:cubicBezTo>
                    <a:pt x="201" y="3570"/>
                    <a:pt x="301" y="3470"/>
                    <a:pt x="435" y="3403"/>
                  </a:cubicBezTo>
                  <a:cubicBezTo>
                    <a:pt x="802" y="3136"/>
                    <a:pt x="1335" y="2636"/>
                    <a:pt x="1902" y="2002"/>
                  </a:cubicBezTo>
                  <a:cubicBezTo>
                    <a:pt x="2503" y="1402"/>
                    <a:pt x="2936" y="801"/>
                    <a:pt x="3170" y="468"/>
                  </a:cubicBezTo>
                  <a:cubicBezTo>
                    <a:pt x="3203" y="267"/>
                    <a:pt x="3237" y="134"/>
                    <a:pt x="323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9;p15"/>
            <p:cNvSpPr/>
            <p:nvPr/>
          </p:nvSpPr>
          <p:spPr>
            <a:xfrm>
              <a:off x="7079630" y="3344762"/>
              <a:ext cx="164156" cy="170436"/>
            </a:xfrm>
            <a:custGeom>
              <a:avLst/>
              <a:gdLst/>
              <a:ahLst/>
              <a:cxnLst/>
              <a:rect l="l" t="t" r="r" b="b"/>
              <a:pathLst>
                <a:path w="3503" h="3637" extrusionOk="0">
                  <a:moveTo>
                    <a:pt x="3469" y="467"/>
                  </a:moveTo>
                  <a:cubicBezTo>
                    <a:pt x="3302" y="300"/>
                    <a:pt x="3069" y="167"/>
                    <a:pt x="2902" y="0"/>
                  </a:cubicBezTo>
                  <a:cubicBezTo>
                    <a:pt x="3002" y="100"/>
                    <a:pt x="2402" y="834"/>
                    <a:pt x="1635" y="1701"/>
                  </a:cubicBezTo>
                  <a:cubicBezTo>
                    <a:pt x="834" y="2602"/>
                    <a:pt x="134" y="3202"/>
                    <a:pt x="0" y="3136"/>
                  </a:cubicBezTo>
                  <a:lnTo>
                    <a:pt x="500" y="3636"/>
                  </a:lnTo>
                  <a:lnTo>
                    <a:pt x="500" y="3636"/>
                  </a:lnTo>
                  <a:cubicBezTo>
                    <a:pt x="534" y="3636"/>
                    <a:pt x="601" y="3603"/>
                    <a:pt x="767" y="3503"/>
                  </a:cubicBezTo>
                  <a:cubicBezTo>
                    <a:pt x="1068" y="3303"/>
                    <a:pt x="1601" y="2802"/>
                    <a:pt x="2168" y="2202"/>
                  </a:cubicBezTo>
                  <a:cubicBezTo>
                    <a:pt x="2702" y="1635"/>
                    <a:pt x="3169" y="1101"/>
                    <a:pt x="3369" y="767"/>
                  </a:cubicBezTo>
                  <a:cubicBezTo>
                    <a:pt x="3469" y="601"/>
                    <a:pt x="3503" y="501"/>
                    <a:pt x="3469" y="467"/>
                  </a:cubicBezTo>
                  <a:cubicBezTo>
                    <a:pt x="3503" y="467"/>
                    <a:pt x="3503" y="467"/>
                    <a:pt x="3469" y="4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10;p15"/>
            <p:cNvSpPr/>
            <p:nvPr/>
          </p:nvSpPr>
          <p:spPr>
            <a:xfrm>
              <a:off x="7071804" y="348384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11;p15"/>
            <p:cNvSpPr/>
            <p:nvPr/>
          </p:nvSpPr>
          <p:spPr>
            <a:xfrm>
              <a:off x="7207796" y="333693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12;p15"/>
            <p:cNvSpPr/>
            <p:nvPr/>
          </p:nvSpPr>
          <p:spPr>
            <a:xfrm>
              <a:off x="7067118" y="3332250"/>
              <a:ext cx="140725" cy="153237"/>
            </a:xfrm>
            <a:custGeom>
              <a:avLst/>
              <a:gdLst/>
              <a:ahLst/>
              <a:cxnLst/>
              <a:rect l="l" t="t" r="r" b="b"/>
              <a:pathLst>
                <a:path w="3003" h="3270" extrusionOk="0">
                  <a:moveTo>
                    <a:pt x="401" y="3103"/>
                  </a:moveTo>
                  <a:cubicBezTo>
                    <a:pt x="601" y="2769"/>
                    <a:pt x="1001" y="2269"/>
                    <a:pt x="1568" y="1668"/>
                  </a:cubicBezTo>
                  <a:cubicBezTo>
                    <a:pt x="2102" y="1101"/>
                    <a:pt x="2602" y="634"/>
                    <a:pt x="2902" y="401"/>
                  </a:cubicBezTo>
                  <a:cubicBezTo>
                    <a:pt x="2969" y="234"/>
                    <a:pt x="3002" y="134"/>
                    <a:pt x="3002" y="100"/>
                  </a:cubicBezTo>
                  <a:lnTo>
                    <a:pt x="3002" y="100"/>
                  </a:lnTo>
                  <a:cubicBezTo>
                    <a:pt x="2936" y="0"/>
                    <a:pt x="2235" y="634"/>
                    <a:pt x="1401" y="1535"/>
                  </a:cubicBezTo>
                  <a:cubicBezTo>
                    <a:pt x="601" y="2369"/>
                    <a:pt x="0" y="3136"/>
                    <a:pt x="100" y="3236"/>
                  </a:cubicBezTo>
                  <a:lnTo>
                    <a:pt x="100" y="3236"/>
                  </a:lnTo>
                  <a:cubicBezTo>
                    <a:pt x="134" y="3269"/>
                    <a:pt x="234" y="3203"/>
                    <a:pt x="401" y="31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3;p15"/>
            <p:cNvSpPr/>
            <p:nvPr/>
          </p:nvSpPr>
          <p:spPr>
            <a:xfrm>
              <a:off x="7215622" y="33447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4;p15"/>
            <p:cNvSpPr/>
            <p:nvPr/>
          </p:nvSpPr>
          <p:spPr>
            <a:xfrm>
              <a:off x="7079630" y="349167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5;p15"/>
            <p:cNvSpPr/>
            <p:nvPr/>
          </p:nvSpPr>
          <p:spPr>
            <a:xfrm>
              <a:off x="7079630" y="3344762"/>
              <a:ext cx="140725" cy="148551"/>
            </a:xfrm>
            <a:custGeom>
              <a:avLst/>
              <a:gdLst/>
              <a:ahLst/>
              <a:cxnLst/>
              <a:rect l="l" t="t" r="r" b="b"/>
              <a:pathLst>
                <a:path w="3003" h="3170" extrusionOk="0">
                  <a:moveTo>
                    <a:pt x="1635" y="1701"/>
                  </a:moveTo>
                  <a:cubicBezTo>
                    <a:pt x="2402" y="834"/>
                    <a:pt x="3002" y="100"/>
                    <a:pt x="2902" y="0"/>
                  </a:cubicBezTo>
                  <a:lnTo>
                    <a:pt x="2902" y="0"/>
                  </a:lnTo>
                  <a:cubicBezTo>
                    <a:pt x="2869" y="0"/>
                    <a:pt x="2769" y="34"/>
                    <a:pt x="2635" y="134"/>
                  </a:cubicBezTo>
                  <a:cubicBezTo>
                    <a:pt x="2402" y="467"/>
                    <a:pt x="2002" y="968"/>
                    <a:pt x="1434" y="1535"/>
                  </a:cubicBezTo>
                  <a:cubicBezTo>
                    <a:pt x="901" y="2135"/>
                    <a:pt x="400" y="2602"/>
                    <a:pt x="134" y="2802"/>
                  </a:cubicBezTo>
                  <a:cubicBezTo>
                    <a:pt x="33" y="2969"/>
                    <a:pt x="0" y="3036"/>
                    <a:pt x="0" y="3102"/>
                  </a:cubicBezTo>
                  <a:lnTo>
                    <a:pt x="0" y="3102"/>
                  </a:lnTo>
                  <a:cubicBezTo>
                    <a:pt x="134" y="3169"/>
                    <a:pt x="834" y="2535"/>
                    <a:pt x="1635" y="17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6;p15"/>
            <p:cNvSpPr/>
            <p:nvPr/>
          </p:nvSpPr>
          <p:spPr>
            <a:xfrm>
              <a:off x="7079630" y="3344762"/>
              <a:ext cx="140728" cy="145649"/>
            </a:xfrm>
            <a:custGeom>
              <a:avLst/>
              <a:gdLst/>
              <a:ahLst/>
              <a:cxnLst/>
              <a:rect l="l" t="t" r="r" b="b"/>
              <a:pathLst>
                <a:path w="3003" h="3108" extrusionOk="0">
                  <a:moveTo>
                    <a:pt x="2902" y="0"/>
                  </a:moveTo>
                  <a:cubicBezTo>
                    <a:pt x="2869" y="0"/>
                    <a:pt x="2769" y="34"/>
                    <a:pt x="2635" y="134"/>
                  </a:cubicBezTo>
                  <a:cubicBezTo>
                    <a:pt x="2402" y="467"/>
                    <a:pt x="2002" y="968"/>
                    <a:pt x="1434" y="1535"/>
                  </a:cubicBezTo>
                  <a:cubicBezTo>
                    <a:pt x="901" y="2135"/>
                    <a:pt x="400" y="2602"/>
                    <a:pt x="134" y="2802"/>
                  </a:cubicBezTo>
                  <a:cubicBezTo>
                    <a:pt x="33" y="2969"/>
                    <a:pt x="0" y="3036"/>
                    <a:pt x="0" y="3102"/>
                  </a:cubicBezTo>
                  <a:cubicBezTo>
                    <a:pt x="7" y="3106"/>
                    <a:pt x="14" y="3107"/>
                    <a:pt x="23" y="3107"/>
                  </a:cubicBezTo>
                  <a:cubicBezTo>
                    <a:pt x="202" y="3107"/>
                    <a:pt x="873" y="2495"/>
                    <a:pt x="1635" y="1701"/>
                  </a:cubicBezTo>
                  <a:cubicBezTo>
                    <a:pt x="2402" y="834"/>
                    <a:pt x="3002" y="100"/>
                    <a:pt x="29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7;p15"/>
            <p:cNvSpPr/>
            <p:nvPr/>
          </p:nvSpPr>
          <p:spPr>
            <a:xfrm>
              <a:off x="7085862" y="3352541"/>
              <a:ext cx="117295" cy="125120"/>
            </a:xfrm>
            <a:custGeom>
              <a:avLst/>
              <a:gdLst/>
              <a:ahLst/>
              <a:cxnLst/>
              <a:rect l="l" t="t" r="r" b="b"/>
              <a:pathLst>
                <a:path w="2503" h="2670" extrusionOk="0">
                  <a:moveTo>
                    <a:pt x="1" y="2670"/>
                  </a:moveTo>
                  <a:cubicBezTo>
                    <a:pt x="267" y="2469"/>
                    <a:pt x="768" y="1969"/>
                    <a:pt x="1301" y="1402"/>
                  </a:cubicBezTo>
                  <a:cubicBezTo>
                    <a:pt x="1869" y="835"/>
                    <a:pt x="2269" y="301"/>
                    <a:pt x="2502" y="1"/>
                  </a:cubicBezTo>
                  <a:cubicBezTo>
                    <a:pt x="2202" y="201"/>
                    <a:pt x="1702" y="701"/>
                    <a:pt x="1168" y="1302"/>
                  </a:cubicBezTo>
                  <a:cubicBezTo>
                    <a:pt x="601" y="1802"/>
                    <a:pt x="201" y="2336"/>
                    <a:pt x="1" y="26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8;p15"/>
            <p:cNvSpPr/>
            <p:nvPr/>
          </p:nvSpPr>
          <p:spPr>
            <a:xfrm>
              <a:off x="7085862" y="3352541"/>
              <a:ext cx="117295" cy="125120"/>
            </a:xfrm>
            <a:custGeom>
              <a:avLst/>
              <a:gdLst/>
              <a:ahLst/>
              <a:cxnLst/>
              <a:rect l="l" t="t" r="r" b="b"/>
              <a:pathLst>
                <a:path w="2503" h="2670" extrusionOk="0">
                  <a:moveTo>
                    <a:pt x="1" y="2670"/>
                  </a:moveTo>
                  <a:cubicBezTo>
                    <a:pt x="267" y="2469"/>
                    <a:pt x="768" y="1969"/>
                    <a:pt x="1301" y="1402"/>
                  </a:cubicBezTo>
                  <a:cubicBezTo>
                    <a:pt x="1869" y="835"/>
                    <a:pt x="2269" y="301"/>
                    <a:pt x="2502" y="1"/>
                  </a:cubicBezTo>
                  <a:cubicBezTo>
                    <a:pt x="2202" y="201"/>
                    <a:pt x="1702" y="701"/>
                    <a:pt x="1168" y="1302"/>
                  </a:cubicBezTo>
                  <a:cubicBezTo>
                    <a:pt x="601" y="1802"/>
                    <a:pt x="201" y="2336"/>
                    <a:pt x="1" y="26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9;p15"/>
            <p:cNvSpPr/>
            <p:nvPr/>
          </p:nvSpPr>
          <p:spPr>
            <a:xfrm>
              <a:off x="6899869" y="3179059"/>
              <a:ext cx="311114" cy="306428"/>
            </a:xfrm>
            <a:custGeom>
              <a:avLst/>
              <a:gdLst/>
              <a:ahLst/>
              <a:cxnLst/>
              <a:rect l="l" t="t" r="r" b="b"/>
              <a:pathLst>
                <a:path w="6639" h="6539" extrusionOk="0">
                  <a:moveTo>
                    <a:pt x="6571" y="3369"/>
                  </a:moveTo>
                  <a:cubicBezTo>
                    <a:pt x="4303" y="1468"/>
                    <a:pt x="2402" y="0"/>
                    <a:pt x="2402" y="0"/>
                  </a:cubicBezTo>
                  <a:lnTo>
                    <a:pt x="1401" y="1068"/>
                  </a:lnTo>
                  <a:lnTo>
                    <a:pt x="1201" y="1301"/>
                  </a:lnTo>
                  <a:lnTo>
                    <a:pt x="1001" y="1501"/>
                  </a:lnTo>
                  <a:lnTo>
                    <a:pt x="0" y="2569"/>
                  </a:lnTo>
                  <a:cubicBezTo>
                    <a:pt x="0" y="2569"/>
                    <a:pt x="1568" y="4337"/>
                    <a:pt x="3669" y="6505"/>
                  </a:cubicBezTo>
                  <a:lnTo>
                    <a:pt x="3669" y="6505"/>
                  </a:lnTo>
                  <a:cubicBezTo>
                    <a:pt x="3703" y="6538"/>
                    <a:pt x="3803" y="6472"/>
                    <a:pt x="3903" y="6372"/>
                  </a:cubicBezTo>
                  <a:cubicBezTo>
                    <a:pt x="4203" y="6171"/>
                    <a:pt x="4703" y="5671"/>
                    <a:pt x="5237" y="5137"/>
                  </a:cubicBezTo>
                  <a:cubicBezTo>
                    <a:pt x="5804" y="4537"/>
                    <a:pt x="6204" y="4003"/>
                    <a:pt x="6405" y="3703"/>
                  </a:cubicBezTo>
                  <a:cubicBezTo>
                    <a:pt x="6571" y="3536"/>
                    <a:pt x="6638" y="3403"/>
                    <a:pt x="6571" y="33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20;p15"/>
            <p:cNvSpPr/>
            <p:nvPr/>
          </p:nvSpPr>
          <p:spPr>
            <a:xfrm>
              <a:off x="6898275" y="3180559"/>
              <a:ext cx="115748" cy="118982"/>
            </a:xfrm>
            <a:custGeom>
              <a:avLst/>
              <a:gdLst/>
              <a:ahLst/>
              <a:cxnLst/>
              <a:rect l="l" t="t" r="r" b="b"/>
              <a:pathLst>
                <a:path w="2470" h="2539" extrusionOk="0">
                  <a:moveTo>
                    <a:pt x="2431" y="0"/>
                  </a:moveTo>
                  <a:cubicBezTo>
                    <a:pt x="2369" y="0"/>
                    <a:pt x="1815" y="523"/>
                    <a:pt x="1168" y="1203"/>
                  </a:cubicBezTo>
                  <a:cubicBezTo>
                    <a:pt x="534" y="1903"/>
                    <a:pt x="1" y="2503"/>
                    <a:pt x="34" y="2537"/>
                  </a:cubicBezTo>
                  <a:cubicBezTo>
                    <a:pt x="35" y="2538"/>
                    <a:pt x="36" y="2538"/>
                    <a:pt x="38" y="2538"/>
                  </a:cubicBezTo>
                  <a:cubicBezTo>
                    <a:pt x="101" y="2538"/>
                    <a:pt x="654" y="2016"/>
                    <a:pt x="1302" y="1336"/>
                  </a:cubicBezTo>
                  <a:cubicBezTo>
                    <a:pt x="1969" y="602"/>
                    <a:pt x="2469" y="2"/>
                    <a:pt x="2436" y="2"/>
                  </a:cubicBezTo>
                  <a:cubicBezTo>
                    <a:pt x="2435" y="1"/>
                    <a:pt x="2433" y="0"/>
                    <a:pt x="2431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21;p15"/>
            <p:cNvSpPr/>
            <p:nvPr/>
          </p:nvSpPr>
          <p:spPr>
            <a:xfrm>
              <a:off x="5963528" y="2313058"/>
              <a:ext cx="1044216" cy="983296"/>
            </a:xfrm>
            <a:custGeom>
              <a:avLst/>
              <a:gdLst/>
              <a:ahLst/>
              <a:cxnLst/>
              <a:rect l="l" t="t" r="r" b="b"/>
              <a:pathLst>
                <a:path w="22283" h="20983" extrusionOk="0">
                  <a:moveTo>
                    <a:pt x="21982" y="18280"/>
                  </a:moveTo>
                  <a:cubicBezTo>
                    <a:pt x="21716" y="18047"/>
                    <a:pt x="21449" y="17713"/>
                    <a:pt x="21048" y="17680"/>
                  </a:cubicBezTo>
                  <a:cubicBezTo>
                    <a:pt x="20682" y="17646"/>
                    <a:pt x="20548" y="17646"/>
                    <a:pt x="20348" y="17313"/>
                  </a:cubicBezTo>
                  <a:cubicBezTo>
                    <a:pt x="20148" y="16979"/>
                    <a:pt x="19781" y="16779"/>
                    <a:pt x="19180" y="16312"/>
                  </a:cubicBezTo>
                  <a:cubicBezTo>
                    <a:pt x="18613" y="15845"/>
                    <a:pt x="18480" y="15778"/>
                    <a:pt x="18313" y="15612"/>
                  </a:cubicBezTo>
                  <a:cubicBezTo>
                    <a:pt x="18146" y="15445"/>
                    <a:pt x="13677" y="11275"/>
                    <a:pt x="13476" y="11042"/>
                  </a:cubicBezTo>
                  <a:cubicBezTo>
                    <a:pt x="13276" y="10842"/>
                    <a:pt x="11208" y="8974"/>
                    <a:pt x="10875" y="8640"/>
                  </a:cubicBezTo>
                  <a:cubicBezTo>
                    <a:pt x="10541" y="8306"/>
                    <a:pt x="10374" y="8106"/>
                    <a:pt x="9774" y="7339"/>
                  </a:cubicBezTo>
                  <a:cubicBezTo>
                    <a:pt x="9140" y="6605"/>
                    <a:pt x="8973" y="6472"/>
                    <a:pt x="8606" y="6172"/>
                  </a:cubicBezTo>
                  <a:cubicBezTo>
                    <a:pt x="8206" y="5838"/>
                    <a:pt x="5604" y="4270"/>
                    <a:pt x="5604" y="4270"/>
                  </a:cubicBezTo>
                  <a:lnTo>
                    <a:pt x="100" y="0"/>
                  </a:lnTo>
                  <a:lnTo>
                    <a:pt x="0" y="134"/>
                  </a:lnTo>
                  <a:lnTo>
                    <a:pt x="4670" y="5271"/>
                  </a:lnTo>
                  <a:cubicBezTo>
                    <a:pt x="4670" y="5271"/>
                    <a:pt x="6471" y="7773"/>
                    <a:pt x="6805" y="8106"/>
                  </a:cubicBezTo>
                  <a:cubicBezTo>
                    <a:pt x="7139" y="8473"/>
                    <a:pt x="7239" y="8607"/>
                    <a:pt x="8039" y="9174"/>
                  </a:cubicBezTo>
                  <a:cubicBezTo>
                    <a:pt x="8840" y="9774"/>
                    <a:pt x="9040" y="9908"/>
                    <a:pt x="9373" y="10208"/>
                  </a:cubicBezTo>
                  <a:cubicBezTo>
                    <a:pt x="9774" y="10508"/>
                    <a:pt x="11775" y="12476"/>
                    <a:pt x="11975" y="12643"/>
                  </a:cubicBezTo>
                  <a:cubicBezTo>
                    <a:pt x="12175" y="12843"/>
                    <a:pt x="16645" y="17013"/>
                    <a:pt x="16812" y="17179"/>
                  </a:cubicBezTo>
                  <a:cubicBezTo>
                    <a:pt x="16979" y="17346"/>
                    <a:pt x="17112" y="17446"/>
                    <a:pt x="17546" y="18013"/>
                  </a:cubicBezTo>
                  <a:cubicBezTo>
                    <a:pt x="18046" y="18547"/>
                    <a:pt x="18246" y="18947"/>
                    <a:pt x="18647" y="19114"/>
                  </a:cubicBezTo>
                  <a:cubicBezTo>
                    <a:pt x="19014" y="19314"/>
                    <a:pt x="18980" y="19414"/>
                    <a:pt x="19047" y="19781"/>
                  </a:cubicBezTo>
                  <a:cubicBezTo>
                    <a:pt x="19147" y="20148"/>
                    <a:pt x="19481" y="20448"/>
                    <a:pt x="19714" y="20649"/>
                  </a:cubicBezTo>
                  <a:lnTo>
                    <a:pt x="20014" y="20949"/>
                  </a:lnTo>
                  <a:cubicBezTo>
                    <a:pt x="20048" y="20982"/>
                    <a:pt x="20548" y="20448"/>
                    <a:pt x="21182" y="19815"/>
                  </a:cubicBezTo>
                  <a:cubicBezTo>
                    <a:pt x="21816" y="19147"/>
                    <a:pt x="22249" y="18614"/>
                    <a:pt x="22216" y="18547"/>
                  </a:cubicBezTo>
                  <a:cubicBezTo>
                    <a:pt x="22283" y="18514"/>
                    <a:pt x="22216" y="18480"/>
                    <a:pt x="21982" y="182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22;p15"/>
            <p:cNvSpPr/>
            <p:nvPr/>
          </p:nvSpPr>
          <p:spPr>
            <a:xfrm>
              <a:off x="5973089" y="2167782"/>
              <a:ext cx="504943" cy="594029"/>
            </a:xfrm>
            <a:custGeom>
              <a:avLst/>
              <a:gdLst/>
              <a:ahLst/>
              <a:cxnLst/>
              <a:rect l="l" t="t" r="r" b="b"/>
              <a:pathLst>
                <a:path w="10775" h="12676" extrusionOk="0">
                  <a:moveTo>
                    <a:pt x="0" y="3202"/>
                  </a:moveTo>
                  <a:cubicBezTo>
                    <a:pt x="0" y="3202"/>
                    <a:pt x="3436" y="1201"/>
                    <a:pt x="4036" y="901"/>
                  </a:cubicBezTo>
                  <a:cubicBezTo>
                    <a:pt x="4570" y="567"/>
                    <a:pt x="5938" y="0"/>
                    <a:pt x="7072" y="867"/>
                  </a:cubicBezTo>
                  <a:cubicBezTo>
                    <a:pt x="8206" y="1735"/>
                    <a:pt x="10041" y="3569"/>
                    <a:pt x="10241" y="3836"/>
                  </a:cubicBezTo>
                  <a:cubicBezTo>
                    <a:pt x="10441" y="4070"/>
                    <a:pt x="10674" y="4337"/>
                    <a:pt x="10708" y="5004"/>
                  </a:cubicBezTo>
                  <a:cubicBezTo>
                    <a:pt x="10741" y="5671"/>
                    <a:pt x="10775" y="12676"/>
                    <a:pt x="10775" y="126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3;p15"/>
            <p:cNvSpPr/>
            <p:nvPr/>
          </p:nvSpPr>
          <p:spPr>
            <a:xfrm>
              <a:off x="5871304" y="2314604"/>
              <a:ext cx="562772" cy="490885"/>
            </a:xfrm>
            <a:custGeom>
              <a:avLst/>
              <a:gdLst/>
              <a:ahLst/>
              <a:cxnLst/>
              <a:rect l="l" t="t" r="r" b="b"/>
              <a:pathLst>
                <a:path w="12009" h="10475" extrusionOk="0">
                  <a:moveTo>
                    <a:pt x="2001" y="1"/>
                  </a:moveTo>
                  <a:cubicBezTo>
                    <a:pt x="2001" y="1"/>
                    <a:pt x="967" y="3470"/>
                    <a:pt x="734" y="4237"/>
                  </a:cubicBezTo>
                  <a:cubicBezTo>
                    <a:pt x="500" y="4938"/>
                    <a:pt x="0" y="6239"/>
                    <a:pt x="934" y="7273"/>
                  </a:cubicBezTo>
                  <a:cubicBezTo>
                    <a:pt x="1835" y="8273"/>
                    <a:pt x="3669" y="9875"/>
                    <a:pt x="3936" y="10108"/>
                  </a:cubicBezTo>
                  <a:cubicBezTo>
                    <a:pt x="4170" y="10308"/>
                    <a:pt x="4437" y="10475"/>
                    <a:pt x="5070" y="10442"/>
                  </a:cubicBezTo>
                  <a:cubicBezTo>
                    <a:pt x="5671" y="10442"/>
                    <a:pt x="12009" y="10275"/>
                    <a:pt x="12009" y="1027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1" name="Google Shape;124;p15"/>
            <p:cNvGrpSpPr/>
            <p:nvPr/>
          </p:nvGrpSpPr>
          <p:grpSpPr>
            <a:xfrm>
              <a:off x="6593488" y="2892969"/>
              <a:ext cx="182901" cy="182948"/>
              <a:chOff x="6593488" y="2892969"/>
              <a:chExt cx="182901" cy="182948"/>
            </a:xfrm>
          </p:grpSpPr>
          <p:sp>
            <p:nvSpPr>
              <p:cNvPr id="123" name="Google Shape;125;p15"/>
              <p:cNvSpPr/>
              <p:nvPr/>
            </p:nvSpPr>
            <p:spPr>
              <a:xfrm>
                <a:off x="6593488" y="2892969"/>
                <a:ext cx="85991" cy="90724"/>
              </a:xfrm>
              <a:custGeom>
                <a:avLst/>
                <a:gdLst/>
                <a:ahLst/>
                <a:cxnLst/>
                <a:rect l="l" t="t" r="r" b="b"/>
                <a:pathLst>
                  <a:path w="1835" h="1936" extrusionOk="0">
                    <a:moveTo>
                      <a:pt x="1835" y="401"/>
                    </a:moveTo>
                    <a:lnTo>
                      <a:pt x="400" y="1936"/>
                    </a:lnTo>
                    <a:lnTo>
                      <a:pt x="0" y="1569"/>
                    </a:lnTo>
                    <a:lnTo>
                      <a:pt x="14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6;p15"/>
              <p:cNvSpPr/>
              <p:nvPr/>
            </p:nvSpPr>
            <p:spPr>
              <a:xfrm>
                <a:off x="6624744" y="2922680"/>
                <a:ext cx="75072" cy="79758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1702" extrusionOk="0">
                    <a:moveTo>
                      <a:pt x="1601" y="168"/>
                    </a:moveTo>
                    <a:lnTo>
                      <a:pt x="167" y="1702"/>
                    </a:lnTo>
                    <a:lnTo>
                      <a:pt x="0" y="1535"/>
                    </a:lnTo>
                    <a:lnTo>
                      <a:pt x="140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7;p15"/>
              <p:cNvSpPr/>
              <p:nvPr/>
            </p:nvSpPr>
            <p:spPr>
              <a:xfrm>
                <a:off x="6643489" y="2939878"/>
                <a:ext cx="76619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1736" extrusionOk="0">
                    <a:moveTo>
                      <a:pt x="1635" y="167"/>
                    </a:moveTo>
                    <a:lnTo>
                      <a:pt x="167" y="1735"/>
                    </a:lnTo>
                    <a:lnTo>
                      <a:pt x="0" y="1568"/>
                    </a:lnTo>
                    <a:lnTo>
                      <a:pt x="14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8;p15"/>
              <p:cNvSpPr/>
              <p:nvPr/>
            </p:nvSpPr>
            <p:spPr>
              <a:xfrm>
                <a:off x="6660687" y="2958622"/>
                <a:ext cx="78212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736" extrusionOk="0">
                    <a:moveTo>
                      <a:pt x="1668" y="201"/>
                    </a:moveTo>
                    <a:lnTo>
                      <a:pt x="234" y="1736"/>
                    </a:lnTo>
                    <a:lnTo>
                      <a:pt x="0" y="1535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9;p15"/>
              <p:cNvSpPr/>
              <p:nvPr/>
            </p:nvSpPr>
            <p:spPr>
              <a:xfrm>
                <a:off x="6681025" y="2975821"/>
                <a:ext cx="78165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736" extrusionOk="0">
                    <a:moveTo>
                      <a:pt x="1668" y="201"/>
                    </a:moveTo>
                    <a:lnTo>
                      <a:pt x="200" y="1735"/>
                    </a:lnTo>
                    <a:lnTo>
                      <a:pt x="0" y="1535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30;p15"/>
              <p:cNvSpPr/>
              <p:nvPr/>
            </p:nvSpPr>
            <p:spPr>
              <a:xfrm>
                <a:off x="6699770" y="2994612"/>
                <a:ext cx="76619" cy="8130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1735" extrusionOk="0">
                    <a:moveTo>
                      <a:pt x="1635" y="167"/>
                    </a:moveTo>
                    <a:lnTo>
                      <a:pt x="234" y="1735"/>
                    </a:lnTo>
                    <a:lnTo>
                      <a:pt x="0" y="1568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2" name="Google Shape;131;p15"/>
            <p:cNvSpPr/>
            <p:nvPr/>
          </p:nvSpPr>
          <p:spPr>
            <a:xfrm>
              <a:off x="7168713" y="3429159"/>
              <a:ext cx="387733" cy="368941"/>
            </a:xfrm>
            <a:custGeom>
              <a:avLst/>
              <a:gdLst/>
              <a:ahLst/>
              <a:cxnLst/>
              <a:rect l="l" t="t" r="r" b="b"/>
              <a:pathLst>
                <a:path w="8274" h="7873" extrusionOk="0">
                  <a:moveTo>
                    <a:pt x="4170" y="834"/>
                  </a:moveTo>
                  <a:cubicBezTo>
                    <a:pt x="4003" y="668"/>
                    <a:pt x="3636" y="367"/>
                    <a:pt x="3169" y="0"/>
                  </a:cubicBezTo>
                  <a:cubicBezTo>
                    <a:pt x="3269" y="101"/>
                    <a:pt x="2636" y="901"/>
                    <a:pt x="1768" y="1835"/>
                  </a:cubicBezTo>
                  <a:cubicBezTo>
                    <a:pt x="901" y="2736"/>
                    <a:pt x="134" y="3403"/>
                    <a:pt x="0" y="3336"/>
                  </a:cubicBezTo>
                  <a:lnTo>
                    <a:pt x="934" y="4237"/>
                  </a:lnTo>
                  <a:cubicBezTo>
                    <a:pt x="1902" y="5204"/>
                    <a:pt x="3103" y="6539"/>
                    <a:pt x="4103" y="7006"/>
                  </a:cubicBezTo>
                  <a:cubicBezTo>
                    <a:pt x="5071" y="7506"/>
                    <a:pt x="6238" y="7839"/>
                    <a:pt x="6505" y="7873"/>
                  </a:cubicBezTo>
                  <a:lnTo>
                    <a:pt x="6672" y="7873"/>
                  </a:lnTo>
                  <a:cubicBezTo>
                    <a:pt x="6739" y="7873"/>
                    <a:pt x="6772" y="7873"/>
                    <a:pt x="6805" y="7839"/>
                  </a:cubicBezTo>
                  <a:cubicBezTo>
                    <a:pt x="6839" y="7839"/>
                    <a:pt x="6905" y="7806"/>
                    <a:pt x="6905" y="7806"/>
                  </a:cubicBezTo>
                  <a:cubicBezTo>
                    <a:pt x="7072" y="7673"/>
                    <a:pt x="7306" y="7473"/>
                    <a:pt x="7606" y="7172"/>
                  </a:cubicBezTo>
                  <a:cubicBezTo>
                    <a:pt x="7839" y="6872"/>
                    <a:pt x="8073" y="6639"/>
                    <a:pt x="8173" y="6405"/>
                  </a:cubicBezTo>
                  <a:cubicBezTo>
                    <a:pt x="8173" y="6372"/>
                    <a:pt x="8240" y="6338"/>
                    <a:pt x="8240" y="6338"/>
                  </a:cubicBezTo>
                  <a:cubicBezTo>
                    <a:pt x="8240" y="6305"/>
                    <a:pt x="8273" y="6238"/>
                    <a:pt x="8273" y="6205"/>
                  </a:cubicBezTo>
                  <a:lnTo>
                    <a:pt x="8273" y="6038"/>
                  </a:lnTo>
                  <a:cubicBezTo>
                    <a:pt x="8240" y="5738"/>
                    <a:pt x="7773" y="4604"/>
                    <a:pt x="7239" y="3703"/>
                  </a:cubicBezTo>
                  <a:cubicBezTo>
                    <a:pt x="6605" y="2869"/>
                    <a:pt x="5171" y="1702"/>
                    <a:pt x="4170" y="8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67EA91C-EBF3-4AC2-8E90-71636E22361B}"/>
              </a:ext>
            </a:extLst>
          </p:cNvPr>
          <p:cNvSpPr/>
          <p:nvPr/>
        </p:nvSpPr>
        <p:spPr>
          <a:xfrm>
            <a:off x="43016" y="236216"/>
            <a:ext cx="187019" cy="2162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:a16="http://schemas.microsoft.com/office/drawing/2014/main" id="{32DC2C47-201B-1643-ADCB-E2A158E78D9B}"/>
              </a:ext>
            </a:extLst>
          </p:cNvPr>
          <p:cNvSpPr/>
          <p:nvPr/>
        </p:nvSpPr>
        <p:spPr>
          <a:xfrm>
            <a:off x="23204175" y="240221"/>
            <a:ext cx="1173475" cy="14718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71" name="Imagen 70">
            <a:extLst>
              <a:ext uri="{FF2B5EF4-FFF2-40B4-BE49-F238E27FC236}">
                <a16:creationId xmlns:a16="http://schemas.microsoft.com/office/drawing/2014/main" id="{3274BBF5-3C16-A34F-8F15-114C5E314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8825" y="494706"/>
            <a:ext cx="3171690" cy="1219201"/>
          </a:xfrm>
          <a:prstGeom prst="rect">
            <a:avLst/>
          </a:prstGeom>
        </p:spPr>
      </p:pic>
      <p:sp>
        <p:nvSpPr>
          <p:cNvPr id="306" name="Google Shape;381;p9"/>
          <p:cNvSpPr txBox="1"/>
          <p:nvPr/>
        </p:nvSpPr>
        <p:spPr>
          <a:xfrm>
            <a:off x="230035" y="494706"/>
            <a:ext cx="18462955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18272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BD6EE"/>
              </a:buClr>
              <a:buSzPts val="5400"/>
              <a:buFont typeface="Open Sans"/>
              <a:buNone/>
              <a:tabLst/>
              <a:defRPr/>
            </a:pPr>
            <a:r>
              <a:rPr lang="es-CO" sz="5400" b="1" noProof="0" dirty="0" smtClean="0">
                <a:solidFill>
                  <a:srgbClr val="BBD6EE"/>
                </a:solidFill>
                <a:latin typeface="Open Sans"/>
                <a:ea typeface="Open Sans"/>
                <a:cs typeface="Open Sans"/>
                <a:sym typeface="Open Sans"/>
              </a:rPr>
              <a:t>RETOS SUBDIRECCIÓN PARA MANEJO DE DESASTRES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 pitchFamily="34" charset="0"/>
              <a:ea typeface="+mn-ea"/>
              <a:cs typeface="+mn-cs"/>
            </a:endParaRPr>
          </a:p>
        </p:txBody>
      </p:sp>
      <p:sp>
        <p:nvSpPr>
          <p:cNvPr id="34" name="Google Shape;389;p22"/>
          <p:cNvSpPr/>
          <p:nvPr/>
        </p:nvSpPr>
        <p:spPr>
          <a:xfrm>
            <a:off x="3620854" y="3291243"/>
            <a:ext cx="15835875" cy="250833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243737" tIns="243737" rIns="243737" bIns="243737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9598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376" y="2657335"/>
            <a:ext cx="19356478" cy="107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7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orporate #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3864"/>
      </a:accent1>
      <a:accent2>
        <a:srgbClr val="FFC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Poppins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97694</TotalTime>
  <Words>34</Words>
  <Application>Microsoft Office PowerPoint</Application>
  <PresentationFormat>Personalizado</PresentationFormat>
  <Paragraphs>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Fira Sans Extra Condensed</vt:lpstr>
      <vt:lpstr>Lato Light</vt:lpstr>
      <vt:lpstr>Open Sans</vt:lpstr>
      <vt:lpstr>Poppins</vt:lpstr>
      <vt:lpstr>Default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Alfonso Armando Gandara Ricardo</cp:lastModifiedBy>
  <cp:revision>9308</cp:revision>
  <cp:lastPrinted>2021-06-18T17:58:02Z</cp:lastPrinted>
  <dcterms:created xsi:type="dcterms:W3CDTF">2014-11-12T21:47:38Z</dcterms:created>
  <dcterms:modified xsi:type="dcterms:W3CDTF">2022-06-22T22:19:08Z</dcterms:modified>
</cp:coreProperties>
</file>