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2"/>
    <p:sldId id="270" r:id="rId3"/>
    <p:sldId id="277" r:id="rId4"/>
    <p:sldId id="271" r:id="rId5"/>
    <p:sldId id="272" r:id="rId6"/>
    <p:sldId id="276" r:id="rId7"/>
    <p:sldId id="278" r:id="rId8"/>
    <p:sldId id="273" r:id="rId9"/>
    <p:sldId id="279" r:id="rId10"/>
    <p:sldId id="280" r:id="rId11"/>
    <p:sldId id="283" r:id="rId12"/>
    <p:sldId id="258" r:id="rId13"/>
    <p:sldId id="269" r:id="rId14"/>
    <p:sldId id="259" r:id="rId15"/>
    <p:sldId id="260" r:id="rId16"/>
    <p:sldId id="282" r:id="rId17"/>
    <p:sldId id="268" r:id="rId18"/>
  </p:sldIdLst>
  <p:sldSz cx="20104100" cy="11341100"/>
  <p:notesSz cx="9296400" cy="7010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BD1"/>
    <a:srgbClr val="FEF8E8"/>
    <a:srgbClr val="FEF6E9"/>
    <a:srgbClr val="FEF7E8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1" autoAdjust="0"/>
    <p:restoredTop sz="84994" autoAdjust="0"/>
  </p:normalViewPr>
  <p:slideViewPr>
    <p:cSldViewPr>
      <p:cViewPr varScale="1">
        <p:scale>
          <a:sx n="38" d="100"/>
          <a:sy n="38" d="100"/>
        </p:scale>
        <p:origin x="61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B0B1A5-BA91-804D-AE88-67FB03D791D8}" type="doc">
      <dgm:prSet loTypeId="urn:microsoft.com/office/officeart/2009/3/layout/StepUp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D61A7F5D-145A-0443-8B2B-7B63735175EF}">
      <dgm:prSet phldrT="[Texto]" custT="1"/>
      <dgm:spPr/>
      <dgm:t>
        <a:bodyPr/>
        <a:lstStyle/>
        <a:p>
          <a:pPr rtl="0"/>
          <a:r>
            <a:rPr lang="es-ES_tradnl" sz="1800" dirty="0">
              <a:solidFill>
                <a:schemeClr val="tx2">
                  <a:lumMod val="75000"/>
                </a:schemeClr>
              </a:solidFill>
            </a:rPr>
            <a:t>Reuniones Internas de planeación PRAD </a:t>
          </a:r>
          <a:endParaRPr lang="es-CO" sz="1800" dirty="0">
            <a:solidFill>
              <a:schemeClr val="tx2">
                <a:lumMod val="75000"/>
              </a:schemeClr>
            </a:solidFill>
          </a:endParaRPr>
        </a:p>
        <a:p>
          <a:r>
            <a:rPr lang="es-ES_tradnl" sz="1800" dirty="0">
              <a:solidFill>
                <a:schemeClr val="tx2">
                  <a:lumMod val="75000"/>
                </a:schemeClr>
              </a:solidFill>
            </a:rPr>
            <a:t>Información de evolución de la Pandemia.</a:t>
          </a:r>
          <a:endParaRPr lang="es-ES_tradnl" sz="1800" b="0" i="0" u="none" baseline="0" dirty="0">
            <a:solidFill>
              <a:schemeClr val="tx2">
                <a:lumMod val="75000"/>
              </a:schemeClr>
            </a:solidFill>
          </a:endParaRPr>
        </a:p>
      </dgm:t>
    </dgm:pt>
    <dgm:pt modelId="{25B9D66A-09EB-2E47-8BB3-D365040252E8}" type="parTrans" cxnId="{EA883395-738B-DE49-ADDF-D86C37CDC60F}">
      <dgm:prSet/>
      <dgm:spPr/>
      <dgm:t>
        <a:bodyPr/>
        <a:lstStyle/>
        <a:p>
          <a:endParaRPr lang="es-ES_tradnl"/>
        </a:p>
      </dgm:t>
    </dgm:pt>
    <dgm:pt modelId="{74198CF4-898C-7F4A-AB0A-1F3DB7CECB0E}" type="sibTrans" cxnId="{EA883395-738B-DE49-ADDF-D86C37CDC60F}">
      <dgm:prSet/>
      <dgm:spPr/>
      <dgm:t>
        <a:bodyPr/>
        <a:lstStyle/>
        <a:p>
          <a:endParaRPr lang="es-ES_tradnl"/>
        </a:p>
      </dgm:t>
    </dgm:pt>
    <dgm:pt modelId="{387CDB46-82BE-5C46-83CE-358D48CF7629}">
      <dgm:prSet phldrT="[Texto]" custT="1"/>
      <dgm:spPr/>
      <dgm:t>
        <a:bodyPr/>
        <a:lstStyle/>
        <a:p>
          <a:pPr rtl="0"/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Comunicaciones micro-sitio y campañas.</a:t>
          </a:r>
        </a:p>
        <a:p>
          <a:pPr rtl="0"/>
          <a:r>
            <a:rPr lang="es-ES_tradnl" sz="1800" b="0" dirty="0">
              <a:solidFill>
                <a:schemeClr val="tx2">
                  <a:lumMod val="75000"/>
                </a:schemeClr>
              </a:solidFill>
            </a:rPr>
            <a:t>Gestión de Plataforma de Reporte</a:t>
          </a:r>
        </a:p>
      </dgm:t>
    </dgm:pt>
    <dgm:pt modelId="{984B77F7-FA87-3A43-A7CD-F5046CB2DF3A}" type="parTrans" cxnId="{B21BD720-0467-2847-8E7D-3530E063B3A3}">
      <dgm:prSet/>
      <dgm:spPr/>
      <dgm:t>
        <a:bodyPr/>
        <a:lstStyle/>
        <a:p>
          <a:endParaRPr lang="es-ES_tradnl"/>
        </a:p>
      </dgm:t>
    </dgm:pt>
    <dgm:pt modelId="{7D7A5D58-5A25-3046-8A57-6A0E88D8651E}" type="sibTrans" cxnId="{B21BD720-0467-2847-8E7D-3530E063B3A3}">
      <dgm:prSet/>
      <dgm:spPr/>
      <dgm:t>
        <a:bodyPr/>
        <a:lstStyle/>
        <a:p>
          <a:endParaRPr lang="es-ES_tradnl"/>
        </a:p>
      </dgm:t>
    </dgm:pt>
    <dgm:pt modelId="{836ED3DC-13E4-E740-901D-5F8DD3537ACC}">
      <dgm:prSet phldrT="[Texto]" custT="1"/>
      <dgm:spPr/>
      <dgm:t>
        <a:bodyPr/>
        <a:lstStyle/>
        <a:p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Activación del correo electrónico.</a:t>
          </a:r>
        </a:p>
        <a:p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Formularios de inscripción y Reporte</a:t>
          </a:r>
        </a:p>
      </dgm:t>
    </dgm:pt>
    <dgm:pt modelId="{A82E014B-5AFA-8C46-BA20-A091551D9683}" type="parTrans" cxnId="{7E14F959-1FA0-CE4B-8658-3E0324C25381}">
      <dgm:prSet/>
      <dgm:spPr/>
      <dgm:t>
        <a:bodyPr/>
        <a:lstStyle/>
        <a:p>
          <a:endParaRPr lang="es-ES_tradnl"/>
        </a:p>
      </dgm:t>
    </dgm:pt>
    <dgm:pt modelId="{CD6F0148-0D28-C54C-9282-9AF010629640}" type="sibTrans" cxnId="{7E14F959-1FA0-CE4B-8658-3E0324C25381}">
      <dgm:prSet/>
      <dgm:spPr/>
      <dgm:t>
        <a:bodyPr/>
        <a:lstStyle/>
        <a:p>
          <a:endParaRPr lang="es-ES_tradnl"/>
        </a:p>
      </dgm:t>
    </dgm:pt>
    <dgm:pt modelId="{5F1753D6-31DD-2C41-B683-D9499ED70FE6}">
      <dgm:prSet custT="1"/>
      <dgm:spPr/>
      <dgm:t>
        <a:bodyPr/>
        <a:lstStyle/>
        <a:p>
          <a:pPr rtl="0"/>
          <a:r>
            <a:rPr lang="es-ES_tradnl" sz="1800" b="0" dirty="0">
              <a:solidFill>
                <a:schemeClr val="tx2">
                  <a:lumMod val="75000"/>
                </a:schemeClr>
              </a:solidFill>
            </a:rPr>
            <a:t>Borrador de cronograma</a:t>
          </a:r>
        </a:p>
        <a:p>
          <a:pPr rtl="0"/>
          <a:r>
            <a:rPr lang="es-ES_tradnl" sz="1800" b="0" i="0" u="none" baseline="0" dirty="0">
              <a:solidFill>
                <a:schemeClr val="tx2">
                  <a:lumMod val="75000"/>
                </a:schemeClr>
              </a:solidFill>
            </a:rPr>
            <a:t>Guiones y línea de tiempo </a:t>
          </a:r>
          <a:endParaRPr lang="es-ES_tradnl" sz="1800" b="0" dirty="0">
            <a:solidFill>
              <a:schemeClr val="tx2">
                <a:lumMod val="75000"/>
              </a:schemeClr>
            </a:solidFill>
          </a:endParaRPr>
        </a:p>
      </dgm:t>
    </dgm:pt>
    <dgm:pt modelId="{45ACFE93-E13A-AB43-9B7E-B09354BB19A2}" type="parTrans" cxnId="{C1234577-1A29-1C47-849E-EF1FBF18182F}">
      <dgm:prSet/>
      <dgm:spPr/>
      <dgm:t>
        <a:bodyPr/>
        <a:lstStyle/>
        <a:p>
          <a:endParaRPr lang="es-ES_tradnl"/>
        </a:p>
      </dgm:t>
    </dgm:pt>
    <dgm:pt modelId="{87849DF9-8F0D-6749-82DC-B7DD8C9C82C7}" type="sibTrans" cxnId="{C1234577-1A29-1C47-849E-EF1FBF18182F}">
      <dgm:prSet/>
      <dgm:spPr/>
      <dgm:t>
        <a:bodyPr/>
        <a:lstStyle/>
        <a:p>
          <a:endParaRPr lang="es-ES_tradnl"/>
        </a:p>
      </dgm:t>
    </dgm:pt>
    <dgm:pt modelId="{8CCEDAE7-7BA3-F24F-B5ED-5C932B294928}">
      <dgm:prSet custT="1"/>
      <dgm:spPr/>
      <dgm:t>
        <a:bodyPr/>
        <a:lstStyle/>
        <a:p>
          <a:pPr rtl="0"/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Reuniones Internas Equipo Coordinador revisión de escenarios.</a:t>
          </a:r>
        </a:p>
        <a:p>
          <a:pPr rtl="0"/>
          <a:r>
            <a:rPr lang="es-ES_tradnl" sz="1200" b="1" i="0" u="none" dirty="0"/>
            <a:t> </a:t>
          </a:r>
          <a:endParaRPr lang="es-ES_tradnl" sz="1200" dirty="0"/>
        </a:p>
      </dgm:t>
    </dgm:pt>
    <dgm:pt modelId="{079A8020-5412-5F45-8B8A-DA08360C62F6}" type="sibTrans" cxnId="{1E5C9FA1-A787-1740-BED3-71619BE59F43}">
      <dgm:prSet/>
      <dgm:spPr/>
      <dgm:t>
        <a:bodyPr/>
        <a:lstStyle/>
        <a:p>
          <a:endParaRPr lang="es-ES_tradnl"/>
        </a:p>
      </dgm:t>
    </dgm:pt>
    <dgm:pt modelId="{47239740-C3A4-7D42-974D-26E88EACC3EE}" type="parTrans" cxnId="{1E5C9FA1-A787-1740-BED3-71619BE59F43}">
      <dgm:prSet/>
      <dgm:spPr/>
      <dgm:t>
        <a:bodyPr/>
        <a:lstStyle/>
        <a:p>
          <a:endParaRPr lang="es-ES_tradnl"/>
        </a:p>
      </dgm:t>
    </dgm:pt>
    <dgm:pt modelId="{0C001BBB-439C-DE4A-B8EA-B8448FDB45E1}" type="pres">
      <dgm:prSet presAssocID="{15B0B1A5-BA91-804D-AE88-67FB03D791D8}" presName="rootnode" presStyleCnt="0">
        <dgm:presLayoutVars>
          <dgm:chMax/>
          <dgm:chPref/>
          <dgm:dir/>
          <dgm:animLvl val="lvl"/>
        </dgm:presLayoutVars>
      </dgm:prSet>
      <dgm:spPr/>
    </dgm:pt>
    <dgm:pt modelId="{315E18B9-3DC3-BA43-92EF-D0AA1B5C7187}" type="pres">
      <dgm:prSet presAssocID="{D61A7F5D-145A-0443-8B2B-7B63735175EF}" presName="composite" presStyleCnt="0"/>
      <dgm:spPr/>
    </dgm:pt>
    <dgm:pt modelId="{EA743EE4-5F83-274D-93B3-22A9AAF53A46}" type="pres">
      <dgm:prSet presAssocID="{D61A7F5D-145A-0443-8B2B-7B63735175EF}" presName="LShape" presStyleLbl="alignNode1" presStyleIdx="0" presStyleCnt="9"/>
      <dgm:spPr/>
    </dgm:pt>
    <dgm:pt modelId="{535463C9-64B8-4946-AAD5-C009F208B0BC}" type="pres">
      <dgm:prSet presAssocID="{D61A7F5D-145A-0443-8B2B-7B63735175EF}" presName="ParentText" presStyleLbl="revTx" presStyleIdx="0" presStyleCnt="5" custScaleY="156004" custLinFactNeighborX="-1480" custLinFactNeighborY="28326">
        <dgm:presLayoutVars>
          <dgm:chMax val="0"/>
          <dgm:chPref val="0"/>
          <dgm:bulletEnabled val="1"/>
        </dgm:presLayoutVars>
      </dgm:prSet>
      <dgm:spPr/>
    </dgm:pt>
    <dgm:pt modelId="{152C2F14-E55F-F748-B210-44E51E29A59E}" type="pres">
      <dgm:prSet presAssocID="{D61A7F5D-145A-0443-8B2B-7B63735175EF}" presName="Triangle" presStyleLbl="alignNode1" presStyleIdx="1" presStyleCnt="9"/>
      <dgm:spPr/>
    </dgm:pt>
    <dgm:pt modelId="{18D04918-463A-CD41-88C3-3AECCCE6C812}" type="pres">
      <dgm:prSet presAssocID="{74198CF4-898C-7F4A-AB0A-1F3DB7CECB0E}" presName="sibTrans" presStyleCnt="0"/>
      <dgm:spPr/>
    </dgm:pt>
    <dgm:pt modelId="{8929E8CC-3FA2-BB41-A298-DC34CE6E01A0}" type="pres">
      <dgm:prSet presAssocID="{74198CF4-898C-7F4A-AB0A-1F3DB7CECB0E}" presName="space" presStyleCnt="0"/>
      <dgm:spPr/>
    </dgm:pt>
    <dgm:pt modelId="{353844EF-5AC0-2A45-BC27-41582D1C1A51}" type="pres">
      <dgm:prSet presAssocID="{387CDB46-82BE-5C46-83CE-358D48CF7629}" presName="composite" presStyleCnt="0"/>
      <dgm:spPr/>
    </dgm:pt>
    <dgm:pt modelId="{A001A2B9-4516-FD4D-A712-DE42CF83D3BD}" type="pres">
      <dgm:prSet presAssocID="{387CDB46-82BE-5C46-83CE-358D48CF7629}" presName="LShape" presStyleLbl="alignNode1" presStyleIdx="2" presStyleCnt="9"/>
      <dgm:spPr/>
    </dgm:pt>
    <dgm:pt modelId="{A801B949-F15B-204D-947A-1C39C333ED97}" type="pres">
      <dgm:prSet presAssocID="{387CDB46-82BE-5C46-83CE-358D48CF7629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EBC01820-1676-6A47-840F-E493F9E5AF3B}" type="pres">
      <dgm:prSet presAssocID="{387CDB46-82BE-5C46-83CE-358D48CF7629}" presName="Triangle" presStyleLbl="alignNode1" presStyleIdx="3" presStyleCnt="9"/>
      <dgm:spPr/>
    </dgm:pt>
    <dgm:pt modelId="{DB51F8D5-AED6-3744-B3BA-434B85054544}" type="pres">
      <dgm:prSet presAssocID="{7D7A5D58-5A25-3046-8A57-6A0E88D8651E}" presName="sibTrans" presStyleCnt="0"/>
      <dgm:spPr/>
    </dgm:pt>
    <dgm:pt modelId="{424FB6B0-75B0-CE49-968D-64151DA2326B}" type="pres">
      <dgm:prSet presAssocID="{7D7A5D58-5A25-3046-8A57-6A0E88D8651E}" presName="space" presStyleCnt="0"/>
      <dgm:spPr/>
    </dgm:pt>
    <dgm:pt modelId="{16536056-E73D-C741-B1DE-F929D7D4FE21}" type="pres">
      <dgm:prSet presAssocID="{836ED3DC-13E4-E740-901D-5F8DD3537ACC}" presName="composite" presStyleCnt="0"/>
      <dgm:spPr/>
    </dgm:pt>
    <dgm:pt modelId="{F15B0602-4C6F-0243-88AE-8BBEBC4F63D8}" type="pres">
      <dgm:prSet presAssocID="{836ED3DC-13E4-E740-901D-5F8DD3537ACC}" presName="LShape" presStyleLbl="alignNode1" presStyleIdx="4" presStyleCnt="9"/>
      <dgm:spPr/>
    </dgm:pt>
    <dgm:pt modelId="{1C5A74F3-94D8-3C41-BEAB-9778DDBAAC1B}" type="pres">
      <dgm:prSet presAssocID="{836ED3DC-13E4-E740-901D-5F8DD3537ACC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A028AC1A-B694-C44F-A82F-74634F733118}" type="pres">
      <dgm:prSet presAssocID="{836ED3DC-13E4-E740-901D-5F8DD3537ACC}" presName="Triangle" presStyleLbl="alignNode1" presStyleIdx="5" presStyleCnt="9"/>
      <dgm:spPr/>
    </dgm:pt>
    <dgm:pt modelId="{A07DFFF0-F182-CE45-9D39-50570A9A4039}" type="pres">
      <dgm:prSet presAssocID="{CD6F0148-0D28-C54C-9282-9AF010629640}" presName="sibTrans" presStyleCnt="0"/>
      <dgm:spPr/>
    </dgm:pt>
    <dgm:pt modelId="{2E7965FB-72AA-C745-9FBC-80635D1337D9}" type="pres">
      <dgm:prSet presAssocID="{CD6F0148-0D28-C54C-9282-9AF010629640}" presName="space" presStyleCnt="0"/>
      <dgm:spPr/>
    </dgm:pt>
    <dgm:pt modelId="{D080A04F-BE3D-3742-A45A-FE0492E24579}" type="pres">
      <dgm:prSet presAssocID="{5F1753D6-31DD-2C41-B683-D9499ED70FE6}" presName="composite" presStyleCnt="0"/>
      <dgm:spPr/>
    </dgm:pt>
    <dgm:pt modelId="{713788E1-CEFE-564A-8E64-49C151FCA187}" type="pres">
      <dgm:prSet presAssocID="{5F1753D6-31DD-2C41-B683-D9499ED70FE6}" presName="LShape" presStyleLbl="alignNode1" presStyleIdx="6" presStyleCnt="9"/>
      <dgm:spPr/>
    </dgm:pt>
    <dgm:pt modelId="{DF8741B5-1450-DD40-AF14-6375DAB19404}" type="pres">
      <dgm:prSet presAssocID="{5F1753D6-31DD-2C41-B683-D9499ED70FE6}" presName="ParentText" presStyleLbl="revTx" presStyleIdx="3" presStyleCnt="5" custScaleX="114308" custLinFactNeighborX="6465" custLinFactNeighborY="3563">
        <dgm:presLayoutVars>
          <dgm:chMax val="0"/>
          <dgm:chPref val="0"/>
          <dgm:bulletEnabled val="1"/>
        </dgm:presLayoutVars>
      </dgm:prSet>
      <dgm:spPr/>
    </dgm:pt>
    <dgm:pt modelId="{9ACCCF85-B545-BB49-9E11-3D2A7303DB8F}" type="pres">
      <dgm:prSet presAssocID="{5F1753D6-31DD-2C41-B683-D9499ED70FE6}" presName="Triangle" presStyleLbl="alignNode1" presStyleIdx="7" presStyleCnt="9"/>
      <dgm:spPr/>
    </dgm:pt>
    <dgm:pt modelId="{D0E3F77C-FE8D-194E-A43D-7C20D6971B38}" type="pres">
      <dgm:prSet presAssocID="{87849DF9-8F0D-6749-82DC-B7DD8C9C82C7}" presName="sibTrans" presStyleCnt="0"/>
      <dgm:spPr/>
    </dgm:pt>
    <dgm:pt modelId="{03853F09-3A55-E441-B505-FB29ACD9E4E0}" type="pres">
      <dgm:prSet presAssocID="{87849DF9-8F0D-6749-82DC-B7DD8C9C82C7}" presName="space" presStyleCnt="0"/>
      <dgm:spPr/>
    </dgm:pt>
    <dgm:pt modelId="{847D19E1-46A3-2143-B82C-E3F07A142156}" type="pres">
      <dgm:prSet presAssocID="{8CCEDAE7-7BA3-F24F-B5ED-5C932B294928}" presName="composite" presStyleCnt="0"/>
      <dgm:spPr/>
    </dgm:pt>
    <dgm:pt modelId="{2F32934E-B917-444C-80A9-012E5056D498}" type="pres">
      <dgm:prSet presAssocID="{8CCEDAE7-7BA3-F24F-B5ED-5C932B294928}" presName="LShape" presStyleLbl="alignNode1" presStyleIdx="8" presStyleCnt="9"/>
      <dgm:spPr>
        <a:solidFill>
          <a:schemeClr val="tx2">
            <a:lumMod val="60000"/>
            <a:lumOff val="40000"/>
          </a:schemeClr>
        </a:solidFill>
      </dgm:spPr>
    </dgm:pt>
    <dgm:pt modelId="{0434A141-B88F-BD41-A599-F2054B48BA68}" type="pres">
      <dgm:prSet presAssocID="{8CCEDAE7-7BA3-F24F-B5ED-5C932B294928}" presName="ParentText" presStyleLbl="revTx" presStyleIdx="4" presStyleCnt="5" custScaleX="94836" custLinFactNeighborX="-1370" custLinFactNeighborY="1167">
        <dgm:presLayoutVars>
          <dgm:chMax val="0"/>
          <dgm:chPref val="0"/>
          <dgm:bulletEnabled val="1"/>
        </dgm:presLayoutVars>
      </dgm:prSet>
      <dgm:spPr/>
    </dgm:pt>
  </dgm:ptLst>
  <dgm:cxnLst>
    <dgm:cxn modelId="{B21BD720-0467-2847-8E7D-3530E063B3A3}" srcId="{15B0B1A5-BA91-804D-AE88-67FB03D791D8}" destId="{387CDB46-82BE-5C46-83CE-358D48CF7629}" srcOrd="1" destOrd="0" parTransId="{984B77F7-FA87-3A43-A7CD-F5046CB2DF3A}" sibTransId="{7D7A5D58-5A25-3046-8A57-6A0E88D8651E}"/>
    <dgm:cxn modelId="{793F592B-5B23-F943-A31D-84A09309DCE5}" type="presOf" srcId="{D61A7F5D-145A-0443-8B2B-7B63735175EF}" destId="{535463C9-64B8-4946-AAD5-C009F208B0BC}" srcOrd="0" destOrd="0" presId="urn:microsoft.com/office/officeart/2009/3/layout/StepUpProcess"/>
    <dgm:cxn modelId="{735B2D6B-14FB-FC42-BD10-C9260D86438E}" type="presOf" srcId="{8CCEDAE7-7BA3-F24F-B5ED-5C932B294928}" destId="{0434A141-B88F-BD41-A599-F2054B48BA68}" srcOrd="0" destOrd="0" presId="urn:microsoft.com/office/officeart/2009/3/layout/StepUpProcess"/>
    <dgm:cxn modelId="{12921251-88F4-E542-90FC-337739146880}" type="presOf" srcId="{836ED3DC-13E4-E740-901D-5F8DD3537ACC}" destId="{1C5A74F3-94D8-3C41-BEAB-9778DDBAAC1B}" srcOrd="0" destOrd="0" presId="urn:microsoft.com/office/officeart/2009/3/layout/StepUpProcess"/>
    <dgm:cxn modelId="{96325274-BCC6-D745-B84E-9CADADD43CB4}" type="presOf" srcId="{387CDB46-82BE-5C46-83CE-358D48CF7629}" destId="{A801B949-F15B-204D-947A-1C39C333ED97}" srcOrd="0" destOrd="0" presId="urn:microsoft.com/office/officeart/2009/3/layout/StepUpProcess"/>
    <dgm:cxn modelId="{C1234577-1A29-1C47-849E-EF1FBF18182F}" srcId="{15B0B1A5-BA91-804D-AE88-67FB03D791D8}" destId="{5F1753D6-31DD-2C41-B683-D9499ED70FE6}" srcOrd="3" destOrd="0" parTransId="{45ACFE93-E13A-AB43-9B7E-B09354BB19A2}" sibTransId="{87849DF9-8F0D-6749-82DC-B7DD8C9C82C7}"/>
    <dgm:cxn modelId="{7E14F959-1FA0-CE4B-8658-3E0324C25381}" srcId="{15B0B1A5-BA91-804D-AE88-67FB03D791D8}" destId="{836ED3DC-13E4-E740-901D-5F8DD3537ACC}" srcOrd="2" destOrd="0" parTransId="{A82E014B-5AFA-8C46-BA20-A091551D9683}" sibTransId="{CD6F0148-0D28-C54C-9282-9AF010629640}"/>
    <dgm:cxn modelId="{EA883395-738B-DE49-ADDF-D86C37CDC60F}" srcId="{15B0B1A5-BA91-804D-AE88-67FB03D791D8}" destId="{D61A7F5D-145A-0443-8B2B-7B63735175EF}" srcOrd="0" destOrd="0" parTransId="{25B9D66A-09EB-2E47-8BB3-D365040252E8}" sibTransId="{74198CF4-898C-7F4A-AB0A-1F3DB7CECB0E}"/>
    <dgm:cxn modelId="{1E5C9FA1-A787-1740-BED3-71619BE59F43}" srcId="{15B0B1A5-BA91-804D-AE88-67FB03D791D8}" destId="{8CCEDAE7-7BA3-F24F-B5ED-5C932B294928}" srcOrd="4" destOrd="0" parTransId="{47239740-C3A4-7D42-974D-26E88EACC3EE}" sibTransId="{079A8020-5412-5F45-8B8A-DA08360C62F6}"/>
    <dgm:cxn modelId="{824679C3-C37F-704E-904A-45AFB8F96F6C}" type="presOf" srcId="{5F1753D6-31DD-2C41-B683-D9499ED70FE6}" destId="{DF8741B5-1450-DD40-AF14-6375DAB19404}" srcOrd="0" destOrd="0" presId="urn:microsoft.com/office/officeart/2009/3/layout/StepUpProcess"/>
    <dgm:cxn modelId="{2E9993E5-9218-974E-9563-D96B2EE7B514}" type="presOf" srcId="{15B0B1A5-BA91-804D-AE88-67FB03D791D8}" destId="{0C001BBB-439C-DE4A-B8EA-B8448FDB45E1}" srcOrd="0" destOrd="0" presId="urn:microsoft.com/office/officeart/2009/3/layout/StepUpProcess"/>
    <dgm:cxn modelId="{65EDD3AC-F3BE-9F42-ADF0-D3AF64E16CBD}" type="presParOf" srcId="{0C001BBB-439C-DE4A-B8EA-B8448FDB45E1}" destId="{315E18B9-3DC3-BA43-92EF-D0AA1B5C7187}" srcOrd="0" destOrd="0" presId="urn:microsoft.com/office/officeart/2009/3/layout/StepUpProcess"/>
    <dgm:cxn modelId="{0AAAF901-C250-4048-9BA5-7583C208C864}" type="presParOf" srcId="{315E18B9-3DC3-BA43-92EF-D0AA1B5C7187}" destId="{EA743EE4-5F83-274D-93B3-22A9AAF53A46}" srcOrd="0" destOrd="0" presId="urn:microsoft.com/office/officeart/2009/3/layout/StepUpProcess"/>
    <dgm:cxn modelId="{5B2B0194-ACA4-4841-BCFF-E9C4C3D916BD}" type="presParOf" srcId="{315E18B9-3DC3-BA43-92EF-D0AA1B5C7187}" destId="{535463C9-64B8-4946-AAD5-C009F208B0BC}" srcOrd="1" destOrd="0" presId="urn:microsoft.com/office/officeart/2009/3/layout/StepUpProcess"/>
    <dgm:cxn modelId="{1A548435-F256-2545-A456-55171CCC9F40}" type="presParOf" srcId="{315E18B9-3DC3-BA43-92EF-D0AA1B5C7187}" destId="{152C2F14-E55F-F748-B210-44E51E29A59E}" srcOrd="2" destOrd="0" presId="urn:microsoft.com/office/officeart/2009/3/layout/StepUpProcess"/>
    <dgm:cxn modelId="{0CD895F0-E195-2F40-8B26-4CB65EF9CE49}" type="presParOf" srcId="{0C001BBB-439C-DE4A-B8EA-B8448FDB45E1}" destId="{18D04918-463A-CD41-88C3-3AECCCE6C812}" srcOrd="1" destOrd="0" presId="urn:microsoft.com/office/officeart/2009/3/layout/StepUpProcess"/>
    <dgm:cxn modelId="{9F60956B-37F2-7A40-B1F6-FC59F905EE49}" type="presParOf" srcId="{18D04918-463A-CD41-88C3-3AECCCE6C812}" destId="{8929E8CC-3FA2-BB41-A298-DC34CE6E01A0}" srcOrd="0" destOrd="0" presId="urn:microsoft.com/office/officeart/2009/3/layout/StepUpProcess"/>
    <dgm:cxn modelId="{71F79100-E485-4340-9EB2-CB5207538439}" type="presParOf" srcId="{0C001BBB-439C-DE4A-B8EA-B8448FDB45E1}" destId="{353844EF-5AC0-2A45-BC27-41582D1C1A51}" srcOrd="2" destOrd="0" presId="urn:microsoft.com/office/officeart/2009/3/layout/StepUpProcess"/>
    <dgm:cxn modelId="{92900A14-E1B0-284F-A4CB-39ABE2934D5E}" type="presParOf" srcId="{353844EF-5AC0-2A45-BC27-41582D1C1A51}" destId="{A001A2B9-4516-FD4D-A712-DE42CF83D3BD}" srcOrd="0" destOrd="0" presId="urn:microsoft.com/office/officeart/2009/3/layout/StepUpProcess"/>
    <dgm:cxn modelId="{8FE33300-6E44-8F44-B4BA-A85B2876F801}" type="presParOf" srcId="{353844EF-5AC0-2A45-BC27-41582D1C1A51}" destId="{A801B949-F15B-204D-947A-1C39C333ED97}" srcOrd="1" destOrd="0" presId="urn:microsoft.com/office/officeart/2009/3/layout/StepUpProcess"/>
    <dgm:cxn modelId="{E6EC6B8A-D0E5-2A4B-BD8D-5B4CED0C6D53}" type="presParOf" srcId="{353844EF-5AC0-2A45-BC27-41582D1C1A51}" destId="{EBC01820-1676-6A47-840F-E493F9E5AF3B}" srcOrd="2" destOrd="0" presId="urn:microsoft.com/office/officeart/2009/3/layout/StepUpProcess"/>
    <dgm:cxn modelId="{E40476E6-0565-B743-8637-FAC5E6A09DD5}" type="presParOf" srcId="{0C001BBB-439C-DE4A-B8EA-B8448FDB45E1}" destId="{DB51F8D5-AED6-3744-B3BA-434B85054544}" srcOrd="3" destOrd="0" presId="urn:microsoft.com/office/officeart/2009/3/layout/StepUpProcess"/>
    <dgm:cxn modelId="{651853DD-0B91-3443-84EE-B36D02480BD8}" type="presParOf" srcId="{DB51F8D5-AED6-3744-B3BA-434B85054544}" destId="{424FB6B0-75B0-CE49-968D-64151DA2326B}" srcOrd="0" destOrd="0" presId="urn:microsoft.com/office/officeart/2009/3/layout/StepUpProcess"/>
    <dgm:cxn modelId="{FF43D8D6-6927-5D4A-BAF8-C671A46D5975}" type="presParOf" srcId="{0C001BBB-439C-DE4A-B8EA-B8448FDB45E1}" destId="{16536056-E73D-C741-B1DE-F929D7D4FE21}" srcOrd="4" destOrd="0" presId="urn:microsoft.com/office/officeart/2009/3/layout/StepUpProcess"/>
    <dgm:cxn modelId="{0946F672-A147-3C40-9E2F-A1E933E2E0CB}" type="presParOf" srcId="{16536056-E73D-C741-B1DE-F929D7D4FE21}" destId="{F15B0602-4C6F-0243-88AE-8BBEBC4F63D8}" srcOrd="0" destOrd="0" presId="urn:microsoft.com/office/officeart/2009/3/layout/StepUpProcess"/>
    <dgm:cxn modelId="{40EBDFA5-62EA-3346-96C8-F83B3E3C6518}" type="presParOf" srcId="{16536056-E73D-C741-B1DE-F929D7D4FE21}" destId="{1C5A74F3-94D8-3C41-BEAB-9778DDBAAC1B}" srcOrd="1" destOrd="0" presId="urn:microsoft.com/office/officeart/2009/3/layout/StepUpProcess"/>
    <dgm:cxn modelId="{7D899E4C-5E02-014A-8CCD-16E43D4032F7}" type="presParOf" srcId="{16536056-E73D-C741-B1DE-F929D7D4FE21}" destId="{A028AC1A-B694-C44F-A82F-74634F733118}" srcOrd="2" destOrd="0" presId="urn:microsoft.com/office/officeart/2009/3/layout/StepUpProcess"/>
    <dgm:cxn modelId="{573D2905-313B-A640-B119-C70CF49A46DF}" type="presParOf" srcId="{0C001BBB-439C-DE4A-B8EA-B8448FDB45E1}" destId="{A07DFFF0-F182-CE45-9D39-50570A9A4039}" srcOrd="5" destOrd="0" presId="urn:microsoft.com/office/officeart/2009/3/layout/StepUpProcess"/>
    <dgm:cxn modelId="{FC4E0DB9-836B-9C4C-AA52-B65D37304F0E}" type="presParOf" srcId="{A07DFFF0-F182-CE45-9D39-50570A9A4039}" destId="{2E7965FB-72AA-C745-9FBC-80635D1337D9}" srcOrd="0" destOrd="0" presId="urn:microsoft.com/office/officeart/2009/3/layout/StepUpProcess"/>
    <dgm:cxn modelId="{469207FF-7CAA-EB4B-A072-FAE6D0DDDCE4}" type="presParOf" srcId="{0C001BBB-439C-DE4A-B8EA-B8448FDB45E1}" destId="{D080A04F-BE3D-3742-A45A-FE0492E24579}" srcOrd="6" destOrd="0" presId="urn:microsoft.com/office/officeart/2009/3/layout/StepUpProcess"/>
    <dgm:cxn modelId="{C4E28EFB-CC0D-B24B-817E-68C64D29F390}" type="presParOf" srcId="{D080A04F-BE3D-3742-A45A-FE0492E24579}" destId="{713788E1-CEFE-564A-8E64-49C151FCA187}" srcOrd="0" destOrd="0" presId="urn:microsoft.com/office/officeart/2009/3/layout/StepUpProcess"/>
    <dgm:cxn modelId="{DEE2FDC0-4C27-0943-BDFD-5429ADD026DE}" type="presParOf" srcId="{D080A04F-BE3D-3742-A45A-FE0492E24579}" destId="{DF8741B5-1450-DD40-AF14-6375DAB19404}" srcOrd="1" destOrd="0" presId="urn:microsoft.com/office/officeart/2009/3/layout/StepUpProcess"/>
    <dgm:cxn modelId="{55E577F5-B53C-DC48-BBB9-32663769667B}" type="presParOf" srcId="{D080A04F-BE3D-3742-A45A-FE0492E24579}" destId="{9ACCCF85-B545-BB49-9E11-3D2A7303DB8F}" srcOrd="2" destOrd="0" presId="urn:microsoft.com/office/officeart/2009/3/layout/StepUpProcess"/>
    <dgm:cxn modelId="{C587E2E2-839D-384C-8D01-22C9FF555587}" type="presParOf" srcId="{0C001BBB-439C-DE4A-B8EA-B8448FDB45E1}" destId="{D0E3F77C-FE8D-194E-A43D-7C20D6971B38}" srcOrd="7" destOrd="0" presId="urn:microsoft.com/office/officeart/2009/3/layout/StepUpProcess"/>
    <dgm:cxn modelId="{D0184A3E-34BF-0C47-B5AA-E3998737EABE}" type="presParOf" srcId="{D0E3F77C-FE8D-194E-A43D-7C20D6971B38}" destId="{03853F09-3A55-E441-B505-FB29ACD9E4E0}" srcOrd="0" destOrd="0" presId="urn:microsoft.com/office/officeart/2009/3/layout/StepUpProcess"/>
    <dgm:cxn modelId="{1FCA412C-5FE7-8448-B344-99158507DEDF}" type="presParOf" srcId="{0C001BBB-439C-DE4A-B8EA-B8448FDB45E1}" destId="{847D19E1-46A3-2143-B82C-E3F07A142156}" srcOrd="8" destOrd="0" presId="urn:microsoft.com/office/officeart/2009/3/layout/StepUpProcess"/>
    <dgm:cxn modelId="{C53388C7-1314-224B-8546-4DA02ED2FE6E}" type="presParOf" srcId="{847D19E1-46A3-2143-B82C-E3F07A142156}" destId="{2F32934E-B917-444C-80A9-012E5056D498}" srcOrd="0" destOrd="0" presId="urn:microsoft.com/office/officeart/2009/3/layout/StepUpProcess"/>
    <dgm:cxn modelId="{AF00A505-6A78-1041-A439-601A5A0A9AD4}" type="presParOf" srcId="{847D19E1-46A3-2143-B82C-E3F07A142156}" destId="{0434A141-B88F-BD41-A599-F2054B48BA6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B0B1A5-BA91-804D-AE88-67FB03D791D8}" type="doc">
      <dgm:prSet loTypeId="urn:microsoft.com/office/officeart/2009/3/layout/StepUp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8CCEDAE7-7BA3-F24F-B5ED-5C932B294928}">
      <dgm:prSet custT="1"/>
      <dgm:spPr/>
      <dgm:t>
        <a:bodyPr/>
        <a:lstStyle/>
        <a:p>
          <a:pPr rtl="0"/>
          <a:r>
            <a:rPr lang="es-ES_tradnl" sz="1800" dirty="0">
              <a:solidFill>
                <a:schemeClr val="tx2"/>
              </a:solidFill>
            </a:rPr>
            <a:t>Revisión de herramientas formularios de apoyo para los territorios.</a:t>
          </a:r>
        </a:p>
      </dgm:t>
    </dgm:pt>
    <dgm:pt modelId="{079A8020-5412-5F45-8B8A-DA08360C62F6}" type="sibTrans" cxnId="{1E5C9FA1-A787-1740-BED3-71619BE59F43}">
      <dgm:prSet/>
      <dgm:spPr/>
      <dgm:t>
        <a:bodyPr/>
        <a:lstStyle/>
        <a:p>
          <a:endParaRPr lang="es-ES_tradnl"/>
        </a:p>
      </dgm:t>
    </dgm:pt>
    <dgm:pt modelId="{47239740-C3A4-7D42-974D-26E88EACC3EE}" type="parTrans" cxnId="{1E5C9FA1-A787-1740-BED3-71619BE59F43}">
      <dgm:prSet/>
      <dgm:spPr/>
      <dgm:t>
        <a:bodyPr/>
        <a:lstStyle/>
        <a:p>
          <a:endParaRPr lang="es-ES_tradnl"/>
        </a:p>
      </dgm:t>
    </dgm:pt>
    <dgm:pt modelId="{26610E0D-3267-4FE2-A3EB-F4B1B081A803}">
      <dgm:prSet custT="1"/>
      <dgm:spPr/>
      <dgm:t>
        <a:bodyPr/>
        <a:lstStyle/>
        <a:p>
          <a:pPr rtl="0"/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Asistencia a los Sectores</a:t>
          </a:r>
        </a:p>
        <a:p>
          <a:pPr rtl="0"/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Asistencia  a  Coordinadores GRD y</a:t>
          </a:r>
        </a:p>
        <a:p>
          <a:pPr rtl="0"/>
          <a:r>
            <a:rPr lang="es-ES_tradnl" sz="1800" b="0" i="0" u="none" dirty="0">
              <a:solidFill>
                <a:schemeClr val="tx2">
                  <a:lumMod val="75000"/>
                </a:schemeClr>
              </a:solidFill>
            </a:rPr>
            <a:t>Entidades de Respuesta</a:t>
          </a:r>
          <a:r>
            <a:rPr lang="es-ES_tradnl" sz="1800" b="0" i="0" u="none" dirty="0"/>
            <a:t>.</a:t>
          </a:r>
          <a:endParaRPr lang="es-ES_tradnl" sz="1800" b="0" dirty="0"/>
        </a:p>
      </dgm:t>
    </dgm:pt>
    <dgm:pt modelId="{DB4F66BD-EAD0-4AC3-BB33-24EA400D77CE}" type="parTrans" cxnId="{C1FB7FA4-42EF-4860-948A-670BDB06561E}">
      <dgm:prSet/>
      <dgm:spPr/>
      <dgm:t>
        <a:bodyPr/>
        <a:lstStyle/>
        <a:p>
          <a:endParaRPr lang="es-ES"/>
        </a:p>
      </dgm:t>
    </dgm:pt>
    <dgm:pt modelId="{A0A92BB3-41E0-4AAA-9DE5-B71601396B74}" type="sibTrans" cxnId="{C1FB7FA4-42EF-4860-948A-670BDB06561E}">
      <dgm:prSet/>
      <dgm:spPr/>
      <dgm:t>
        <a:bodyPr/>
        <a:lstStyle/>
        <a:p>
          <a:endParaRPr lang="es-ES"/>
        </a:p>
      </dgm:t>
    </dgm:pt>
    <dgm:pt modelId="{7AEA13C9-FE44-4C64-ABF7-9D8B80D23E8B}">
      <dgm:prSet custT="1"/>
      <dgm:spPr/>
      <dgm:t>
        <a:bodyPr/>
        <a:lstStyle/>
        <a:p>
          <a:pPr rtl="0"/>
          <a:r>
            <a:rPr lang="es-ES_tradnl" sz="2000" b="0" i="0" u="none" dirty="0">
              <a:solidFill>
                <a:schemeClr val="tx2">
                  <a:lumMod val="75000"/>
                </a:schemeClr>
              </a:solidFill>
            </a:rPr>
            <a:t>Consolidado de Inscripciones.</a:t>
          </a:r>
          <a:br>
            <a:rPr lang="es-ES_tradnl" sz="2000" b="1" i="0" u="none" dirty="0"/>
          </a:br>
          <a:endParaRPr lang="es-ES_tradnl" sz="3100" b="1" i="0" u="none" dirty="0"/>
        </a:p>
      </dgm:t>
    </dgm:pt>
    <dgm:pt modelId="{AA24F197-22A4-41A1-802B-8323D83D5FE0}" type="sibTrans" cxnId="{19C78A0F-3F63-4918-9875-4F7855B5B5E8}">
      <dgm:prSet/>
      <dgm:spPr/>
      <dgm:t>
        <a:bodyPr/>
        <a:lstStyle/>
        <a:p>
          <a:endParaRPr lang="es-ES"/>
        </a:p>
      </dgm:t>
    </dgm:pt>
    <dgm:pt modelId="{F88905A5-670E-4A3A-BCE1-D0013B97CEDC}" type="parTrans" cxnId="{19C78A0F-3F63-4918-9875-4F7855B5B5E8}">
      <dgm:prSet/>
      <dgm:spPr/>
      <dgm:t>
        <a:bodyPr/>
        <a:lstStyle/>
        <a:p>
          <a:endParaRPr lang="es-ES"/>
        </a:p>
      </dgm:t>
    </dgm:pt>
    <dgm:pt modelId="{3C28C7B6-13A3-46EE-82F6-C4936887B964}">
      <dgm:prSet custT="1"/>
      <dgm:spPr/>
      <dgm:t>
        <a:bodyPr/>
        <a:lstStyle/>
        <a:p>
          <a:pPr rtl="0"/>
          <a:r>
            <a:rPr lang="es-ES_tradnl" sz="2000" b="0" i="0" u="none" dirty="0">
              <a:solidFill>
                <a:schemeClr val="tx2">
                  <a:lumMod val="75000"/>
                </a:schemeClr>
              </a:solidFill>
            </a:rPr>
            <a:t>Ejecución</a:t>
          </a:r>
        </a:p>
        <a:p>
          <a:pPr rtl="0"/>
          <a:r>
            <a:rPr lang="es-ES_tradnl" sz="2000" b="0" i="0" u="none" dirty="0">
              <a:solidFill>
                <a:schemeClr val="tx2">
                  <a:lumMod val="75000"/>
                </a:schemeClr>
              </a:solidFill>
            </a:rPr>
            <a:t>Consolidado de reporte final</a:t>
          </a:r>
        </a:p>
      </dgm:t>
    </dgm:pt>
    <dgm:pt modelId="{761AC5F5-00A6-4CF2-B088-5DE3F3B551AF}" type="parTrans" cxnId="{F515F8F6-0F8D-4B94-A86F-DA6A9DAF97F7}">
      <dgm:prSet/>
      <dgm:spPr/>
      <dgm:t>
        <a:bodyPr/>
        <a:lstStyle/>
        <a:p>
          <a:endParaRPr lang="es-ES"/>
        </a:p>
      </dgm:t>
    </dgm:pt>
    <dgm:pt modelId="{5CDC8DEE-F8A3-4375-BBDC-583A1D7CF8B6}" type="sibTrans" cxnId="{F515F8F6-0F8D-4B94-A86F-DA6A9DAF97F7}">
      <dgm:prSet/>
      <dgm:spPr/>
      <dgm:t>
        <a:bodyPr/>
        <a:lstStyle/>
        <a:p>
          <a:endParaRPr lang="es-ES"/>
        </a:p>
      </dgm:t>
    </dgm:pt>
    <dgm:pt modelId="{D184D86F-1407-47D7-A130-38CDB5925BAA}">
      <dgm:prSet custT="1"/>
      <dgm:spPr/>
      <dgm:t>
        <a:bodyPr/>
        <a:lstStyle/>
        <a:p>
          <a:pPr rtl="0"/>
          <a:r>
            <a:rPr lang="es-ES_tradnl" sz="2000" b="0" i="0" u="none" dirty="0">
              <a:solidFill>
                <a:schemeClr val="tx2">
                  <a:lumMod val="75000"/>
                </a:schemeClr>
              </a:solidFill>
            </a:rPr>
            <a:t>Informe final </a:t>
          </a:r>
        </a:p>
      </dgm:t>
    </dgm:pt>
    <dgm:pt modelId="{CA42130B-627E-49D9-A898-455C52E1CE48}" type="parTrans" cxnId="{6F4ADE42-33A3-42B0-AABF-BE69988F4E64}">
      <dgm:prSet/>
      <dgm:spPr/>
      <dgm:t>
        <a:bodyPr/>
        <a:lstStyle/>
        <a:p>
          <a:endParaRPr lang="es-ES"/>
        </a:p>
      </dgm:t>
    </dgm:pt>
    <dgm:pt modelId="{ECCA1A41-5FF2-477A-8E6A-0D2763F4FC9C}" type="sibTrans" cxnId="{6F4ADE42-33A3-42B0-AABF-BE69988F4E64}">
      <dgm:prSet/>
      <dgm:spPr/>
      <dgm:t>
        <a:bodyPr/>
        <a:lstStyle/>
        <a:p>
          <a:endParaRPr lang="es-ES"/>
        </a:p>
      </dgm:t>
    </dgm:pt>
    <dgm:pt modelId="{0C001BBB-439C-DE4A-B8EA-B8448FDB45E1}" type="pres">
      <dgm:prSet presAssocID="{15B0B1A5-BA91-804D-AE88-67FB03D791D8}" presName="rootnode" presStyleCnt="0">
        <dgm:presLayoutVars>
          <dgm:chMax/>
          <dgm:chPref/>
          <dgm:dir/>
          <dgm:animLvl val="lvl"/>
        </dgm:presLayoutVars>
      </dgm:prSet>
      <dgm:spPr/>
    </dgm:pt>
    <dgm:pt modelId="{847D19E1-46A3-2143-B82C-E3F07A142156}" type="pres">
      <dgm:prSet presAssocID="{8CCEDAE7-7BA3-F24F-B5ED-5C932B294928}" presName="composite" presStyleCnt="0"/>
      <dgm:spPr/>
    </dgm:pt>
    <dgm:pt modelId="{2F32934E-B917-444C-80A9-012E5056D498}" type="pres">
      <dgm:prSet presAssocID="{8CCEDAE7-7BA3-F24F-B5ED-5C932B294928}" presName="LShape" presStyleLbl="alignNode1" presStyleIdx="0" presStyleCnt="9"/>
      <dgm:spPr/>
    </dgm:pt>
    <dgm:pt modelId="{0434A141-B88F-BD41-A599-F2054B48BA68}" type="pres">
      <dgm:prSet presAssocID="{8CCEDAE7-7BA3-F24F-B5ED-5C932B294928}" presName="ParentText" presStyleLbl="revTx" presStyleIdx="0" presStyleCnt="5" custScaleX="96447" custLinFactNeighborX="-259" custLinFactNeighborY="3772">
        <dgm:presLayoutVars>
          <dgm:chMax val="0"/>
          <dgm:chPref val="0"/>
          <dgm:bulletEnabled val="1"/>
        </dgm:presLayoutVars>
      </dgm:prSet>
      <dgm:spPr/>
    </dgm:pt>
    <dgm:pt modelId="{6C168B83-7E97-0841-9A75-014818D1BABD}" type="pres">
      <dgm:prSet presAssocID="{8CCEDAE7-7BA3-F24F-B5ED-5C932B294928}" presName="Triangle" presStyleLbl="alignNode1" presStyleIdx="1" presStyleCnt="9"/>
      <dgm:spPr/>
    </dgm:pt>
    <dgm:pt modelId="{03A8E69F-32F4-F147-ABBD-5F779E5F3C91}" type="pres">
      <dgm:prSet presAssocID="{079A8020-5412-5F45-8B8A-DA08360C62F6}" presName="sibTrans" presStyleCnt="0"/>
      <dgm:spPr/>
    </dgm:pt>
    <dgm:pt modelId="{AC45A4F8-23D3-0849-BF17-D1968C1F4EF2}" type="pres">
      <dgm:prSet presAssocID="{079A8020-5412-5F45-8B8A-DA08360C62F6}" presName="space" presStyleCnt="0"/>
      <dgm:spPr/>
    </dgm:pt>
    <dgm:pt modelId="{9A564D9E-71B0-4B25-8E37-3F756BE5525E}" type="pres">
      <dgm:prSet presAssocID="{26610E0D-3267-4FE2-A3EB-F4B1B081A803}" presName="composite" presStyleCnt="0"/>
      <dgm:spPr/>
    </dgm:pt>
    <dgm:pt modelId="{7EB1CEC8-866C-4CA1-BE06-4EB0B79E3150}" type="pres">
      <dgm:prSet presAssocID="{26610E0D-3267-4FE2-A3EB-F4B1B081A803}" presName="LShape" presStyleLbl="alignNode1" presStyleIdx="2" presStyleCnt="9"/>
      <dgm:spPr/>
    </dgm:pt>
    <dgm:pt modelId="{45B9A00B-C95C-4FD1-96F8-61709D7EB09F}" type="pres">
      <dgm:prSet presAssocID="{26610E0D-3267-4FE2-A3EB-F4B1B081A803}" presName="ParentText" presStyleLbl="revTx" presStyleIdx="1" presStyleCnt="5" custScaleX="97032" custLinFactNeighborX="-2312" custLinFactNeighborY="2432">
        <dgm:presLayoutVars>
          <dgm:chMax val="0"/>
          <dgm:chPref val="0"/>
          <dgm:bulletEnabled val="1"/>
        </dgm:presLayoutVars>
      </dgm:prSet>
      <dgm:spPr/>
    </dgm:pt>
    <dgm:pt modelId="{5BD6BDF6-58F4-4BBF-93C5-F5787C7AAC7E}" type="pres">
      <dgm:prSet presAssocID="{26610E0D-3267-4FE2-A3EB-F4B1B081A803}" presName="Triangle" presStyleLbl="alignNode1" presStyleIdx="3" presStyleCnt="9"/>
      <dgm:spPr/>
    </dgm:pt>
    <dgm:pt modelId="{B5683829-1593-4E89-BFED-173D9E6759CA}" type="pres">
      <dgm:prSet presAssocID="{A0A92BB3-41E0-4AAA-9DE5-B71601396B74}" presName="sibTrans" presStyleCnt="0"/>
      <dgm:spPr/>
    </dgm:pt>
    <dgm:pt modelId="{F0C470CA-EC1D-4ADD-8F34-9EB12C1726A0}" type="pres">
      <dgm:prSet presAssocID="{A0A92BB3-41E0-4AAA-9DE5-B71601396B74}" presName="space" presStyleCnt="0"/>
      <dgm:spPr/>
    </dgm:pt>
    <dgm:pt modelId="{4169C9B6-B8F5-4CE0-BDD9-BD4C3758EFAC}" type="pres">
      <dgm:prSet presAssocID="{7AEA13C9-FE44-4C64-ABF7-9D8B80D23E8B}" presName="composite" presStyleCnt="0"/>
      <dgm:spPr/>
    </dgm:pt>
    <dgm:pt modelId="{FA126D88-E895-4B11-ACD8-CA8593A3409B}" type="pres">
      <dgm:prSet presAssocID="{7AEA13C9-FE44-4C64-ABF7-9D8B80D23E8B}" presName="LShape" presStyleLbl="alignNode1" presStyleIdx="4" presStyleCnt="9" custLinFactNeighborX="-5059" custLinFactNeighborY="4046"/>
      <dgm:spPr/>
    </dgm:pt>
    <dgm:pt modelId="{CF4A294E-1993-4CEC-928D-183C651D4792}" type="pres">
      <dgm:prSet presAssocID="{7AEA13C9-FE44-4C64-ABF7-9D8B80D23E8B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744C72C3-CC07-4DEB-84E1-0478BA56C753}" type="pres">
      <dgm:prSet presAssocID="{7AEA13C9-FE44-4C64-ABF7-9D8B80D23E8B}" presName="Triangle" presStyleLbl="alignNode1" presStyleIdx="5" presStyleCnt="9"/>
      <dgm:spPr/>
    </dgm:pt>
    <dgm:pt modelId="{377FA8ED-747C-47D5-9C0B-A1C92887ACA8}" type="pres">
      <dgm:prSet presAssocID="{AA24F197-22A4-41A1-802B-8323D83D5FE0}" presName="sibTrans" presStyleCnt="0"/>
      <dgm:spPr/>
    </dgm:pt>
    <dgm:pt modelId="{A3C29D3D-81A1-4A82-9214-EBFE3A84729A}" type="pres">
      <dgm:prSet presAssocID="{AA24F197-22A4-41A1-802B-8323D83D5FE0}" presName="space" presStyleCnt="0"/>
      <dgm:spPr/>
    </dgm:pt>
    <dgm:pt modelId="{0AE29B7E-331F-4CBA-936E-143B1A736D6F}" type="pres">
      <dgm:prSet presAssocID="{3C28C7B6-13A3-46EE-82F6-C4936887B964}" presName="composite" presStyleCnt="0"/>
      <dgm:spPr/>
    </dgm:pt>
    <dgm:pt modelId="{38FFC09C-3FA7-4CD4-9C14-BA7C01857D58}" type="pres">
      <dgm:prSet presAssocID="{3C28C7B6-13A3-46EE-82F6-C4936887B964}" presName="LShape" presStyleLbl="alignNode1" presStyleIdx="6" presStyleCnt="9"/>
      <dgm:spPr/>
    </dgm:pt>
    <dgm:pt modelId="{66BD2B07-2576-4E47-93B4-4323DF273998}" type="pres">
      <dgm:prSet presAssocID="{3C28C7B6-13A3-46EE-82F6-C4936887B964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600CAB3C-F7BB-474B-B4E6-172ABE8E6820}" type="pres">
      <dgm:prSet presAssocID="{3C28C7B6-13A3-46EE-82F6-C4936887B964}" presName="Triangle" presStyleLbl="alignNode1" presStyleIdx="7" presStyleCnt="9"/>
      <dgm:spPr/>
    </dgm:pt>
    <dgm:pt modelId="{C4B897F1-E7FF-4ED7-B99F-1E73D97987DF}" type="pres">
      <dgm:prSet presAssocID="{5CDC8DEE-F8A3-4375-BBDC-583A1D7CF8B6}" presName="sibTrans" presStyleCnt="0"/>
      <dgm:spPr/>
    </dgm:pt>
    <dgm:pt modelId="{8D48216E-A5D1-4CA7-825C-64E4598AACFA}" type="pres">
      <dgm:prSet presAssocID="{5CDC8DEE-F8A3-4375-BBDC-583A1D7CF8B6}" presName="space" presStyleCnt="0"/>
      <dgm:spPr/>
    </dgm:pt>
    <dgm:pt modelId="{51CE827E-DCA6-4AB1-9434-9582F83144BE}" type="pres">
      <dgm:prSet presAssocID="{D184D86F-1407-47D7-A130-38CDB5925BAA}" presName="composite" presStyleCnt="0"/>
      <dgm:spPr/>
    </dgm:pt>
    <dgm:pt modelId="{D12E2F67-BF12-4CE6-A7EC-0BB414ECB035}" type="pres">
      <dgm:prSet presAssocID="{D184D86F-1407-47D7-A130-38CDB5925BAA}" presName="LShape" presStyleLbl="alignNode1" presStyleIdx="8" presStyleCnt="9"/>
      <dgm:spPr/>
    </dgm:pt>
    <dgm:pt modelId="{DDABE8E9-0682-4429-9A36-E62BA0A8C9A9}" type="pres">
      <dgm:prSet presAssocID="{D184D86F-1407-47D7-A130-38CDB5925BAA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57845009-0433-4F2A-B515-345D60746E89}" type="presOf" srcId="{26610E0D-3267-4FE2-A3EB-F4B1B081A803}" destId="{45B9A00B-C95C-4FD1-96F8-61709D7EB09F}" srcOrd="0" destOrd="0" presId="urn:microsoft.com/office/officeart/2009/3/layout/StepUpProcess"/>
    <dgm:cxn modelId="{19C78A0F-3F63-4918-9875-4F7855B5B5E8}" srcId="{15B0B1A5-BA91-804D-AE88-67FB03D791D8}" destId="{7AEA13C9-FE44-4C64-ABF7-9D8B80D23E8B}" srcOrd="2" destOrd="0" parTransId="{F88905A5-670E-4A3A-BCE1-D0013B97CEDC}" sibTransId="{AA24F197-22A4-41A1-802B-8323D83D5FE0}"/>
    <dgm:cxn modelId="{6F4ADE42-33A3-42B0-AABF-BE69988F4E64}" srcId="{15B0B1A5-BA91-804D-AE88-67FB03D791D8}" destId="{D184D86F-1407-47D7-A130-38CDB5925BAA}" srcOrd="4" destOrd="0" parTransId="{CA42130B-627E-49D9-A898-455C52E1CE48}" sibTransId="{ECCA1A41-5FF2-477A-8E6A-0D2763F4FC9C}"/>
    <dgm:cxn modelId="{735B2D6B-14FB-FC42-BD10-C9260D86438E}" type="presOf" srcId="{8CCEDAE7-7BA3-F24F-B5ED-5C932B294928}" destId="{0434A141-B88F-BD41-A599-F2054B48BA68}" srcOrd="0" destOrd="0" presId="urn:microsoft.com/office/officeart/2009/3/layout/StepUpProcess"/>
    <dgm:cxn modelId="{465E2181-5F15-42F7-891A-65705F2CA422}" type="presOf" srcId="{D184D86F-1407-47D7-A130-38CDB5925BAA}" destId="{DDABE8E9-0682-4429-9A36-E62BA0A8C9A9}" srcOrd="0" destOrd="0" presId="urn:microsoft.com/office/officeart/2009/3/layout/StepUpProcess"/>
    <dgm:cxn modelId="{1E5C9FA1-A787-1740-BED3-71619BE59F43}" srcId="{15B0B1A5-BA91-804D-AE88-67FB03D791D8}" destId="{8CCEDAE7-7BA3-F24F-B5ED-5C932B294928}" srcOrd="0" destOrd="0" parTransId="{47239740-C3A4-7D42-974D-26E88EACC3EE}" sibTransId="{079A8020-5412-5F45-8B8A-DA08360C62F6}"/>
    <dgm:cxn modelId="{C1FB7FA4-42EF-4860-948A-670BDB06561E}" srcId="{15B0B1A5-BA91-804D-AE88-67FB03D791D8}" destId="{26610E0D-3267-4FE2-A3EB-F4B1B081A803}" srcOrd="1" destOrd="0" parTransId="{DB4F66BD-EAD0-4AC3-BB33-24EA400D77CE}" sibTransId="{A0A92BB3-41E0-4AAA-9DE5-B71601396B74}"/>
    <dgm:cxn modelId="{47E007B6-9187-47D3-8A22-53E8394E03DB}" type="presOf" srcId="{3C28C7B6-13A3-46EE-82F6-C4936887B964}" destId="{66BD2B07-2576-4E47-93B4-4323DF273998}" srcOrd="0" destOrd="0" presId="urn:microsoft.com/office/officeart/2009/3/layout/StepUpProcess"/>
    <dgm:cxn modelId="{2E9993E5-9218-974E-9563-D96B2EE7B514}" type="presOf" srcId="{15B0B1A5-BA91-804D-AE88-67FB03D791D8}" destId="{0C001BBB-439C-DE4A-B8EA-B8448FDB45E1}" srcOrd="0" destOrd="0" presId="urn:microsoft.com/office/officeart/2009/3/layout/StepUpProcess"/>
    <dgm:cxn modelId="{F515F8F6-0F8D-4B94-A86F-DA6A9DAF97F7}" srcId="{15B0B1A5-BA91-804D-AE88-67FB03D791D8}" destId="{3C28C7B6-13A3-46EE-82F6-C4936887B964}" srcOrd="3" destOrd="0" parTransId="{761AC5F5-00A6-4CF2-B088-5DE3F3B551AF}" sibTransId="{5CDC8DEE-F8A3-4375-BBDC-583A1D7CF8B6}"/>
    <dgm:cxn modelId="{2362BFFC-C826-49CF-8AB8-F0FCE7D7D87C}" type="presOf" srcId="{7AEA13C9-FE44-4C64-ABF7-9D8B80D23E8B}" destId="{CF4A294E-1993-4CEC-928D-183C651D4792}" srcOrd="0" destOrd="0" presId="urn:microsoft.com/office/officeart/2009/3/layout/StepUpProcess"/>
    <dgm:cxn modelId="{1FCA412C-5FE7-8448-B344-99158507DEDF}" type="presParOf" srcId="{0C001BBB-439C-DE4A-B8EA-B8448FDB45E1}" destId="{847D19E1-46A3-2143-B82C-E3F07A142156}" srcOrd="0" destOrd="0" presId="urn:microsoft.com/office/officeart/2009/3/layout/StepUpProcess"/>
    <dgm:cxn modelId="{C53388C7-1314-224B-8546-4DA02ED2FE6E}" type="presParOf" srcId="{847D19E1-46A3-2143-B82C-E3F07A142156}" destId="{2F32934E-B917-444C-80A9-012E5056D498}" srcOrd="0" destOrd="0" presId="urn:microsoft.com/office/officeart/2009/3/layout/StepUpProcess"/>
    <dgm:cxn modelId="{AF00A505-6A78-1041-A439-601A5A0A9AD4}" type="presParOf" srcId="{847D19E1-46A3-2143-B82C-E3F07A142156}" destId="{0434A141-B88F-BD41-A599-F2054B48BA68}" srcOrd="1" destOrd="0" presId="urn:microsoft.com/office/officeart/2009/3/layout/StepUpProcess"/>
    <dgm:cxn modelId="{88E6B828-7E6A-4F04-82E1-8D4F588C307A}" type="presParOf" srcId="{847D19E1-46A3-2143-B82C-E3F07A142156}" destId="{6C168B83-7E97-0841-9A75-014818D1BABD}" srcOrd="2" destOrd="0" presId="urn:microsoft.com/office/officeart/2009/3/layout/StepUpProcess"/>
    <dgm:cxn modelId="{294EF6F1-5705-43BC-ACAD-657C0579BD9C}" type="presParOf" srcId="{0C001BBB-439C-DE4A-B8EA-B8448FDB45E1}" destId="{03A8E69F-32F4-F147-ABBD-5F779E5F3C91}" srcOrd="1" destOrd="0" presId="urn:microsoft.com/office/officeart/2009/3/layout/StepUpProcess"/>
    <dgm:cxn modelId="{F3609402-695A-4A80-A879-4C4BE3185984}" type="presParOf" srcId="{03A8E69F-32F4-F147-ABBD-5F779E5F3C91}" destId="{AC45A4F8-23D3-0849-BF17-D1968C1F4EF2}" srcOrd="0" destOrd="0" presId="urn:microsoft.com/office/officeart/2009/3/layout/StepUpProcess"/>
    <dgm:cxn modelId="{1BDCE14E-0E0E-426B-AD9A-0CE912C50ECC}" type="presParOf" srcId="{0C001BBB-439C-DE4A-B8EA-B8448FDB45E1}" destId="{9A564D9E-71B0-4B25-8E37-3F756BE5525E}" srcOrd="2" destOrd="0" presId="urn:microsoft.com/office/officeart/2009/3/layout/StepUpProcess"/>
    <dgm:cxn modelId="{22EF78E2-4F09-416E-9ED5-5F6566C4BD75}" type="presParOf" srcId="{9A564D9E-71B0-4B25-8E37-3F756BE5525E}" destId="{7EB1CEC8-866C-4CA1-BE06-4EB0B79E3150}" srcOrd="0" destOrd="0" presId="urn:microsoft.com/office/officeart/2009/3/layout/StepUpProcess"/>
    <dgm:cxn modelId="{CCE7DB46-FCA6-4C12-941A-5EE123E3F7EB}" type="presParOf" srcId="{9A564D9E-71B0-4B25-8E37-3F756BE5525E}" destId="{45B9A00B-C95C-4FD1-96F8-61709D7EB09F}" srcOrd="1" destOrd="0" presId="urn:microsoft.com/office/officeart/2009/3/layout/StepUpProcess"/>
    <dgm:cxn modelId="{4F1824B1-9CC7-4197-9904-8A18718438CA}" type="presParOf" srcId="{9A564D9E-71B0-4B25-8E37-3F756BE5525E}" destId="{5BD6BDF6-58F4-4BBF-93C5-F5787C7AAC7E}" srcOrd="2" destOrd="0" presId="urn:microsoft.com/office/officeart/2009/3/layout/StepUpProcess"/>
    <dgm:cxn modelId="{8DC42E91-0C85-4BB3-9E1D-80038D5846D6}" type="presParOf" srcId="{0C001BBB-439C-DE4A-B8EA-B8448FDB45E1}" destId="{B5683829-1593-4E89-BFED-173D9E6759CA}" srcOrd="3" destOrd="0" presId="urn:microsoft.com/office/officeart/2009/3/layout/StepUpProcess"/>
    <dgm:cxn modelId="{9FD077B9-51C6-4E19-AFD5-BA4ECA9AE3DB}" type="presParOf" srcId="{B5683829-1593-4E89-BFED-173D9E6759CA}" destId="{F0C470CA-EC1D-4ADD-8F34-9EB12C1726A0}" srcOrd="0" destOrd="0" presId="urn:microsoft.com/office/officeart/2009/3/layout/StepUpProcess"/>
    <dgm:cxn modelId="{9F695A14-09CA-4A43-811A-439EE7621883}" type="presParOf" srcId="{0C001BBB-439C-DE4A-B8EA-B8448FDB45E1}" destId="{4169C9B6-B8F5-4CE0-BDD9-BD4C3758EFAC}" srcOrd="4" destOrd="0" presId="urn:microsoft.com/office/officeart/2009/3/layout/StepUpProcess"/>
    <dgm:cxn modelId="{1BE3B5B9-7F5E-4872-9F5C-A2FB04480B5C}" type="presParOf" srcId="{4169C9B6-B8F5-4CE0-BDD9-BD4C3758EFAC}" destId="{FA126D88-E895-4B11-ACD8-CA8593A3409B}" srcOrd="0" destOrd="0" presId="urn:microsoft.com/office/officeart/2009/3/layout/StepUpProcess"/>
    <dgm:cxn modelId="{3B7DE917-2518-4736-8556-9C63A241B636}" type="presParOf" srcId="{4169C9B6-B8F5-4CE0-BDD9-BD4C3758EFAC}" destId="{CF4A294E-1993-4CEC-928D-183C651D4792}" srcOrd="1" destOrd="0" presId="urn:microsoft.com/office/officeart/2009/3/layout/StepUpProcess"/>
    <dgm:cxn modelId="{46A9F9EA-3910-4673-8D09-E08E351E50F8}" type="presParOf" srcId="{4169C9B6-B8F5-4CE0-BDD9-BD4C3758EFAC}" destId="{744C72C3-CC07-4DEB-84E1-0478BA56C753}" srcOrd="2" destOrd="0" presId="urn:microsoft.com/office/officeart/2009/3/layout/StepUpProcess"/>
    <dgm:cxn modelId="{06205EA2-6FBA-4589-8DD0-11E0F6E24405}" type="presParOf" srcId="{0C001BBB-439C-DE4A-B8EA-B8448FDB45E1}" destId="{377FA8ED-747C-47D5-9C0B-A1C92887ACA8}" srcOrd="5" destOrd="0" presId="urn:microsoft.com/office/officeart/2009/3/layout/StepUpProcess"/>
    <dgm:cxn modelId="{94807DBA-80E0-44BE-B9B5-D95A29F81C8B}" type="presParOf" srcId="{377FA8ED-747C-47D5-9C0B-A1C92887ACA8}" destId="{A3C29D3D-81A1-4A82-9214-EBFE3A84729A}" srcOrd="0" destOrd="0" presId="urn:microsoft.com/office/officeart/2009/3/layout/StepUpProcess"/>
    <dgm:cxn modelId="{7F8726F7-7AAA-41C4-B749-B5FEAD2B18FF}" type="presParOf" srcId="{0C001BBB-439C-DE4A-B8EA-B8448FDB45E1}" destId="{0AE29B7E-331F-4CBA-936E-143B1A736D6F}" srcOrd="6" destOrd="0" presId="urn:microsoft.com/office/officeart/2009/3/layout/StepUpProcess"/>
    <dgm:cxn modelId="{E10B2D88-DFBF-4277-A577-3A6694DB2012}" type="presParOf" srcId="{0AE29B7E-331F-4CBA-936E-143B1A736D6F}" destId="{38FFC09C-3FA7-4CD4-9C14-BA7C01857D58}" srcOrd="0" destOrd="0" presId="urn:microsoft.com/office/officeart/2009/3/layout/StepUpProcess"/>
    <dgm:cxn modelId="{A98C29DB-DC8E-45CE-A182-9EEFED0F7425}" type="presParOf" srcId="{0AE29B7E-331F-4CBA-936E-143B1A736D6F}" destId="{66BD2B07-2576-4E47-93B4-4323DF273998}" srcOrd="1" destOrd="0" presId="urn:microsoft.com/office/officeart/2009/3/layout/StepUpProcess"/>
    <dgm:cxn modelId="{930E86F3-420E-48B6-857D-5EC653FC4B83}" type="presParOf" srcId="{0AE29B7E-331F-4CBA-936E-143B1A736D6F}" destId="{600CAB3C-F7BB-474B-B4E6-172ABE8E6820}" srcOrd="2" destOrd="0" presId="urn:microsoft.com/office/officeart/2009/3/layout/StepUpProcess"/>
    <dgm:cxn modelId="{E932BA35-98E6-444B-8BA5-89269009D988}" type="presParOf" srcId="{0C001BBB-439C-DE4A-B8EA-B8448FDB45E1}" destId="{C4B897F1-E7FF-4ED7-B99F-1E73D97987DF}" srcOrd="7" destOrd="0" presId="urn:microsoft.com/office/officeart/2009/3/layout/StepUpProcess"/>
    <dgm:cxn modelId="{20E99283-ED79-4AF2-8211-EBD49EA500C3}" type="presParOf" srcId="{C4B897F1-E7FF-4ED7-B99F-1E73D97987DF}" destId="{8D48216E-A5D1-4CA7-825C-64E4598AACFA}" srcOrd="0" destOrd="0" presId="urn:microsoft.com/office/officeart/2009/3/layout/StepUpProcess"/>
    <dgm:cxn modelId="{E87FA0B4-C294-48FC-90F6-21D8CC06AC16}" type="presParOf" srcId="{0C001BBB-439C-DE4A-B8EA-B8448FDB45E1}" destId="{51CE827E-DCA6-4AB1-9434-9582F83144BE}" srcOrd="8" destOrd="0" presId="urn:microsoft.com/office/officeart/2009/3/layout/StepUpProcess"/>
    <dgm:cxn modelId="{0A445351-C7D4-436C-B394-134EC0D6A46B}" type="presParOf" srcId="{51CE827E-DCA6-4AB1-9434-9582F83144BE}" destId="{D12E2F67-BF12-4CE6-A7EC-0BB414ECB035}" srcOrd="0" destOrd="0" presId="urn:microsoft.com/office/officeart/2009/3/layout/StepUpProcess"/>
    <dgm:cxn modelId="{4B4A3844-84A7-48C9-99FA-81821587FA25}" type="presParOf" srcId="{51CE827E-DCA6-4AB1-9434-9582F83144BE}" destId="{DDABE8E9-0682-4429-9A36-E62BA0A8C9A9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F22A8D-6E0D-E745-9F17-F1BE54A92CBA}" type="doc">
      <dgm:prSet loTypeId="urn:microsoft.com/office/officeart/2005/8/layout/StepDown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C8FD6862-23ED-3642-9268-8C792FE99AF8}">
      <dgm:prSet phldrT="[Texto]"/>
      <dgm:spPr/>
      <dgm:t>
        <a:bodyPr/>
        <a:lstStyle/>
        <a:p>
          <a:r>
            <a:rPr lang="es-ES_tradnl" dirty="0"/>
            <a:t>SAT: Según Amenaza (DIMAR, SGC, IDEAM).</a:t>
          </a:r>
        </a:p>
      </dgm:t>
    </dgm:pt>
    <dgm:pt modelId="{E71402F5-140F-9147-B5EB-150112C330D5}" type="parTrans" cxnId="{7214BFE5-6AD6-2C45-8412-B2520010E34B}">
      <dgm:prSet/>
      <dgm:spPr/>
      <dgm:t>
        <a:bodyPr/>
        <a:lstStyle/>
        <a:p>
          <a:endParaRPr lang="es-ES_tradnl"/>
        </a:p>
      </dgm:t>
    </dgm:pt>
    <dgm:pt modelId="{E8C7A299-4E95-B047-AEA3-C0B961E9EA5A}" type="sibTrans" cxnId="{7214BFE5-6AD6-2C45-8412-B2520010E34B}">
      <dgm:prSet/>
      <dgm:spPr/>
      <dgm:t>
        <a:bodyPr/>
        <a:lstStyle/>
        <a:p>
          <a:endParaRPr lang="es-ES_tradnl"/>
        </a:p>
      </dgm:t>
    </dgm:pt>
    <dgm:pt modelId="{B5917B3F-C813-F445-AD35-C92AB1FD76F0}">
      <dgm:prSet phldrT="[Texto]"/>
      <dgm:spPr/>
      <dgm:t>
        <a:bodyPr/>
        <a:lstStyle/>
        <a:p>
          <a:r>
            <a:rPr lang="es-ES_tradnl" dirty="0"/>
            <a:t>Sala de crisis y CITEL.</a:t>
          </a:r>
        </a:p>
      </dgm:t>
    </dgm:pt>
    <dgm:pt modelId="{217369D9-75A3-574A-BD3E-F63C0C56ED40}" type="parTrans" cxnId="{611BACDE-E166-474A-B137-C721CDF01B56}">
      <dgm:prSet/>
      <dgm:spPr/>
      <dgm:t>
        <a:bodyPr/>
        <a:lstStyle/>
        <a:p>
          <a:endParaRPr lang="es-ES_tradnl"/>
        </a:p>
      </dgm:t>
    </dgm:pt>
    <dgm:pt modelId="{D5328967-FFF9-2041-996C-DFC28DF52148}" type="sibTrans" cxnId="{611BACDE-E166-474A-B137-C721CDF01B56}">
      <dgm:prSet/>
      <dgm:spPr/>
      <dgm:t>
        <a:bodyPr/>
        <a:lstStyle/>
        <a:p>
          <a:endParaRPr lang="es-ES_tradnl"/>
        </a:p>
      </dgm:t>
    </dgm:pt>
    <dgm:pt modelId="{743227FF-2B69-6245-B2A6-5B019D9FD830}">
      <dgm:prSet phldrT="[Texto]"/>
      <dgm:spPr/>
      <dgm:t>
        <a:bodyPr/>
        <a:lstStyle/>
        <a:p>
          <a:r>
            <a:rPr lang="es-ES_tradnl" dirty="0"/>
            <a:t>CDGRD-CMGRD.</a:t>
          </a:r>
        </a:p>
      </dgm:t>
    </dgm:pt>
    <dgm:pt modelId="{234A5AFE-31BA-8649-A273-ED85B7497322}" type="parTrans" cxnId="{88A4122B-9296-CA40-BF5B-489DD2FE7BB9}">
      <dgm:prSet/>
      <dgm:spPr/>
      <dgm:t>
        <a:bodyPr/>
        <a:lstStyle/>
        <a:p>
          <a:endParaRPr lang="es-ES_tradnl"/>
        </a:p>
      </dgm:t>
    </dgm:pt>
    <dgm:pt modelId="{B444D3E0-361C-CA4B-8487-6B0E310457C6}" type="sibTrans" cxnId="{88A4122B-9296-CA40-BF5B-489DD2FE7BB9}">
      <dgm:prSet/>
      <dgm:spPr/>
      <dgm:t>
        <a:bodyPr/>
        <a:lstStyle/>
        <a:p>
          <a:endParaRPr lang="es-ES_tradnl"/>
        </a:p>
      </dgm:t>
    </dgm:pt>
    <dgm:pt modelId="{FE08A652-8FAA-F243-A73A-8964C2C735CD}">
      <dgm:prSet phldrT="[Texto]"/>
      <dgm:spPr/>
      <dgm:t>
        <a:bodyPr/>
        <a:lstStyle/>
        <a:p>
          <a:r>
            <a:rPr lang="es-ES_tradnl" dirty="0"/>
            <a:t>Activación local (medios de comunicación, radiocomunicaciones, radio, prensa, redes sociales, salas de crisis regionales y locales, teléfonos lideres comunales redes de WP.) para puesta a prueba de las ERE, PGREPP, PCGRD y </a:t>
          </a:r>
          <a:r>
            <a:rPr lang="es-ES_tradnl" dirty="0">
              <a:hlinkClick xmlns:r="http://schemas.openxmlformats.org/officeDocument/2006/relationships" r:id="rId1" action="ppaction://hlinksldjump"/>
            </a:rPr>
            <a:t>PFGRD</a:t>
          </a:r>
          <a:r>
            <a:rPr lang="es-ES_tradnl" dirty="0"/>
            <a:t>.</a:t>
          </a:r>
        </a:p>
      </dgm:t>
    </dgm:pt>
    <dgm:pt modelId="{81B2D395-4579-334C-AD9D-90B37C897E4B}" type="parTrans" cxnId="{32584258-A366-0E44-9D75-34BDA1ACE893}">
      <dgm:prSet/>
      <dgm:spPr/>
      <dgm:t>
        <a:bodyPr/>
        <a:lstStyle/>
        <a:p>
          <a:endParaRPr lang="es-ES_tradnl"/>
        </a:p>
      </dgm:t>
    </dgm:pt>
    <dgm:pt modelId="{39392DE1-587F-1141-B3E3-221B0D5C1309}" type="sibTrans" cxnId="{32584258-A366-0E44-9D75-34BDA1ACE893}">
      <dgm:prSet/>
      <dgm:spPr/>
      <dgm:t>
        <a:bodyPr/>
        <a:lstStyle/>
        <a:p>
          <a:endParaRPr lang="es-ES_tradnl"/>
        </a:p>
      </dgm:t>
    </dgm:pt>
    <dgm:pt modelId="{9DA28C9C-7B8F-E547-8579-34F8C5D4413D}">
      <dgm:prSet phldrT="[Texto]"/>
      <dgm:spPr/>
      <dgm:t>
        <a:bodyPr/>
        <a:lstStyle/>
        <a:p>
          <a:r>
            <a:rPr lang="es-ES_tradnl" dirty="0"/>
            <a:t>Retorno de información al orden a nivel nacional.</a:t>
          </a:r>
        </a:p>
      </dgm:t>
    </dgm:pt>
    <dgm:pt modelId="{79D47D9A-ADEE-8047-9258-72E1087C5016}" type="parTrans" cxnId="{2931539C-5327-F248-B850-C3ADAABE0E11}">
      <dgm:prSet/>
      <dgm:spPr/>
      <dgm:t>
        <a:bodyPr/>
        <a:lstStyle/>
        <a:p>
          <a:endParaRPr lang="es-ES_tradnl"/>
        </a:p>
      </dgm:t>
    </dgm:pt>
    <dgm:pt modelId="{CAD1F17B-B0EB-224E-B98B-36D33F76EF4A}" type="sibTrans" cxnId="{2931539C-5327-F248-B850-C3ADAABE0E11}">
      <dgm:prSet/>
      <dgm:spPr/>
      <dgm:t>
        <a:bodyPr/>
        <a:lstStyle/>
        <a:p>
          <a:endParaRPr lang="es-ES_tradnl"/>
        </a:p>
      </dgm:t>
    </dgm:pt>
    <dgm:pt modelId="{81B47D89-979D-9E46-BFAA-D5B64D7529E6}">
      <dgm:prSet/>
      <dgm:spPr/>
      <dgm:t>
        <a:bodyPr/>
        <a:lstStyle/>
        <a:p>
          <a:r>
            <a:rPr lang="es-ES_tradnl" dirty="0"/>
            <a:t>Informe final a las 11:45 am: sala de crisis, CITEL.</a:t>
          </a:r>
        </a:p>
      </dgm:t>
    </dgm:pt>
    <dgm:pt modelId="{4C7760CF-F10B-CC4C-A62F-06A4646F6446}" type="parTrans" cxnId="{3BF515B0-36E1-9F40-AE2A-062E5CF7521B}">
      <dgm:prSet/>
      <dgm:spPr/>
      <dgm:t>
        <a:bodyPr/>
        <a:lstStyle/>
        <a:p>
          <a:endParaRPr lang="es-ES_tradnl"/>
        </a:p>
      </dgm:t>
    </dgm:pt>
    <dgm:pt modelId="{75E0BF7B-0F9B-5D44-8B85-EEA300376CE2}" type="sibTrans" cxnId="{3BF515B0-36E1-9F40-AE2A-062E5CF7521B}">
      <dgm:prSet/>
      <dgm:spPr/>
      <dgm:t>
        <a:bodyPr/>
        <a:lstStyle/>
        <a:p>
          <a:endParaRPr lang="es-ES_tradnl"/>
        </a:p>
      </dgm:t>
    </dgm:pt>
    <dgm:pt modelId="{90A0BA2D-2D62-B34E-A87F-F65A8571B197}" type="pres">
      <dgm:prSet presAssocID="{2AF22A8D-6E0D-E745-9F17-F1BE54A92CBA}" presName="rootnode" presStyleCnt="0">
        <dgm:presLayoutVars>
          <dgm:chMax/>
          <dgm:chPref/>
          <dgm:dir/>
          <dgm:animLvl val="lvl"/>
        </dgm:presLayoutVars>
      </dgm:prSet>
      <dgm:spPr/>
    </dgm:pt>
    <dgm:pt modelId="{B8D32B9D-F7B4-5848-909C-8EBC0DBDB81D}" type="pres">
      <dgm:prSet presAssocID="{C8FD6862-23ED-3642-9268-8C792FE99AF8}" presName="composite" presStyleCnt="0"/>
      <dgm:spPr/>
    </dgm:pt>
    <dgm:pt modelId="{67416461-0661-5045-80B8-AAE12CF285CA}" type="pres">
      <dgm:prSet presAssocID="{C8FD6862-23ED-3642-9268-8C792FE99AF8}" presName="bentUpArrow1" presStyleLbl="alignImgPlace1" presStyleIdx="0" presStyleCnt="3"/>
      <dgm:spPr/>
    </dgm:pt>
    <dgm:pt modelId="{904E0DC2-B7BE-9349-BB4A-FEBB7BC5C29F}" type="pres">
      <dgm:prSet presAssocID="{C8FD6862-23ED-3642-9268-8C792FE99AF8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B355FA33-1789-284E-AB8E-4C7DB29F3067}" type="pres">
      <dgm:prSet presAssocID="{C8FD6862-23ED-3642-9268-8C792FE99AF8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68415CD-B99E-174B-B2AE-931BF0310D14}" type="pres">
      <dgm:prSet presAssocID="{E8C7A299-4E95-B047-AEA3-C0B961E9EA5A}" presName="sibTrans" presStyleCnt="0"/>
      <dgm:spPr/>
    </dgm:pt>
    <dgm:pt modelId="{A837D916-AA9A-0345-B9A4-9FC6641BA271}" type="pres">
      <dgm:prSet presAssocID="{B5917B3F-C813-F445-AD35-C92AB1FD76F0}" presName="composite" presStyleCnt="0"/>
      <dgm:spPr/>
    </dgm:pt>
    <dgm:pt modelId="{18E1A51D-872D-ED48-AC08-94F4F7018954}" type="pres">
      <dgm:prSet presAssocID="{B5917B3F-C813-F445-AD35-C92AB1FD76F0}" presName="bentUpArrow1" presStyleLbl="alignImgPlace1" presStyleIdx="1" presStyleCnt="3"/>
      <dgm:spPr/>
    </dgm:pt>
    <dgm:pt modelId="{54F92AAA-6CA8-6A48-B248-F4EAFFB845B8}" type="pres">
      <dgm:prSet presAssocID="{B5917B3F-C813-F445-AD35-C92AB1FD76F0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F6FF0688-CA47-CE46-B1E5-CBD7655D5042}" type="pres">
      <dgm:prSet presAssocID="{B5917B3F-C813-F445-AD35-C92AB1FD76F0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0C4A3B3-F69F-714C-8064-FD628FC1EFCB}" type="pres">
      <dgm:prSet presAssocID="{D5328967-FFF9-2041-996C-DFC28DF52148}" presName="sibTrans" presStyleCnt="0"/>
      <dgm:spPr/>
    </dgm:pt>
    <dgm:pt modelId="{ED612F9D-9ECB-5247-898C-B7BEDAEF7E64}" type="pres">
      <dgm:prSet presAssocID="{743227FF-2B69-6245-B2A6-5B019D9FD830}" presName="composite" presStyleCnt="0"/>
      <dgm:spPr/>
    </dgm:pt>
    <dgm:pt modelId="{2DCA7808-8A3C-CA49-80FE-63DCD7A24573}" type="pres">
      <dgm:prSet presAssocID="{743227FF-2B69-6245-B2A6-5B019D9FD830}" presName="bentUpArrow1" presStyleLbl="alignImgPlace1" presStyleIdx="2" presStyleCnt="3" custAng="19601794" custScaleX="107602" custLinFactY="-134234" custLinFactNeighborX="20259" custLinFactNeighborY="-200000"/>
      <dgm:spPr>
        <a:prstGeom prst="upArrow">
          <a:avLst/>
        </a:prstGeom>
      </dgm:spPr>
    </dgm:pt>
    <dgm:pt modelId="{CDBBDB7B-6678-854E-8228-D2BCFD40598F}" type="pres">
      <dgm:prSet presAssocID="{743227FF-2B69-6245-B2A6-5B019D9FD830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B0139668-C129-7D4E-A084-E28F517750BB}" type="pres">
      <dgm:prSet presAssocID="{743227FF-2B69-6245-B2A6-5B019D9FD830}" presName="ChildText" presStyleLbl="revTx" presStyleIdx="2" presStyleCnt="3" custScaleX="210044" custScaleY="132384" custLinFactNeighborX="81635">
        <dgm:presLayoutVars>
          <dgm:chMax val="0"/>
          <dgm:chPref val="0"/>
          <dgm:bulletEnabled val="1"/>
        </dgm:presLayoutVars>
      </dgm:prSet>
      <dgm:spPr/>
    </dgm:pt>
    <dgm:pt modelId="{B44D445D-B800-214C-8AD4-677BFCACA217}" type="pres">
      <dgm:prSet presAssocID="{B444D3E0-361C-CA4B-8487-6B0E310457C6}" presName="sibTrans" presStyleCnt="0"/>
      <dgm:spPr/>
    </dgm:pt>
    <dgm:pt modelId="{22DBFC24-940C-1D4A-AB6E-13E1C7623A96}" type="pres">
      <dgm:prSet presAssocID="{81B47D89-979D-9E46-BFAA-D5B64D7529E6}" presName="composite" presStyleCnt="0"/>
      <dgm:spPr/>
    </dgm:pt>
    <dgm:pt modelId="{12498AAB-8F09-9F43-AA44-B0C8658052BC}" type="pres">
      <dgm:prSet presAssocID="{81B47D89-979D-9E46-BFAA-D5B64D7529E6}" presName="ParentText" presStyleLbl="node1" presStyleIdx="3" presStyleCnt="4" custLinFactY="-126808" custLinFactNeighborX="22679" custLinFactNeighborY="-200000">
        <dgm:presLayoutVars>
          <dgm:chMax val="1"/>
          <dgm:chPref val="1"/>
          <dgm:bulletEnabled val="1"/>
        </dgm:presLayoutVars>
      </dgm:prSet>
      <dgm:spPr/>
    </dgm:pt>
  </dgm:ptLst>
  <dgm:cxnLst>
    <dgm:cxn modelId="{53D9EA09-D87F-3343-AFEA-9A99FA789DF6}" type="presOf" srcId="{81B47D89-979D-9E46-BFAA-D5B64D7529E6}" destId="{12498AAB-8F09-9F43-AA44-B0C8658052BC}" srcOrd="0" destOrd="0" presId="urn:microsoft.com/office/officeart/2005/8/layout/StepDownProcess"/>
    <dgm:cxn modelId="{6C5D1324-CF38-4147-B7A5-6D313274F966}" type="presOf" srcId="{9DA28C9C-7B8F-E547-8579-34F8C5D4413D}" destId="{B0139668-C129-7D4E-A084-E28F517750BB}" srcOrd="0" destOrd="1" presId="urn:microsoft.com/office/officeart/2005/8/layout/StepDownProcess"/>
    <dgm:cxn modelId="{88A4122B-9296-CA40-BF5B-489DD2FE7BB9}" srcId="{2AF22A8D-6E0D-E745-9F17-F1BE54A92CBA}" destId="{743227FF-2B69-6245-B2A6-5B019D9FD830}" srcOrd="2" destOrd="0" parTransId="{234A5AFE-31BA-8649-A273-ED85B7497322}" sibTransId="{B444D3E0-361C-CA4B-8487-6B0E310457C6}"/>
    <dgm:cxn modelId="{32584258-A366-0E44-9D75-34BDA1ACE893}" srcId="{743227FF-2B69-6245-B2A6-5B019D9FD830}" destId="{FE08A652-8FAA-F243-A73A-8964C2C735CD}" srcOrd="0" destOrd="0" parTransId="{81B2D395-4579-334C-AD9D-90B37C897E4B}" sibTransId="{39392DE1-587F-1141-B3E3-221B0D5C1309}"/>
    <dgm:cxn modelId="{1B0EE179-057D-B548-ADE9-C0D073CD9F63}" type="presOf" srcId="{743227FF-2B69-6245-B2A6-5B019D9FD830}" destId="{CDBBDB7B-6678-854E-8228-D2BCFD40598F}" srcOrd="0" destOrd="0" presId="urn:microsoft.com/office/officeart/2005/8/layout/StepDownProcess"/>
    <dgm:cxn modelId="{3770F480-A5F5-194C-A427-E781FB5131F3}" type="presOf" srcId="{C8FD6862-23ED-3642-9268-8C792FE99AF8}" destId="{904E0DC2-B7BE-9349-BB4A-FEBB7BC5C29F}" srcOrd="0" destOrd="0" presId="urn:microsoft.com/office/officeart/2005/8/layout/StepDownProcess"/>
    <dgm:cxn modelId="{D1429A84-A634-094D-975D-1A4D2411E1E2}" type="presOf" srcId="{2AF22A8D-6E0D-E745-9F17-F1BE54A92CBA}" destId="{90A0BA2D-2D62-B34E-A87F-F65A8571B197}" srcOrd="0" destOrd="0" presId="urn:microsoft.com/office/officeart/2005/8/layout/StepDownProcess"/>
    <dgm:cxn modelId="{2931539C-5327-F248-B850-C3ADAABE0E11}" srcId="{743227FF-2B69-6245-B2A6-5B019D9FD830}" destId="{9DA28C9C-7B8F-E547-8579-34F8C5D4413D}" srcOrd="1" destOrd="0" parTransId="{79D47D9A-ADEE-8047-9258-72E1087C5016}" sibTransId="{CAD1F17B-B0EB-224E-B98B-36D33F76EF4A}"/>
    <dgm:cxn modelId="{3BF515B0-36E1-9F40-AE2A-062E5CF7521B}" srcId="{2AF22A8D-6E0D-E745-9F17-F1BE54A92CBA}" destId="{81B47D89-979D-9E46-BFAA-D5B64D7529E6}" srcOrd="3" destOrd="0" parTransId="{4C7760CF-F10B-CC4C-A62F-06A4646F6446}" sibTransId="{75E0BF7B-0F9B-5D44-8B85-EEA300376CE2}"/>
    <dgm:cxn modelId="{D5CBF6C4-381B-6440-B6FA-D00E3EF60361}" type="presOf" srcId="{B5917B3F-C813-F445-AD35-C92AB1FD76F0}" destId="{54F92AAA-6CA8-6A48-B248-F4EAFFB845B8}" srcOrd="0" destOrd="0" presId="urn:microsoft.com/office/officeart/2005/8/layout/StepDownProcess"/>
    <dgm:cxn modelId="{611BACDE-E166-474A-B137-C721CDF01B56}" srcId="{2AF22A8D-6E0D-E745-9F17-F1BE54A92CBA}" destId="{B5917B3F-C813-F445-AD35-C92AB1FD76F0}" srcOrd="1" destOrd="0" parTransId="{217369D9-75A3-574A-BD3E-F63C0C56ED40}" sibTransId="{D5328967-FFF9-2041-996C-DFC28DF52148}"/>
    <dgm:cxn modelId="{7214BFE5-6AD6-2C45-8412-B2520010E34B}" srcId="{2AF22A8D-6E0D-E745-9F17-F1BE54A92CBA}" destId="{C8FD6862-23ED-3642-9268-8C792FE99AF8}" srcOrd="0" destOrd="0" parTransId="{E71402F5-140F-9147-B5EB-150112C330D5}" sibTransId="{E8C7A299-4E95-B047-AEA3-C0B961E9EA5A}"/>
    <dgm:cxn modelId="{143B57F5-20DE-864F-9C3C-A67840DADAF1}" type="presOf" srcId="{FE08A652-8FAA-F243-A73A-8964C2C735CD}" destId="{B0139668-C129-7D4E-A084-E28F517750BB}" srcOrd="0" destOrd="0" presId="urn:microsoft.com/office/officeart/2005/8/layout/StepDownProcess"/>
    <dgm:cxn modelId="{32D9EDCB-ACEE-3542-9B38-F651726907F7}" type="presParOf" srcId="{90A0BA2D-2D62-B34E-A87F-F65A8571B197}" destId="{B8D32B9D-F7B4-5848-909C-8EBC0DBDB81D}" srcOrd="0" destOrd="0" presId="urn:microsoft.com/office/officeart/2005/8/layout/StepDownProcess"/>
    <dgm:cxn modelId="{4DD8D12D-FD6C-2847-BFB5-50B4E3B7E7F8}" type="presParOf" srcId="{B8D32B9D-F7B4-5848-909C-8EBC0DBDB81D}" destId="{67416461-0661-5045-80B8-AAE12CF285CA}" srcOrd="0" destOrd="0" presId="urn:microsoft.com/office/officeart/2005/8/layout/StepDownProcess"/>
    <dgm:cxn modelId="{86B7A887-DD3E-C84F-A80D-B2569872E1FA}" type="presParOf" srcId="{B8D32B9D-F7B4-5848-909C-8EBC0DBDB81D}" destId="{904E0DC2-B7BE-9349-BB4A-FEBB7BC5C29F}" srcOrd="1" destOrd="0" presId="urn:microsoft.com/office/officeart/2005/8/layout/StepDownProcess"/>
    <dgm:cxn modelId="{01A15674-5DA6-FD4E-8BEB-789F21ED522C}" type="presParOf" srcId="{B8D32B9D-F7B4-5848-909C-8EBC0DBDB81D}" destId="{B355FA33-1789-284E-AB8E-4C7DB29F3067}" srcOrd="2" destOrd="0" presId="urn:microsoft.com/office/officeart/2005/8/layout/StepDownProcess"/>
    <dgm:cxn modelId="{708DF274-9C56-F345-9344-8C091193A3D7}" type="presParOf" srcId="{90A0BA2D-2D62-B34E-A87F-F65A8571B197}" destId="{168415CD-B99E-174B-B2AE-931BF0310D14}" srcOrd="1" destOrd="0" presId="urn:microsoft.com/office/officeart/2005/8/layout/StepDownProcess"/>
    <dgm:cxn modelId="{0A8073C7-43A5-7C4B-9DD3-69E90ECA706F}" type="presParOf" srcId="{90A0BA2D-2D62-B34E-A87F-F65A8571B197}" destId="{A837D916-AA9A-0345-B9A4-9FC6641BA271}" srcOrd="2" destOrd="0" presId="urn:microsoft.com/office/officeart/2005/8/layout/StepDownProcess"/>
    <dgm:cxn modelId="{F3426DC1-60CE-C644-A767-B0EE58657368}" type="presParOf" srcId="{A837D916-AA9A-0345-B9A4-9FC6641BA271}" destId="{18E1A51D-872D-ED48-AC08-94F4F7018954}" srcOrd="0" destOrd="0" presId="urn:microsoft.com/office/officeart/2005/8/layout/StepDownProcess"/>
    <dgm:cxn modelId="{E8AD4BFD-4201-B449-A055-41A942D584C2}" type="presParOf" srcId="{A837D916-AA9A-0345-B9A4-9FC6641BA271}" destId="{54F92AAA-6CA8-6A48-B248-F4EAFFB845B8}" srcOrd="1" destOrd="0" presId="urn:microsoft.com/office/officeart/2005/8/layout/StepDownProcess"/>
    <dgm:cxn modelId="{6CDD132D-F4F1-A549-B75F-B2ABDB8D4F6A}" type="presParOf" srcId="{A837D916-AA9A-0345-B9A4-9FC6641BA271}" destId="{F6FF0688-CA47-CE46-B1E5-CBD7655D5042}" srcOrd="2" destOrd="0" presId="urn:microsoft.com/office/officeart/2005/8/layout/StepDownProcess"/>
    <dgm:cxn modelId="{D4551F3E-CDAA-6840-891F-273CCF5F7781}" type="presParOf" srcId="{90A0BA2D-2D62-B34E-A87F-F65A8571B197}" destId="{F0C4A3B3-F69F-714C-8064-FD628FC1EFCB}" srcOrd="3" destOrd="0" presId="urn:microsoft.com/office/officeart/2005/8/layout/StepDownProcess"/>
    <dgm:cxn modelId="{7659DCAB-41A0-3F45-979C-DB9CB2305F7F}" type="presParOf" srcId="{90A0BA2D-2D62-B34E-A87F-F65A8571B197}" destId="{ED612F9D-9ECB-5247-898C-B7BEDAEF7E64}" srcOrd="4" destOrd="0" presId="urn:microsoft.com/office/officeart/2005/8/layout/StepDownProcess"/>
    <dgm:cxn modelId="{69A78AE7-1B4A-F242-95FF-7AE2421765EC}" type="presParOf" srcId="{ED612F9D-9ECB-5247-898C-B7BEDAEF7E64}" destId="{2DCA7808-8A3C-CA49-80FE-63DCD7A24573}" srcOrd="0" destOrd="0" presId="urn:microsoft.com/office/officeart/2005/8/layout/StepDownProcess"/>
    <dgm:cxn modelId="{5CC6BF23-F382-EE45-B18A-E7ACD87451FF}" type="presParOf" srcId="{ED612F9D-9ECB-5247-898C-B7BEDAEF7E64}" destId="{CDBBDB7B-6678-854E-8228-D2BCFD40598F}" srcOrd="1" destOrd="0" presId="urn:microsoft.com/office/officeart/2005/8/layout/StepDownProcess"/>
    <dgm:cxn modelId="{8AD0C1AC-8D9A-A74C-A98C-CE1796BEAB65}" type="presParOf" srcId="{ED612F9D-9ECB-5247-898C-B7BEDAEF7E64}" destId="{B0139668-C129-7D4E-A084-E28F517750BB}" srcOrd="2" destOrd="0" presId="urn:microsoft.com/office/officeart/2005/8/layout/StepDownProcess"/>
    <dgm:cxn modelId="{F8A7E255-47FD-5B49-9327-04E37A17B880}" type="presParOf" srcId="{90A0BA2D-2D62-B34E-A87F-F65A8571B197}" destId="{B44D445D-B800-214C-8AD4-677BFCACA217}" srcOrd="5" destOrd="0" presId="urn:microsoft.com/office/officeart/2005/8/layout/StepDownProcess"/>
    <dgm:cxn modelId="{999A378D-B123-1A42-B14C-26A69DAFEB5A}" type="presParOf" srcId="{90A0BA2D-2D62-B34E-A87F-F65A8571B197}" destId="{22DBFC24-940C-1D4A-AB6E-13E1C7623A96}" srcOrd="6" destOrd="0" presId="urn:microsoft.com/office/officeart/2005/8/layout/StepDownProcess"/>
    <dgm:cxn modelId="{E64A6C83-E1C1-3341-81D1-145064259D67}" type="presParOf" srcId="{22DBFC24-940C-1D4A-AB6E-13E1C7623A96}" destId="{12498AAB-8F09-9F43-AA44-B0C8658052BC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743EE4-5F83-274D-93B3-22A9AAF53A46}">
      <dsp:nvSpPr>
        <dsp:cNvPr id="0" name=""/>
        <dsp:cNvSpPr/>
      </dsp:nvSpPr>
      <dsp:spPr>
        <a:xfrm rot="5400000">
          <a:off x="627293" y="3543772"/>
          <a:ext cx="1864114" cy="310184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5463C9-64B8-4946-AAD5-C009F208B0BC}">
      <dsp:nvSpPr>
        <dsp:cNvPr id="0" name=""/>
        <dsp:cNvSpPr/>
      </dsp:nvSpPr>
      <dsp:spPr>
        <a:xfrm>
          <a:off x="274680" y="4478509"/>
          <a:ext cx="2800362" cy="3829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>
              <a:solidFill>
                <a:schemeClr val="tx2">
                  <a:lumMod val="75000"/>
                </a:schemeClr>
              </a:solidFill>
            </a:rPr>
            <a:t>Reuniones Internas de planeación PRAD </a:t>
          </a:r>
          <a:endParaRPr lang="es-CO" sz="1800" kern="1200" dirty="0">
            <a:solidFill>
              <a:schemeClr val="tx2">
                <a:lumMod val="75000"/>
              </a:schemeClr>
            </a:solidFill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>
              <a:solidFill>
                <a:schemeClr val="tx2">
                  <a:lumMod val="75000"/>
                </a:schemeClr>
              </a:solidFill>
            </a:rPr>
            <a:t>Información de evolución de la Pandemia.</a:t>
          </a:r>
          <a:endParaRPr lang="es-ES_tradnl" sz="1800" b="0" i="0" u="none" kern="1200" baseline="0" dirty="0">
            <a:solidFill>
              <a:schemeClr val="tx2">
                <a:lumMod val="75000"/>
              </a:schemeClr>
            </a:solidFill>
          </a:endParaRPr>
        </a:p>
      </dsp:txBody>
      <dsp:txXfrm>
        <a:off x="274680" y="4478509"/>
        <a:ext cx="2800362" cy="3829401"/>
      </dsp:txXfrm>
    </dsp:sp>
    <dsp:sp modelId="{152C2F14-E55F-F748-B210-44E51E29A59E}">
      <dsp:nvSpPr>
        <dsp:cNvPr id="0" name=""/>
        <dsp:cNvSpPr/>
      </dsp:nvSpPr>
      <dsp:spPr>
        <a:xfrm>
          <a:off x="2588118" y="3315411"/>
          <a:ext cx="528370" cy="52837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01A2B9-4516-FD4D-A712-DE42CF83D3BD}">
      <dsp:nvSpPr>
        <dsp:cNvPr id="0" name=""/>
        <dsp:cNvSpPr/>
      </dsp:nvSpPr>
      <dsp:spPr>
        <a:xfrm rot="5400000">
          <a:off x="4055483" y="2695463"/>
          <a:ext cx="1864114" cy="310184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01B949-F15B-204D-947A-1C39C333ED97}">
      <dsp:nvSpPr>
        <dsp:cNvPr id="0" name=""/>
        <dsp:cNvSpPr/>
      </dsp:nvSpPr>
      <dsp:spPr>
        <a:xfrm>
          <a:off x="3744316" y="3622246"/>
          <a:ext cx="2800362" cy="2454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Comunicaciones micro-sitio y campañas.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kern="1200" dirty="0">
              <a:solidFill>
                <a:schemeClr val="tx2">
                  <a:lumMod val="75000"/>
                </a:schemeClr>
              </a:solidFill>
            </a:rPr>
            <a:t>Gestión de Plataforma de Reporte</a:t>
          </a:r>
        </a:p>
      </dsp:txBody>
      <dsp:txXfrm>
        <a:off x="3744316" y="3622246"/>
        <a:ext cx="2800362" cy="2454681"/>
      </dsp:txXfrm>
    </dsp:sp>
    <dsp:sp modelId="{EBC01820-1676-6A47-840F-E493F9E5AF3B}">
      <dsp:nvSpPr>
        <dsp:cNvPr id="0" name=""/>
        <dsp:cNvSpPr/>
      </dsp:nvSpPr>
      <dsp:spPr>
        <a:xfrm>
          <a:off x="6016308" y="2467102"/>
          <a:ext cx="528370" cy="52837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5B0602-4C6F-0243-88AE-8BBEBC4F63D8}">
      <dsp:nvSpPr>
        <dsp:cNvPr id="0" name=""/>
        <dsp:cNvSpPr/>
      </dsp:nvSpPr>
      <dsp:spPr>
        <a:xfrm rot="5400000">
          <a:off x="7483673" y="1847154"/>
          <a:ext cx="1864114" cy="310184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5A74F3-94D8-3C41-BEAB-9778DDBAAC1B}">
      <dsp:nvSpPr>
        <dsp:cNvPr id="0" name=""/>
        <dsp:cNvSpPr/>
      </dsp:nvSpPr>
      <dsp:spPr>
        <a:xfrm>
          <a:off x="7172506" y="2773937"/>
          <a:ext cx="2800362" cy="2454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Activación del correo electrónico.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Formularios de inscripción y Reporte</a:t>
          </a:r>
        </a:p>
      </dsp:txBody>
      <dsp:txXfrm>
        <a:off x="7172506" y="2773937"/>
        <a:ext cx="2800362" cy="2454681"/>
      </dsp:txXfrm>
    </dsp:sp>
    <dsp:sp modelId="{A028AC1A-B694-C44F-A82F-74634F733118}">
      <dsp:nvSpPr>
        <dsp:cNvPr id="0" name=""/>
        <dsp:cNvSpPr/>
      </dsp:nvSpPr>
      <dsp:spPr>
        <a:xfrm>
          <a:off x="9444498" y="1618793"/>
          <a:ext cx="528370" cy="52837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3788E1-CEFE-564A-8E64-49C151FCA187}">
      <dsp:nvSpPr>
        <dsp:cNvPr id="0" name=""/>
        <dsp:cNvSpPr/>
      </dsp:nvSpPr>
      <dsp:spPr>
        <a:xfrm rot="5400000">
          <a:off x="10911863" y="998845"/>
          <a:ext cx="1864114" cy="310184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8741B5-1450-DD40-AF14-6375DAB19404}">
      <dsp:nvSpPr>
        <dsp:cNvPr id="0" name=""/>
        <dsp:cNvSpPr/>
      </dsp:nvSpPr>
      <dsp:spPr>
        <a:xfrm>
          <a:off x="10581402" y="2013089"/>
          <a:ext cx="3201037" cy="2454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kern="1200" dirty="0">
              <a:solidFill>
                <a:schemeClr val="tx2">
                  <a:lumMod val="75000"/>
                </a:schemeClr>
              </a:solidFill>
            </a:rPr>
            <a:t>Borrador de cronograma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baseline="0" dirty="0">
              <a:solidFill>
                <a:schemeClr val="tx2">
                  <a:lumMod val="75000"/>
                </a:schemeClr>
              </a:solidFill>
            </a:rPr>
            <a:t>Guiones y línea de tiempo </a:t>
          </a:r>
          <a:endParaRPr lang="es-ES_tradnl" sz="1800" b="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0581402" y="2013089"/>
        <a:ext cx="3201037" cy="2454681"/>
      </dsp:txXfrm>
    </dsp:sp>
    <dsp:sp modelId="{9ACCCF85-B545-BB49-9E11-3D2A7303DB8F}">
      <dsp:nvSpPr>
        <dsp:cNvPr id="0" name=""/>
        <dsp:cNvSpPr/>
      </dsp:nvSpPr>
      <dsp:spPr>
        <a:xfrm>
          <a:off x="12872688" y="770484"/>
          <a:ext cx="528370" cy="52837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32934E-B917-444C-80A9-012E5056D498}">
      <dsp:nvSpPr>
        <dsp:cNvPr id="0" name=""/>
        <dsp:cNvSpPr/>
      </dsp:nvSpPr>
      <dsp:spPr>
        <a:xfrm rot="5400000">
          <a:off x="14340053" y="150536"/>
          <a:ext cx="1864114" cy="3101843"/>
        </a:xfrm>
        <a:prstGeom prst="corner">
          <a:avLst>
            <a:gd name="adj1" fmla="val 16120"/>
            <a:gd name="adj2" fmla="val 16110"/>
          </a:avLst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34A141-B88F-BD41-A599-F2054B48BA68}">
      <dsp:nvSpPr>
        <dsp:cNvPr id="0" name=""/>
        <dsp:cNvSpPr/>
      </dsp:nvSpPr>
      <dsp:spPr>
        <a:xfrm>
          <a:off x="14062827" y="1105965"/>
          <a:ext cx="2655751" cy="2454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Reuniones Internas Equipo Coordinador revisión de escenarios.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200" b="1" i="0" u="none" kern="1200" dirty="0"/>
            <a:t> </a:t>
          </a:r>
          <a:endParaRPr lang="es-ES_tradnl" sz="1200" kern="1200" dirty="0"/>
        </a:p>
      </dsp:txBody>
      <dsp:txXfrm>
        <a:off x="14062827" y="1105965"/>
        <a:ext cx="2655751" cy="24546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32934E-B917-444C-80A9-012E5056D498}">
      <dsp:nvSpPr>
        <dsp:cNvPr id="0" name=""/>
        <dsp:cNvSpPr/>
      </dsp:nvSpPr>
      <dsp:spPr>
        <a:xfrm rot="5400000">
          <a:off x="563113" y="3324994"/>
          <a:ext cx="1688348" cy="28093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34A141-B88F-BD41-A599-F2054B48BA68}">
      <dsp:nvSpPr>
        <dsp:cNvPr id="0" name=""/>
        <dsp:cNvSpPr/>
      </dsp:nvSpPr>
      <dsp:spPr>
        <a:xfrm>
          <a:off x="319774" y="4248251"/>
          <a:ext cx="2446202" cy="2223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>
              <a:solidFill>
                <a:schemeClr val="tx2"/>
              </a:solidFill>
            </a:rPr>
            <a:t>Revisión de herramientas formularios de apoyo para los territorios.</a:t>
          </a:r>
        </a:p>
      </dsp:txBody>
      <dsp:txXfrm>
        <a:off x="319774" y="4248251"/>
        <a:ext cx="2446202" cy="2223231"/>
      </dsp:txXfrm>
    </dsp:sp>
    <dsp:sp modelId="{6C168B83-7E97-0841-9A75-014818D1BABD}">
      <dsp:nvSpPr>
        <dsp:cNvPr id="0" name=""/>
        <dsp:cNvSpPr/>
      </dsp:nvSpPr>
      <dsp:spPr>
        <a:xfrm>
          <a:off x="2339053" y="3118164"/>
          <a:ext cx="478550" cy="47855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B1CEC8-866C-4CA1-BE06-4EB0B79E3150}">
      <dsp:nvSpPr>
        <dsp:cNvPr id="0" name=""/>
        <dsp:cNvSpPr/>
      </dsp:nvSpPr>
      <dsp:spPr>
        <a:xfrm rot="5400000">
          <a:off x="3668062" y="2556671"/>
          <a:ext cx="1688348" cy="28093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B9A00B-C95C-4FD1-96F8-61709D7EB09F}">
      <dsp:nvSpPr>
        <dsp:cNvPr id="0" name=""/>
        <dsp:cNvSpPr/>
      </dsp:nvSpPr>
      <dsp:spPr>
        <a:xfrm>
          <a:off x="3365234" y="3450137"/>
          <a:ext cx="2461040" cy="2223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Asistencia a los Sectores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Asistencia  a  Coordinadores GRD y</a:t>
          </a: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b="0" i="0" u="none" kern="1200" dirty="0">
              <a:solidFill>
                <a:schemeClr val="tx2">
                  <a:lumMod val="75000"/>
                </a:schemeClr>
              </a:solidFill>
            </a:rPr>
            <a:t>Entidades de Respuesta</a:t>
          </a:r>
          <a:r>
            <a:rPr lang="es-ES_tradnl" sz="1800" b="0" i="0" u="none" kern="1200" dirty="0"/>
            <a:t>.</a:t>
          </a:r>
          <a:endParaRPr lang="es-ES_tradnl" sz="1800" b="0" kern="1200" dirty="0"/>
        </a:p>
      </dsp:txBody>
      <dsp:txXfrm>
        <a:off x="3365234" y="3450137"/>
        <a:ext cx="2461040" cy="2223231"/>
      </dsp:txXfrm>
    </dsp:sp>
    <dsp:sp modelId="{5BD6BDF6-58F4-4BBF-93C5-F5787C7AAC7E}">
      <dsp:nvSpPr>
        <dsp:cNvPr id="0" name=""/>
        <dsp:cNvSpPr/>
      </dsp:nvSpPr>
      <dsp:spPr>
        <a:xfrm>
          <a:off x="5444002" y="2349842"/>
          <a:ext cx="478550" cy="47855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A126D88-E895-4B11-ACD8-CA8593A3409B}">
      <dsp:nvSpPr>
        <dsp:cNvPr id="0" name=""/>
        <dsp:cNvSpPr/>
      </dsp:nvSpPr>
      <dsp:spPr>
        <a:xfrm rot="5400000">
          <a:off x="6630884" y="1856659"/>
          <a:ext cx="1688348" cy="28093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4A294E-1993-4CEC-928D-183C651D4792}">
      <dsp:nvSpPr>
        <dsp:cNvPr id="0" name=""/>
        <dsp:cNvSpPr/>
      </dsp:nvSpPr>
      <dsp:spPr>
        <a:xfrm>
          <a:off x="6491183" y="2627746"/>
          <a:ext cx="2536318" cy="2223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0" i="0" u="none" kern="1200" dirty="0">
              <a:solidFill>
                <a:schemeClr val="tx2">
                  <a:lumMod val="75000"/>
                </a:schemeClr>
              </a:solidFill>
            </a:rPr>
            <a:t>Consolidado de Inscripciones.</a:t>
          </a:r>
          <a:br>
            <a:rPr lang="es-ES_tradnl" sz="2000" b="1" i="0" u="none" kern="1200" dirty="0"/>
          </a:br>
          <a:endParaRPr lang="es-ES_tradnl" sz="3100" b="1" i="0" u="none" kern="1200" dirty="0"/>
        </a:p>
      </dsp:txBody>
      <dsp:txXfrm>
        <a:off x="6491183" y="2627746"/>
        <a:ext cx="2536318" cy="2223231"/>
      </dsp:txXfrm>
    </dsp:sp>
    <dsp:sp modelId="{744C72C3-CC07-4DEB-84E1-0478BA56C753}">
      <dsp:nvSpPr>
        <dsp:cNvPr id="0" name=""/>
        <dsp:cNvSpPr/>
      </dsp:nvSpPr>
      <dsp:spPr>
        <a:xfrm>
          <a:off x="8548951" y="1581519"/>
          <a:ext cx="478550" cy="47855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FFC09C-3FA7-4CD4-9C14-BA7C01857D58}">
      <dsp:nvSpPr>
        <dsp:cNvPr id="0" name=""/>
        <dsp:cNvSpPr/>
      </dsp:nvSpPr>
      <dsp:spPr>
        <a:xfrm rot="5400000">
          <a:off x="9877959" y="1020026"/>
          <a:ext cx="1688348" cy="28093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BD2B07-2576-4E47-93B4-4323DF273998}">
      <dsp:nvSpPr>
        <dsp:cNvPr id="0" name=""/>
        <dsp:cNvSpPr/>
      </dsp:nvSpPr>
      <dsp:spPr>
        <a:xfrm>
          <a:off x="9596132" y="1859423"/>
          <a:ext cx="2536318" cy="2223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0" i="0" u="none" kern="1200" dirty="0">
              <a:solidFill>
                <a:schemeClr val="tx2">
                  <a:lumMod val="75000"/>
                </a:schemeClr>
              </a:solidFill>
            </a:rPr>
            <a:t>Ejecución</a:t>
          </a: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0" i="0" u="none" kern="1200" dirty="0">
              <a:solidFill>
                <a:schemeClr val="tx2">
                  <a:lumMod val="75000"/>
                </a:schemeClr>
              </a:solidFill>
            </a:rPr>
            <a:t>Consolidado de reporte final</a:t>
          </a:r>
        </a:p>
      </dsp:txBody>
      <dsp:txXfrm>
        <a:off x="9596132" y="1859423"/>
        <a:ext cx="2536318" cy="2223231"/>
      </dsp:txXfrm>
    </dsp:sp>
    <dsp:sp modelId="{600CAB3C-F7BB-474B-B4E6-172ABE8E6820}">
      <dsp:nvSpPr>
        <dsp:cNvPr id="0" name=""/>
        <dsp:cNvSpPr/>
      </dsp:nvSpPr>
      <dsp:spPr>
        <a:xfrm>
          <a:off x="11653899" y="813196"/>
          <a:ext cx="478550" cy="47855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2E2F67-BF12-4CE6-A7EC-0BB414ECB035}">
      <dsp:nvSpPr>
        <dsp:cNvPr id="0" name=""/>
        <dsp:cNvSpPr/>
      </dsp:nvSpPr>
      <dsp:spPr>
        <a:xfrm rot="5400000">
          <a:off x="12982908" y="251703"/>
          <a:ext cx="1688348" cy="280937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ABE8E9-0682-4429-9A36-E62BA0A8C9A9}">
      <dsp:nvSpPr>
        <dsp:cNvPr id="0" name=""/>
        <dsp:cNvSpPr/>
      </dsp:nvSpPr>
      <dsp:spPr>
        <a:xfrm>
          <a:off x="12701081" y="1091100"/>
          <a:ext cx="2536318" cy="2223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0" i="0" u="none" kern="1200" dirty="0">
              <a:solidFill>
                <a:schemeClr val="tx2">
                  <a:lumMod val="75000"/>
                </a:schemeClr>
              </a:solidFill>
            </a:rPr>
            <a:t>Informe final </a:t>
          </a:r>
        </a:p>
      </dsp:txBody>
      <dsp:txXfrm>
        <a:off x="12701081" y="1091100"/>
        <a:ext cx="2536318" cy="22232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416461-0661-5045-80B8-AAE12CF285CA}">
      <dsp:nvSpPr>
        <dsp:cNvPr id="0" name=""/>
        <dsp:cNvSpPr/>
      </dsp:nvSpPr>
      <dsp:spPr>
        <a:xfrm rot="5400000">
          <a:off x="2642262" y="1829525"/>
          <a:ext cx="1612539" cy="183581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4E0DC2-B7BE-9349-BB4A-FEBB7BC5C29F}">
      <dsp:nvSpPr>
        <dsp:cNvPr id="0" name=""/>
        <dsp:cNvSpPr/>
      </dsp:nvSpPr>
      <dsp:spPr>
        <a:xfrm>
          <a:off x="2215037" y="41992"/>
          <a:ext cx="2714567" cy="190010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700" kern="1200" dirty="0"/>
            <a:t>SAT: Según Amenaza (DIMAR, SGC, IDEAM).</a:t>
          </a:r>
        </a:p>
      </dsp:txBody>
      <dsp:txXfrm>
        <a:off x="2307809" y="134764"/>
        <a:ext cx="2529023" cy="1714565"/>
      </dsp:txXfrm>
    </dsp:sp>
    <dsp:sp modelId="{B355FA33-1789-284E-AB8E-4C7DB29F3067}">
      <dsp:nvSpPr>
        <dsp:cNvPr id="0" name=""/>
        <dsp:cNvSpPr/>
      </dsp:nvSpPr>
      <dsp:spPr>
        <a:xfrm>
          <a:off x="4929605" y="223211"/>
          <a:ext cx="1974317" cy="1535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E1A51D-872D-ED48-AC08-94F4F7018954}">
      <dsp:nvSpPr>
        <dsp:cNvPr id="0" name=""/>
        <dsp:cNvSpPr/>
      </dsp:nvSpPr>
      <dsp:spPr>
        <a:xfrm rot="5400000">
          <a:off x="4892927" y="3963974"/>
          <a:ext cx="1612539" cy="183581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4F92AAA-6CA8-6A48-B248-F4EAFFB845B8}">
      <dsp:nvSpPr>
        <dsp:cNvPr id="0" name=""/>
        <dsp:cNvSpPr/>
      </dsp:nvSpPr>
      <dsp:spPr>
        <a:xfrm>
          <a:off x="4465702" y="2176442"/>
          <a:ext cx="2714567" cy="190010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700" kern="1200" dirty="0"/>
            <a:t>Sala de crisis y CITEL.</a:t>
          </a:r>
        </a:p>
      </dsp:txBody>
      <dsp:txXfrm>
        <a:off x="4558474" y="2269214"/>
        <a:ext cx="2529023" cy="1714565"/>
      </dsp:txXfrm>
    </dsp:sp>
    <dsp:sp modelId="{F6FF0688-CA47-CE46-B1E5-CBD7655D5042}">
      <dsp:nvSpPr>
        <dsp:cNvPr id="0" name=""/>
        <dsp:cNvSpPr/>
      </dsp:nvSpPr>
      <dsp:spPr>
        <a:xfrm>
          <a:off x="7180270" y="2357660"/>
          <a:ext cx="1974317" cy="1535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CA7808-8A3C-CA49-80FE-63DCD7A24573}">
      <dsp:nvSpPr>
        <dsp:cNvPr id="0" name=""/>
        <dsp:cNvSpPr/>
      </dsp:nvSpPr>
      <dsp:spPr>
        <a:xfrm rot="3401794">
          <a:off x="7515511" y="706439"/>
          <a:ext cx="1612539" cy="1975378"/>
        </a:xfrm>
        <a:prstGeom prst="upArrow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BBDB7B-6678-854E-8228-D2BCFD40598F}">
      <dsp:nvSpPr>
        <dsp:cNvPr id="0" name=""/>
        <dsp:cNvSpPr/>
      </dsp:nvSpPr>
      <dsp:spPr>
        <a:xfrm>
          <a:off x="6716367" y="4378342"/>
          <a:ext cx="2714567" cy="190010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700" kern="1200" dirty="0"/>
            <a:t>CDGRD-CMGRD.</a:t>
          </a:r>
        </a:p>
      </dsp:txBody>
      <dsp:txXfrm>
        <a:off x="6809139" y="4471114"/>
        <a:ext cx="2529023" cy="1714565"/>
      </dsp:txXfrm>
    </dsp:sp>
    <dsp:sp modelId="{B0139668-C129-7D4E-A084-E28F517750BB}">
      <dsp:nvSpPr>
        <dsp:cNvPr id="0" name=""/>
        <dsp:cNvSpPr/>
      </dsp:nvSpPr>
      <dsp:spPr>
        <a:xfrm>
          <a:off x="9956360" y="4310892"/>
          <a:ext cx="4146936" cy="2033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600" kern="1200" dirty="0"/>
            <a:t>Activación local (medios de comunicación, radiocomunicaciones, radio, prensa, redes sociales, salas de crisis regionales y locales, teléfonos lideres comunales redes de WP.) para puesta a prueba de las ERE, PGREPP, PCGRD y </a:t>
          </a:r>
          <a:r>
            <a:rPr lang="es-ES_tradnl" sz="1600" kern="1200" dirty="0">
              <a:hlinkClick xmlns:r="http://schemas.openxmlformats.org/officeDocument/2006/relationships" r:id="" action="ppaction://hlinksldjump"/>
            </a:rPr>
            <a:t>PFGRD</a:t>
          </a:r>
          <a:r>
            <a:rPr lang="es-ES_tradnl" sz="1600" kern="1200" dirty="0"/>
            <a:t>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600" kern="1200" dirty="0"/>
            <a:t>Retorno de información al orden a nivel nacional.</a:t>
          </a:r>
        </a:p>
      </dsp:txBody>
      <dsp:txXfrm>
        <a:off x="9956360" y="4310892"/>
        <a:ext cx="4146936" cy="2033090"/>
      </dsp:txXfrm>
    </dsp:sp>
    <dsp:sp modelId="{12498AAB-8F09-9F43-AA44-B0C8658052BC}">
      <dsp:nvSpPr>
        <dsp:cNvPr id="0" name=""/>
        <dsp:cNvSpPr/>
      </dsp:nvSpPr>
      <dsp:spPr>
        <a:xfrm>
          <a:off x="9582669" y="303082"/>
          <a:ext cx="2714567" cy="190010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700" kern="1200" dirty="0"/>
            <a:t>Informe final a las 11:45 am: sala de crisis, CITEL.</a:t>
          </a:r>
        </a:p>
      </dsp:txBody>
      <dsp:txXfrm>
        <a:off x="9675441" y="395854"/>
        <a:ext cx="2529023" cy="17145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6264C1-A7B4-CD48-AD83-B7223BE85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3013" y="1236650"/>
            <a:ext cx="15078075" cy="4567789"/>
          </a:xfrm>
        </p:spPr>
        <p:txBody>
          <a:bodyPr anchor="b"/>
          <a:lstStyle>
            <a:lvl1pPr algn="ctr">
              <a:defRPr sz="9894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34BF7B-4E67-AF40-90E2-841C56FB67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3013" y="5956703"/>
            <a:ext cx="15078075" cy="609077"/>
          </a:xfrm>
        </p:spPr>
        <p:txBody>
          <a:bodyPr/>
          <a:lstStyle>
            <a:lvl1pPr marL="0" indent="0" algn="ctr">
              <a:buNone/>
              <a:defRPr sz="3958"/>
            </a:lvl1pPr>
            <a:lvl2pPr marL="753923" indent="0" algn="ctr">
              <a:buNone/>
              <a:defRPr sz="3298"/>
            </a:lvl2pPr>
            <a:lvl3pPr marL="1507846" indent="0" algn="ctr">
              <a:buNone/>
              <a:defRPr sz="2968"/>
            </a:lvl3pPr>
            <a:lvl4pPr marL="2261768" indent="0" algn="ctr">
              <a:buNone/>
              <a:defRPr sz="2638"/>
            </a:lvl4pPr>
            <a:lvl5pPr marL="3015691" indent="0" algn="ctr">
              <a:buNone/>
              <a:defRPr sz="2638"/>
            </a:lvl5pPr>
            <a:lvl6pPr marL="3769614" indent="0" algn="ctr">
              <a:buNone/>
              <a:defRPr sz="2638"/>
            </a:lvl6pPr>
            <a:lvl7pPr marL="4523537" indent="0" algn="ctr">
              <a:buNone/>
              <a:defRPr sz="2638"/>
            </a:lvl7pPr>
            <a:lvl8pPr marL="5277460" indent="0" algn="ctr">
              <a:buNone/>
              <a:defRPr sz="2638"/>
            </a:lvl8pPr>
            <a:lvl9pPr marL="6031382" indent="0" algn="ctr">
              <a:buNone/>
              <a:defRPr sz="2638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5E8C78-9C0F-9F41-AA86-4571FEEF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205" y="10517696"/>
            <a:ext cx="4623943" cy="276999"/>
          </a:xfrm>
        </p:spPr>
        <p:txBody>
          <a:bodyPr/>
          <a:lstStyle/>
          <a:p>
            <a:fld id="{78CB9A93-D5DD-7B44-B8B6-FD18B38FFB8C}" type="datetimeFigureOut">
              <a:rPr lang="es-CO" smtClean="0"/>
              <a:t>22/06/2022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62C6BD-BC7D-CB48-939D-A8DB6093F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35394" y="10517696"/>
            <a:ext cx="6433312" cy="276999"/>
          </a:xfr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A604FA-3FF6-254D-9790-E539B450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474953" y="10517696"/>
            <a:ext cx="4623943" cy="276999"/>
          </a:xfrm>
        </p:spPr>
        <p:txBody>
          <a:bodyPr/>
          <a:lstStyle/>
          <a:p>
            <a:fld id="{225E8FF1-8F00-4A41-9FA9-56EFE19C737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697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650404" y="1428222"/>
            <a:ext cx="1435100" cy="1533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24383" y="3525497"/>
            <a:ext cx="14255333" cy="66967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63" Type="http://schemas.openxmlformats.org/officeDocument/2006/relationships/image" Target="../media/image63.png"/><Relationship Id="rId68" Type="http://schemas.openxmlformats.org/officeDocument/2006/relationships/image" Target="../media/image80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diagramData" Target="../diagrams/data3.xml"/><Relationship Id="rId7" Type="http://schemas.openxmlformats.org/officeDocument/2006/relationships/image" Target="../media/image7.png"/><Relationship Id="rId71" Type="http://schemas.openxmlformats.org/officeDocument/2006/relationships/diagramColors" Target="../diagrams/colors3.xml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diagramLayout" Target="../diagrams/layout3.xml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microsoft.com/office/2007/relationships/diagramDrawing" Target="../diagrams/drawing3.xml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diagramQuickStyle" Target="../diagrams/quickStyl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2.png"/><Relationship Id="rId21" Type="http://schemas.openxmlformats.org/officeDocument/2006/relationships/image" Target="../media/image98.png"/><Relationship Id="rId42" Type="http://schemas.openxmlformats.org/officeDocument/2006/relationships/image" Target="../media/image118.png"/><Relationship Id="rId63" Type="http://schemas.openxmlformats.org/officeDocument/2006/relationships/image" Target="../media/image135.png"/><Relationship Id="rId84" Type="http://schemas.openxmlformats.org/officeDocument/2006/relationships/image" Target="../media/image14.png"/><Relationship Id="rId138" Type="http://schemas.openxmlformats.org/officeDocument/2006/relationships/image" Target="../media/image187.png"/><Relationship Id="rId107" Type="http://schemas.openxmlformats.org/officeDocument/2006/relationships/image" Target="../media/image164.png"/><Relationship Id="rId11" Type="http://schemas.openxmlformats.org/officeDocument/2006/relationships/image" Target="../media/image88.png"/><Relationship Id="rId32" Type="http://schemas.openxmlformats.org/officeDocument/2006/relationships/image" Target="../media/image109.png"/><Relationship Id="rId37" Type="http://schemas.openxmlformats.org/officeDocument/2006/relationships/image" Target="../media/image114.png"/><Relationship Id="rId53" Type="http://schemas.openxmlformats.org/officeDocument/2006/relationships/image" Target="../media/image125.png"/><Relationship Id="rId58" Type="http://schemas.openxmlformats.org/officeDocument/2006/relationships/image" Target="../media/image130.png"/><Relationship Id="rId74" Type="http://schemas.openxmlformats.org/officeDocument/2006/relationships/image" Target="../media/image146.png"/><Relationship Id="rId79" Type="http://schemas.openxmlformats.org/officeDocument/2006/relationships/image" Target="../media/image8.png"/><Relationship Id="rId102" Type="http://schemas.openxmlformats.org/officeDocument/2006/relationships/image" Target="../media/image33.png"/><Relationship Id="rId123" Type="http://schemas.openxmlformats.org/officeDocument/2006/relationships/image" Target="../media/image59.png"/><Relationship Id="rId128" Type="http://schemas.openxmlformats.org/officeDocument/2006/relationships/image" Target="../media/image177.png"/><Relationship Id="rId5" Type="http://schemas.openxmlformats.org/officeDocument/2006/relationships/image" Target="../media/image44.png"/><Relationship Id="rId90" Type="http://schemas.openxmlformats.org/officeDocument/2006/relationships/image" Target="../media/image21.png"/><Relationship Id="rId95" Type="http://schemas.openxmlformats.org/officeDocument/2006/relationships/image" Target="../media/image26.png"/><Relationship Id="rId22" Type="http://schemas.openxmlformats.org/officeDocument/2006/relationships/image" Target="../media/image99.png"/><Relationship Id="rId27" Type="http://schemas.openxmlformats.org/officeDocument/2006/relationships/image" Target="../media/image104.png"/><Relationship Id="rId43" Type="http://schemas.openxmlformats.org/officeDocument/2006/relationships/image" Target="../media/image119.png"/><Relationship Id="rId48" Type="http://schemas.openxmlformats.org/officeDocument/2006/relationships/image" Target="../media/image48.png"/><Relationship Id="rId64" Type="http://schemas.openxmlformats.org/officeDocument/2006/relationships/image" Target="../media/image136.png"/><Relationship Id="rId69" Type="http://schemas.openxmlformats.org/officeDocument/2006/relationships/image" Target="../media/image141.png"/><Relationship Id="rId113" Type="http://schemas.openxmlformats.org/officeDocument/2006/relationships/image" Target="../media/image168.png"/><Relationship Id="rId118" Type="http://schemas.openxmlformats.org/officeDocument/2006/relationships/image" Target="../media/image172.png"/><Relationship Id="rId134" Type="http://schemas.openxmlformats.org/officeDocument/2006/relationships/image" Target="../media/image183.png"/><Relationship Id="rId139" Type="http://schemas.openxmlformats.org/officeDocument/2006/relationships/image" Target="../media/image188.png"/><Relationship Id="rId80" Type="http://schemas.openxmlformats.org/officeDocument/2006/relationships/image" Target="../media/image9.png"/><Relationship Id="rId85" Type="http://schemas.openxmlformats.org/officeDocument/2006/relationships/image" Target="../media/image16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33" Type="http://schemas.openxmlformats.org/officeDocument/2006/relationships/image" Target="../media/image110.png"/><Relationship Id="rId38" Type="http://schemas.openxmlformats.org/officeDocument/2006/relationships/image" Target="../media/image115.png"/><Relationship Id="rId59" Type="http://schemas.openxmlformats.org/officeDocument/2006/relationships/image" Target="../media/image131.png"/><Relationship Id="rId103" Type="http://schemas.openxmlformats.org/officeDocument/2006/relationships/image" Target="../media/image162.png"/><Relationship Id="rId108" Type="http://schemas.openxmlformats.org/officeDocument/2006/relationships/image" Target="../media/image40.png"/><Relationship Id="rId124" Type="http://schemas.openxmlformats.org/officeDocument/2006/relationships/image" Target="../media/image175.png"/><Relationship Id="rId129" Type="http://schemas.openxmlformats.org/officeDocument/2006/relationships/image" Target="../media/image178.png"/><Relationship Id="rId54" Type="http://schemas.openxmlformats.org/officeDocument/2006/relationships/image" Target="../media/image126.png"/><Relationship Id="rId70" Type="http://schemas.openxmlformats.org/officeDocument/2006/relationships/image" Target="../media/image142.png"/><Relationship Id="rId75" Type="http://schemas.openxmlformats.org/officeDocument/2006/relationships/image" Target="../media/image147.png"/><Relationship Id="rId91" Type="http://schemas.openxmlformats.org/officeDocument/2006/relationships/image" Target="../media/image155.png"/><Relationship Id="rId96" Type="http://schemas.openxmlformats.org/officeDocument/2006/relationships/image" Target="../media/image27.png"/><Relationship Id="rId140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23" Type="http://schemas.openxmlformats.org/officeDocument/2006/relationships/image" Target="../media/image100.png"/><Relationship Id="rId28" Type="http://schemas.openxmlformats.org/officeDocument/2006/relationships/image" Target="../media/image105.png"/><Relationship Id="rId49" Type="http://schemas.openxmlformats.org/officeDocument/2006/relationships/image" Target="../media/image49.png"/><Relationship Id="rId114" Type="http://schemas.openxmlformats.org/officeDocument/2006/relationships/image" Target="../media/image169.png"/><Relationship Id="rId119" Type="http://schemas.openxmlformats.org/officeDocument/2006/relationships/image" Target="../media/image54.png"/><Relationship Id="rId44" Type="http://schemas.openxmlformats.org/officeDocument/2006/relationships/image" Target="../media/image6.png"/><Relationship Id="rId60" Type="http://schemas.openxmlformats.org/officeDocument/2006/relationships/image" Target="../media/image132.png"/><Relationship Id="rId65" Type="http://schemas.openxmlformats.org/officeDocument/2006/relationships/image" Target="../media/image137.png"/><Relationship Id="rId81" Type="http://schemas.openxmlformats.org/officeDocument/2006/relationships/image" Target="../media/image148.png"/><Relationship Id="rId86" Type="http://schemas.openxmlformats.org/officeDocument/2006/relationships/image" Target="../media/image151.png"/><Relationship Id="rId130" Type="http://schemas.openxmlformats.org/officeDocument/2006/relationships/image" Target="../media/image179.png"/><Relationship Id="rId135" Type="http://schemas.openxmlformats.org/officeDocument/2006/relationships/image" Target="../media/image184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39" Type="http://schemas.openxmlformats.org/officeDocument/2006/relationships/image" Target="../media/image39.png"/><Relationship Id="rId109" Type="http://schemas.openxmlformats.org/officeDocument/2006/relationships/image" Target="../media/image165.png"/><Relationship Id="rId34" Type="http://schemas.openxmlformats.org/officeDocument/2006/relationships/image" Target="../media/image111.png"/><Relationship Id="rId50" Type="http://schemas.openxmlformats.org/officeDocument/2006/relationships/image" Target="../media/image122.png"/><Relationship Id="rId55" Type="http://schemas.openxmlformats.org/officeDocument/2006/relationships/image" Target="../media/image127.png"/><Relationship Id="rId76" Type="http://schemas.openxmlformats.org/officeDocument/2006/relationships/image" Target="../media/image4.png"/><Relationship Id="rId97" Type="http://schemas.openxmlformats.org/officeDocument/2006/relationships/image" Target="../media/image159.png"/><Relationship Id="rId104" Type="http://schemas.openxmlformats.org/officeDocument/2006/relationships/image" Target="../media/image163.png"/><Relationship Id="rId120" Type="http://schemas.openxmlformats.org/officeDocument/2006/relationships/image" Target="../media/image173.png"/><Relationship Id="rId125" Type="http://schemas.openxmlformats.org/officeDocument/2006/relationships/image" Target="../media/image62.png"/><Relationship Id="rId141" Type="http://schemas.openxmlformats.org/officeDocument/2006/relationships/image" Target="../media/image190.png"/><Relationship Id="rId7" Type="http://schemas.openxmlformats.org/officeDocument/2006/relationships/image" Target="../media/image84.png"/><Relationship Id="rId71" Type="http://schemas.openxmlformats.org/officeDocument/2006/relationships/image" Target="../media/image143.png"/><Relationship Id="rId92" Type="http://schemas.openxmlformats.org/officeDocument/2006/relationships/image" Target="../media/image156.png"/><Relationship Id="rId2" Type="http://schemas.openxmlformats.org/officeDocument/2006/relationships/image" Target="../media/image81.png"/><Relationship Id="rId29" Type="http://schemas.openxmlformats.org/officeDocument/2006/relationships/image" Target="../media/image106.png"/><Relationship Id="rId24" Type="http://schemas.openxmlformats.org/officeDocument/2006/relationships/image" Target="../media/image101.png"/><Relationship Id="rId40" Type="http://schemas.openxmlformats.org/officeDocument/2006/relationships/image" Target="../media/image116.png"/><Relationship Id="rId45" Type="http://schemas.openxmlformats.org/officeDocument/2006/relationships/image" Target="../media/image120.png"/><Relationship Id="rId66" Type="http://schemas.openxmlformats.org/officeDocument/2006/relationships/image" Target="../media/image138.png"/><Relationship Id="rId87" Type="http://schemas.openxmlformats.org/officeDocument/2006/relationships/image" Target="../media/image152.png"/><Relationship Id="rId110" Type="http://schemas.openxmlformats.org/officeDocument/2006/relationships/image" Target="../media/image166.png"/><Relationship Id="rId115" Type="http://schemas.openxmlformats.org/officeDocument/2006/relationships/image" Target="../media/image170.png"/><Relationship Id="rId131" Type="http://schemas.openxmlformats.org/officeDocument/2006/relationships/image" Target="../media/image180.png"/><Relationship Id="rId136" Type="http://schemas.openxmlformats.org/officeDocument/2006/relationships/image" Target="../media/image185.png"/><Relationship Id="rId61" Type="http://schemas.openxmlformats.org/officeDocument/2006/relationships/image" Target="../media/image133.png"/><Relationship Id="rId82" Type="http://schemas.openxmlformats.org/officeDocument/2006/relationships/image" Target="../media/image149.png"/><Relationship Id="rId19" Type="http://schemas.openxmlformats.org/officeDocument/2006/relationships/image" Target="../media/image96.png"/><Relationship Id="rId14" Type="http://schemas.openxmlformats.org/officeDocument/2006/relationships/image" Target="../media/image91.png"/><Relationship Id="rId30" Type="http://schemas.openxmlformats.org/officeDocument/2006/relationships/image" Target="../media/image107.png"/><Relationship Id="rId35" Type="http://schemas.openxmlformats.org/officeDocument/2006/relationships/image" Target="../media/image112.png"/><Relationship Id="rId56" Type="http://schemas.openxmlformats.org/officeDocument/2006/relationships/image" Target="../media/image128.png"/><Relationship Id="rId77" Type="http://schemas.openxmlformats.org/officeDocument/2006/relationships/image" Target="../media/image5.png"/><Relationship Id="rId100" Type="http://schemas.openxmlformats.org/officeDocument/2006/relationships/image" Target="../media/image31.png"/><Relationship Id="rId105" Type="http://schemas.openxmlformats.org/officeDocument/2006/relationships/image" Target="../media/image36.png"/><Relationship Id="rId126" Type="http://schemas.openxmlformats.org/officeDocument/2006/relationships/image" Target="../media/image176.png"/><Relationship Id="rId8" Type="http://schemas.openxmlformats.org/officeDocument/2006/relationships/image" Target="../media/image85.png"/><Relationship Id="rId51" Type="http://schemas.openxmlformats.org/officeDocument/2006/relationships/image" Target="../media/image123.png"/><Relationship Id="rId72" Type="http://schemas.openxmlformats.org/officeDocument/2006/relationships/image" Target="../media/image144.png"/><Relationship Id="rId93" Type="http://schemas.openxmlformats.org/officeDocument/2006/relationships/image" Target="../media/image157.png"/><Relationship Id="rId98" Type="http://schemas.openxmlformats.org/officeDocument/2006/relationships/image" Target="../media/image160.png"/><Relationship Id="rId121" Type="http://schemas.openxmlformats.org/officeDocument/2006/relationships/image" Target="../media/image56.png"/><Relationship Id="rId142" Type="http://schemas.openxmlformats.org/officeDocument/2006/relationships/image" Target="../media/image191.png"/><Relationship Id="rId3" Type="http://schemas.openxmlformats.org/officeDocument/2006/relationships/image" Target="../media/image82.png"/><Relationship Id="rId25" Type="http://schemas.openxmlformats.org/officeDocument/2006/relationships/image" Target="../media/image102.png"/><Relationship Id="rId46" Type="http://schemas.openxmlformats.org/officeDocument/2006/relationships/image" Target="../media/image121.png"/><Relationship Id="rId67" Type="http://schemas.openxmlformats.org/officeDocument/2006/relationships/image" Target="../media/image139.png"/><Relationship Id="rId116" Type="http://schemas.openxmlformats.org/officeDocument/2006/relationships/image" Target="../media/image171.png"/><Relationship Id="rId137" Type="http://schemas.openxmlformats.org/officeDocument/2006/relationships/image" Target="../media/image186.png"/><Relationship Id="rId20" Type="http://schemas.openxmlformats.org/officeDocument/2006/relationships/image" Target="../media/image97.png"/><Relationship Id="rId41" Type="http://schemas.openxmlformats.org/officeDocument/2006/relationships/image" Target="../media/image117.png"/><Relationship Id="rId62" Type="http://schemas.openxmlformats.org/officeDocument/2006/relationships/image" Target="../media/image134.png"/><Relationship Id="rId83" Type="http://schemas.openxmlformats.org/officeDocument/2006/relationships/image" Target="../media/image150.png"/><Relationship Id="rId88" Type="http://schemas.openxmlformats.org/officeDocument/2006/relationships/image" Target="../media/image153.png"/><Relationship Id="rId111" Type="http://schemas.openxmlformats.org/officeDocument/2006/relationships/image" Target="../media/image43.png"/><Relationship Id="rId132" Type="http://schemas.openxmlformats.org/officeDocument/2006/relationships/image" Target="../media/image181.png"/><Relationship Id="rId15" Type="http://schemas.openxmlformats.org/officeDocument/2006/relationships/image" Target="../media/image92.png"/><Relationship Id="rId36" Type="http://schemas.openxmlformats.org/officeDocument/2006/relationships/image" Target="../media/image113.png"/><Relationship Id="rId57" Type="http://schemas.openxmlformats.org/officeDocument/2006/relationships/image" Target="../media/image129.png"/><Relationship Id="rId106" Type="http://schemas.openxmlformats.org/officeDocument/2006/relationships/image" Target="../media/image37.png"/><Relationship Id="rId127" Type="http://schemas.openxmlformats.org/officeDocument/2006/relationships/image" Target="../media/image64.png"/><Relationship Id="rId10" Type="http://schemas.openxmlformats.org/officeDocument/2006/relationships/image" Target="../media/image87.png"/><Relationship Id="rId31" Type="http://schemas.openxmlformats.org/officeDocument/2006/relationships/image" Target="../media/image108.png"/><Relationship Id="rId52" Type="http://schemas.openxmlformats.org/officeDocument/2006/relationships/image" Target="../media/image124.png"/><Relationship Id="rId73" Type="http://schemas.openxmlformats.org/officeDocument/2006/relationships/image" Target="../media/image145.png"/><Relationship Id="rId78" Type="http://schemas.openxmlformats.org/officeDocument/2006/relationships/image" Target="../media/image7.png"/><Relationship Id="rId94" Type="http://schemas.openxmlformats.org/officeDocument/2006/relationships/image" Target="../media/image158.png"/><Relationship Id="rId99" Type="http://schemas.openxmlformats.org/officeDocument/2006/relationships/image" Target="../media/image161.png"/><Relationship Id="rId101" Type="http://schemas.openxmlformats.org/officeDocument/2006/relationships/image" Target="../media/image32.png"/><Relationship Id="rId122" Type="http://schemas.openxmlformats.org/officeDocument/2006/relationships/image" Target="../media/image174.png"/><Relationship Id="rId143" Type="http://schemas.openxmlformats.org/officeDocument/2006/relationships/image" Target="../media/image192.png"/><Relationship Id="rId4" Type="http://schemas.openxmlformats.org/officeDocument/2006/relationships/image" Target="../media/image61.png"/><Relationship Id="rId9" Type="http://schemas.openxmlformats.org/officeDocument/2006/relationships/image" Target="../media/image86.png"/><Relationship Id="rId26" Type="http://schemas.openxmlformats.org/officeDocument/2006/relationships/image" Target="../media/image103.png"/><Relationship Id="rId47" Type="http://schemas.openxmlformats.org/officeDocument/2006/relationships/image" Target="../media/image57.png"/><Relationship Id="rId68" Type="http://schemas.openxmlformats.org/officeDocument/2006/relationships/image" Target="../media/image140.png"/><Relationship Id="rId89" Type="http://schemas.openxmlformats.org/officeDocument/2006/relationships/image" Target="../media/image154.png"/><Relationship Id="rId112" Type="http://schemas.openxmlformats.org/officeDocument/2006/relationships/image" Target="../media/image167.png"/><Relationship Id="rId133" Type="http://schemas.openxmlformats.org/officeDocument/2006/relationships/image" Target="../media/image182.png"/><Relationship Id="rId16" Type="http://schemas.openxmlformats.org/officeDocument/2006/relationships/image" Target="../media/image93.png"/></Relationships>
</file>

<file path=ppt/slides/_rels/slide1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7.png"/><Relationship Id="rId21" Type="http://schemas.openxmlformats.org/officeDocument/2006/relationships/image" Target="../media/image98.png"/><Relationship Id="rId42" Type="http://schemas.openxmlformats.org/officeDocument/2006/relationships/image" Target="../media/image118.png"/><Relationship Id="rId63" Type="http://schemas.openxmlformats.org/officeDocument/2006/relationships/image" Target="../media/image135.png"/><Relationship Id="rId84" Type="http://schemas.openxmlformats.org/officeDocument/2006/relationships/image" Target="../media/image190.png"/><Relationship Id="rId138" Type="http://schemas.openxmlformats.org/officeDocument/2006/relationships/image" Target="../media/image52.png"/><Relationship Id="rId107" Type="http://schemas.openxmlformats.org/officeDocument/2006/relationships/image" Target="../media/image151.png"/><Relationship Id="rId11" Type="http://schemas.openxmlformats.org/officeDocument/2006/relationships/image" Target="../media/image88.png"/><Relationship Id="rId32" Type="http://schemas.openxmlformats.org/officeDocument/2006/relationships/image" Target="../media/image109.png"/><Relationship Id="rId53" Type="http://schemas.openxmlformats.org/officeDocument/2006/relationships/image" Target="../media/image125.png"/><Relationship Id="rId74" Type="http://schemas.openxmlformats.org/officeDocument/2006/relationships/image" Target="../media/image180.png"/><Relationship Id="rId128" Type="http://schemas.openxmlformats.org/officeDocument/2006/relationships/image" Target="../media/image164.png"/><Relationship Id="rId149" Type="http://schemas.openxmlformats.org/officeDocument/2006/relationships/image" Target="../media/image177.png"/><Relationship Id="rId5" Type="http://schemas.openxmlformats.org/officeDocument/2006/relationships/image" Target="../media/image44.png"/><Relationship Id="rId95" Type="http://schemas.openxmlformats.org/officeDocument/2006/relationships/image" Target="../media/image146.png"/><Relationship Id="rId22" Type="http://schemas.openxmlformats.org/officeDocument/2006/relationships/image" Target="../media/image99.png"/><Relationship Id="rId27" Type="http://schemas.openxmlformats.org/officeDocument/2006/relationships/image" Target="../media/image104.png"/><Relationship Id="rId43" Type="http://schemas.openxmlformats.org/officeDocument/2006/relationships/image" Target="../media/image119.png"/><Relationship Id="rId48" Type="http://schemas.openxmlformats.org/officeDocument/2006/relationships/image" Target="../media/image48.png"/><Relationship Id="rId64" Type="http://schemas.openxmlformats.org/officeDocument/2006/relationships/image" Target="../media/image136.png"/><Relationship Id="rId69" Type="http://schemas.openxmlformats.org/officeDocument/2006/relationships/image" Target="../media/image141.png"/><Relationship Id="rId113" Type="http://schemas.openxmlformats.org/officeDocument/2006/relationships/image" Target="../media/image156.png"/><Relationship Id="rId118" Type="http://schemas.openxmlformats.org/officeDocument/2006/relationships/image" Target="../media/image159.png"/><Relationship Id="rId134" Type="http://schemas.openxmlformats.org/officeDocument/2006/relationships/image" Target="../media/image168.png"/><Relationship Id="rId139" Type="http://schemas.openxmlformats.org/officeDocument/2006/relationships/image" Target="../media/image172.png"/><Relationship Id="rId80" Type="http://schemas.openxmlformats.org/officeDocument/2006/relationships/image" Target="../media/image186.png"/><Relationship Id="rId85" Type="http://schemas.openxmlformats.org/officeDocument/2006/relationships/image" Target="../media/image193.png"/><Relationship Id="rId150" Type="http://schemas.openxmlformats.org/officeDocument/2006/relationships/image" Target="../media/image178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33" Type="http://schemas.openxmlformats.org/officeDocument/2006/relationships/image" Target="../media/image110.png"/><Relationship Id="rId38" Type="http://schemas.openxmlformats.org/officeDocument/2006/relationships/image" Target="../media/image115.png"/><Relationship Id="rId59" Type="http://schemas.openxmlformats.org/officeDocument/2006/relationships/image" Target="../media/image131.png"/><Relationship Id="rId103" Type="http://schemas.openxmlformats.org/officeDocument/2006/relationships/image" Target="../media/image149.png"/><Relationship Id="rId108" Type="http://schemas.openxmlformats.org/officeDocument/2006/relationships/image" Target="../media/image152.png"/><Relationship Id="rId124" Type="http://schemas.openxmlformats.org/officeDocument/2006/relationships/image" Target="../media/image162.png"/><Relationship Id="rId129" Type="http://schemas.openxmlformats.org/officeDocument/2006/relationships/image" Target="../media/image40.png"/><Relationship Id="rId54" Type="http://schemas.openxmlformats.org/officeDocument/2006/relationships/image" Target="../media/image126.png"/><Relationship Id="rId70" Type="http://schemas.openxmlformats.org/officeDocument/2006/relationships/image" Target="../media/image142.png"/><Relationship Id="rId75" Type="http://schemas.openxmlformats.org/officeDocument/2006/relationships/image" Target="../media/image181.png"/><Relationship Id="rId91" Type="http://schemas.openxmlformats.org/officeDocument/2006/relationships/image" Target="../media/image197.png"/><Relationship Id="rId96" Type="http://schemas.openxmlformats.org/officeDocument/2006/relationships/image" Target="../media/image147.png"/><Relationship Id="rId140" Type="http://schemas.openxmlformats.org/officeDocument/2006/relationships/image" Target="../media/image54.png"/><Relationship Id="rId145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23" Type="http://schemas.openxmlformats.org/officeDocument/2006/relationships/image" Target="../media/image100.png"/><Relationship Id="rId28" Type="http://schemas.openxmlformats.org/officeDocument/2006/relationships/image" Target="../media/image105.png"/><Relationship Id="rId49" Type="http://schemas.openxmlformats.org/officeDocument/2006/relationships/image" Target="../media/image49.png"/><Relationship Id="rId114" Type="http://schemas.openxmlformats.org/officeDocument/2006/relationships/image" Target="../media/image157.png"/><Relationship Id="rId119" Type="http://schemas.openxmlformats.org/officeDocument/2006/relationships/image" Target="../media/image160.png"/><Relationship Id="rId44" Type="http://schemas.openxmlformats.org/officeDocument/2006/relationships/image" Target="../media/image6.png"/><Relationship Id="rId60" Type="http://schemas.openxmlformats.org/officeDocument/2006/relationships/image" Target="../media/image132.png"/><Relationship Id="rId65" Type="http://schemas.openxmlformats.org/officeDocument/2006/relationships/image" Target="../media/image137.png"/><Relationship Id="rId81" Type="http://schemas.openxmlformats.org/officeDocument/2006/relationships/image" Target="../media/image187.png"/><Relationship Id="rId86" Type="http://schemas.openxmlformats.org/officeDocument/2006/relationships/image" Target="../media/image194.png"/><Relationship Id="rId130" Type="http://schemas.openxmlformats.org/officeDocument/2006/relationships/image" Target="../media/image165.png"/><Relationship Id="rId135" Type="http://schemas.openxmlformats.org/officeDocument/2006/relationships/image" Target="../media/image169.png"/><Relationship Id="rId151" Type="http://schemas.openxmlformats.org/officeDocument/2006/relationships/image" Target="../media/image179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39" Type="http://schemas.openxmlformats.org/officeDocument/2006/relationships/image" Target="../media/image39.png"/><Relationship Id="rId109" Type="http://schemas.openxmlformats.org/officeDocument/2006/relationships/image" Target="../media/image153.png"/><Relationship Id="rId34" Type="http://schemas.openxmlformats.org/officeDocument/2006/relationships/image" Target="../media/image111.png"/><Relationship Id="rId50" Type="http://schemas.openxmlformats.org/officeDocument/2006/relationships/image" Target="../media/image122.png"/><Relationship Id="rId55" Type="http://schemas.openxmlformats.org/officeDocument/2006/relationships/image" Target="../media/image127.png"/><Relationship Id="rId76" Type="http://schemas.openxmlformats.org/officeDocument/2006/relationships/image" Target="../media/image182.png"/><Relationship Id="rId97" Type="http://schemas.openxmlformats.org/officeDocument/2006/relationships/image" Target="../media/image4.png"/><Relationship Id="rId104" Type="http://schemas.openxmlformats.org/officeDocument/2006/relationships/image" Target="../media/image150.png"/><Relationship Id="rId120" Type="http://schemas.openxmlformats.org/officeDocument/2006/relationships/image" Target="../media/image161.png"/><Relationship Id="rId125" Type="http://schemas.openxmlformats.org/officeDocument/2006/relationships/image" Target="../media/image163.png"/><Relationship Id="rId141" Type="http://schemas.openxmlformats.org/officeDocument/2006/relationships/image" Target="../media/image173.png"/><Relationship Id="rId146" Type="http://schemas.openxmlformats.org/officeDocument/2006/relationships/image" Target="../media/image62.png"/><Relationship Id="rId7" Type="http://schemas.openxmlformats.org/officeDocument/2006/relationships/image" Target="../media/image84.png"/><Relationship Id="rId71" Type="http://schemas.openxmlformats.org/officeDocument/2006/relationships/image" Target="../media/image143.png"/><Relationship Id="rId92" Type="http://schemas.openxmlformats.org/officeDocument/2006/relationships/image" Target="../media/image198.png"/><Relationship Id="rId2" Type="http://schemas.openxmlformats.org/officeDocument/2006/relationships/image" Target="../media/image81.png"/><Relationship Id="rId29" Type="http://schemas.openxmlformats.org/officeDocument/2006/relationships/image" Target="../media/image106.png"/><Relationship Id="rId24" Type="http://schemas.openxmlformats.org/officeDocument/2006/relationships/image" Target="../media/image101.png"/><Relationship Id="rId40" Type="http://schemas.openxmlformats.org/officeDocument/2006/relationships/image" Target="../media/image116.png"/><Relationship Id="rId45" Type="http://schemas.openxmlformats.org/officeDocument/2006/relationships/image" Target="../media/image120.png"/><Relationship Id="rId66" Type="http://schemas.openxmlformats.org/officeDocument/2006/relationships/image" Target="../media/image138.png"/><Relationship Id="rId87" Type="http://schemas.openxmlformats.org/officeDocument/2006/relationships/image" Target="../media/image195.png"/><Relationship Id="rId110" Type="http://schemas.openxmlformats.org/officeDocument/2006/relationships/image" Target="../media/image154.png"/><Relationship Id="rId115" Type="http://schemas.openxmlformats.org/officeDocument/2006/relationships/image" Target="../media/image158.png"/><Relationship Id="rId131" Type="http://schemas.openxmlformats.org/officeDocument/2006/relationships/image" Target="../media/image166.png"/><Relationship Id="rId136" Type="http://schemas.openxmlformats.org/officeDocument/2006/relationships/image" Target="../media/image170.png"/><Relationship Id="rId61" Type="http://schemas.openxmlformats.org/officeDocument/2006/relationships/image" Target="../media/image133.png"/><Relationship Id="rId82" Type="http://schemas.openxmlformats.org/officeDocument/2006/relationships/image" Target="../media/image188.png"/><Relationship Id="rId19" Type="http://schemas.openxmlformats.org/officeDocument/2006/relationships/image" Target="../media/image96.png"/><Relationship Id="rId14" Type="http://schemas.openxmlformats.org/officeDocument/2006/relationships/image" Target="../media/image91.png"/><Relationship Id="rId30" Type="http://schemas.openxmlformats.org/officeDocument/2006/relationships/image" Target="../media/image107.png"/><Relationship Id="rId35" Type="http://schemas.openxmlformats.org/officeDocument/2006/relationships/image" Target="../media/image112.png"/><Relationship Id="rId56" Type="http://schemas.openxmlformats.org/officeDocument/2006/relationships/image" Target="../media/image128.png"/><Relationship Id="rId77" Type="http://schemas.openxmlformats.org/officeDocument/2006/relationships/image" Target="../media/image183.png"/><Relationship Id="rId100" Type="http://schemas.openxmlformats.org/officeDocument/2006/relationships/image" Target="../media/image8.png"/><Relationship Id="rId105" Type="http://schemas.openxmlformats.org/officeDocument/2006/relationships/image" Target="../media/image14.png"/><Relationship Id="rId126" Type="http://schemas.openxmlformats.org/officeDocument/2006/relationships/image" Target="../media/image36.png"/><Relationship Id="rId147" Type="http://schemas.openxmlformats.org/officeDocument/2006/relationships/image" Target="../media/image176.png"/><Relationship Id="rId8" Type="http://schemas.openxmlformats.org/officeDocument/2006/relationships/image" Target="../media/image85.png"/><Relationship Id="rId51" Type="http://schemas.openxmlformats.org/officeDocument/2006/relationships/image" Target="../media/image123.png"/><Relationship Id="rId72" Type="http://schemas.openxmlformats.org/officeDocument/2006/relationships/image" Target="../media/image144.png"/><Relationship Id="rId93" Type="http://schemas.openxmlformats.org/officeDocument/2006/relationships/image" Target="../media/image199.png"/><Relationship Id="rId98" Type="http://schemas.openxmlformats.org/officeDocument/2006/relationships/image" Target="../media/image5.png"/><Relationship Id="rId121" Type="http://schemas.openxmlformats.org/officeDocument/2006/relationships/image" Target="../media/image31.png"/><Relationship Id="rId142" Type="http://schemas.openxmlformats.org/officeDocument/2006/relationships/image" Target="../media/image56.png"/><Relationship Id="rId3" Type="http://schemas.openxmlformats.org/officeDocument/2006/relationships/image" Target="../media/image82.png"/><Relationship Id="rId25" Type="http://schemas.openxmlformats.org/officeDocument/2006/relationships/image" Target="../media/image102.png"/><Relationship Id="rId46" Type="http://schemas.openxmlformats.org/officeDocument/2006/relationships/image" Target="../media/image121.png"/><Relationship Id="rId67" Type="http://schemas.openxmlformats.org/officeDocument/2006/relationships/image" Target="../media/image139.png"/><Relationship Id="rId116" Type="http://schemas.openxmlformats.org/officeDocument/2006/relationships/image" Target="../media/image26.png"/><Relationship Id="rId137" Type="http://schemas.openxmlformats.org/officeDocument/2006/relationships/image" Target="../media/image171.png"/><Relationship Id="rId20" Type="http://schemas.openxmlformats.org/officeDocument/2006/relationships/image" Target="../media/image97.png"/><Relationship Id="rId41" Type="http://schemas.openxmlformats.org/officeDocument/2006/relationships/image" Target="../media/image117.png"/><Relationship Id="rId62" Type="http://schemas.openxmlformats.org/officeDocument/2006/relationships/image" Target="../media/image134.png"/><Relationship Id="rId83" Type="http://schemas.openxmlformats.org/officeDocument/2006/relationships/image" Target="../media/image189.png"/><Relationship Id="rId88" Type="http://schemas.openxmlformats.org/officeDocument/2006/relationships/image" Target="../media/image191.png"/><Relationship Id="rId111" Type="http://schemas.openxmlformats.org/officeDocument/2006/relationships/image" Target="../media/image21.png"/><Relationship Id="rId132" Type="http://schemas.openxmlformats.org/officeDocument/2006/relationships/image" Target="../media/image43.png"/><Relationship Id="rId15" Type="http://schemas.openxmlformats.org/officeDocument/2006/relationships/image" Target="../media/image92.png"/><Relationship Id="rId36" Type="http://schemas.openxmlformats.org/officeDocument/2006/relationships/image" Target="../media/image113.png"/><Relationship Id="rId57" Type="http://schemas.openxmlformats.org/officeDocument/2006/relationships/image" Target="../media/image129.png"/><Relationship Id="rId106" Type="http://schemas.openxmlformats.org/officeDocument/2006/relationships/image" Target="../media/image16.png"/><Relationship Id="rId127" Type="http://schemas.openxmlformats.org/officeDocument/2006/relationships/image" Target="../media/image37.png"/><Relationship Id="rId10" Type="http://schemas.openxmlformats.org/officeDocument/2006/relationships/image" Target="../media/image87.png"/><Relationship Id="rId31" Type="http://schemas.openxmlformats.org/officeDocument/2006/relationships/image" Target="../media/image108.png"/><Relationship Id="rId52" Type="http://schemas.openxmlformats.org/officeDocument/2006/relationships/image" Target="../media/image124.png"/><Relationship Id="rId73" Type="http://schemas.openxmlformats.org/officeDocument/2006/relationships/image" Target="../media/image145.png"/><Relationship Id="rId78" Type="http://schemas.openxmlformats.org/officeDocument/2006/relationships/image" Target="../media/image184.png"/><Relationship Id="rId94" Type="http://schemas.openxmlformats.org/officeDocument/2006/relationships/image" Target="../media/image200.png"/><Relationship Id="rId99" Type="http://schemas.openxmlformats.org/officeDocument/2006/relationships/image" Target="../media/image7.png"/><Relationship Id="rId101" Type="http://schemas.openxmlformats.org/officeDocument/2006/relationships/image" Target="../media/image9.png"/><Relationship Id="rId122" Type="http://schemas.openxmlformats.org/officeDocument/2006/relationships/image" Target="../media/image32.png"/><Relationship Id="rId143" Type="http://schemas.openxmlformats.org/officeDocument/2006/relationships/image" Target="../media/image174.png"/><Relationship Id="rId148" Type="http://schemas.openxmlformats.org/officeDocument/2006/relationships/image" Target="../media/image64.png"/><Relationship Id="rId4" Type="http://schemas.openxmlformats.org/officeDocument/2006/relationships/image" Target="../media/image61.png"/><Relationship Id="rId9" Type="http://schemas.openxmlformats.org/officeDocument/2006/relationships/image" Target="../media/image86.png"/><Relationship Id="rId26" Type="http://schemas.openxmlformats.org/officeDocument/2006/relationships/image" Target="../media/image103.png"/><Relationship Id="rId47" Type="http://schemas.openxmlformats.org/officeDocument/2006/relationships/image" Target="../media/image57.png"/><Relationship Id="rId68" Type="http://schemas.openxmlformats.org/officeDocument/2006/relationships/image" Target="../media/image140.png"/><Relationship Id="rId89" Type="http://schemas.openxmlformats.org/officeDocument/2006/relationships/image" Target="../media/image192.png"/><Relationship Id="rId112" Type="http://schemas.openxmlformats.org/officeDocument/2006/relationships/image" Target="../media/image155.png"/><Relationship Id="rId133" Type="http://schemas.openxmlformats.org/officeDocument/2006/relationships/image" Target="../media/image167.png"/><Relationship Id="rId16" Type="http://schemas.openxmlformats.org/officeDocument/2006/relationships/image" Target="../media/image93.png"/><Relationship Id="rId37" Type="http://schemas.openxmlformats.org/officeDocument/2006/relationships/image" Target="../media/image114.png"/><Relationship Id="rId58" Type="http://schemas.openxmlformats.org/officeDocument/2006/relationships/image" Target="../media/image130.png"/><Relationship Id="rId79" Type="http://schemas.openxmlformats.org/officeDocument/2006/relationships/image" Target="../media/image185.png"/><Relationship Id="rId102" Type="http://schemas.openxmlformats.org/officeDocument/2006/relationships/image" Target="../media/image148.png"/><Relationship Id="rId123" Type="http://schemas.openxmlformats.org/officeDocument/2006/relationships/image" Target="../media/image33.png"/><Relationship Id="rId144" Type="http://schemas.openxmlformats.org/officeDocument/2006/relationships/image" Target="../media/image59.png"/><Relationship Id="rId90" Type="http://schemas.openxmlformats.org/officeDocument/2006/relationships/image" Target="../media/image196.png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51.png"/><Relationship Id="rId21" Type="http://schemas.openxmlformats.org/officeDocument/2006/relationships/image" Target="../media/image21.png"/><Relationship Id="rId42" Type="http://schemas.openxmlformats.org/officeDocument/2006/relationships/image" Target="../media/image165.png"/><Relationship Id="rId63" Type="http://schemas.openxmlformats.org/officeDocument/2006/relationships/image" Target="../media/image176.png"/><Relationship Id="rId84" Type="http://schemas.openxmlformats.org/officeDocument/2006/relationships/image" Target="../media/image218.png"/><Relationship Id="rId138" Type="http://schemas.openxmlformats.org/officeDocument/2006/relationships/image" Target="../media/image272.png"/><Relationship Id="rId159" Type="http://schemas.openxmlformats.org/officeDocument/2006/relationships/image" Target="../media/image293.png"/><Relationship Id="rId107" Type="http://schemas.openxmlformats.org/officeDocument/2006/relationships/image" Target="../media/image241.png"/><Relationship Id="rId11" Type="http://schemas.openxmlformats.org/officeDocument/2006/relationships/image" Target="../media/image149.png"/><Relationship Id="rId32" Type="http://schemas.openxmlformats.org/officeDocument/2006/relationships/image" Target="../media/image31.png"/><Relationship Id="rId53" Type="http://schemas.openxmlformats.org/officeDocument/2006/relationships/image" Target="../media/image172.png"/><Relationship Id="rId74" Type="http://schemas.openxmlformats.org/officeDocument/2006/relationships/image" Target="../media/image208.png"/><Relationship Id="rId128" Type="http://schemas.openxmlformats.org/officeDocument/2006/relationships/image" Target="../media/image262.png"/><Relationship Id="rId149" Type="http://schemas.openxmlformats.org/officeDocument/2006/relationships/image" Target="../media/image283.png"/><Relationship Id="rId5" Type="http://schemas.openxmlformats.org/officeDocument/2006/relationships/image" Target="../media/image5.png"/><Relationship Id="rId95" Type="http://schemas.openxmlformats.org/officeDocument/2006/relationships/image" Target="../media/image229.png"/><Relationship Id="rId160" Type="http://schemas.openxmlformats.org/officeDocument/2006/relationships/image" Target="../media/image294.png"/><Relationship Id="rId22" Type="http://schemas.openxmlformats.org/officeDocument/2006/relationships/image" Target="../media/image155.png"/><Relationship Id="rId43" Type="http://schemas.openxmlformats.org/officeDocument/2006/relationships/image" Target="../media/image166.png"/><Relationship Id="rId64" Type="http://schemas.openxmlformats.org/officeDocument/2006/relationships/image" Target="../media/image64.png"/><Relationship Id="rId118" Type="http://schemas.openxmlformats.org/officeDocument/2006/relationships/image" Target="../media/image252.png"/><Relationship Id="rId139" Type="http://schemas.openxmlformats.org/officeDocument/2006/relationships/image" Target="../media/image273.png"/><Relationship Id="rId85" Type="http://schemas.openxmlformats.org/officeDocument/2006/relationships/image" Target="../media/image219.png"/><Relationship Id="rId150" Type="http://schemas.openxmlformats.org/officeDocument/2006/relationships/image" Target="../media/image284.png"/><Relationship Id="rId12" Type="http://schemas.openxmlformats.org/officeDocument/2006/relationships/image" Target="../media/image88.png"/><Relationship Id="rId17" Type="http://schemas.openxmlformats.org/officeDocument/2006/relationships/image" Target="../media/image151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59" Type="http://schemas.openxmlformats.org/officeDocument/2006/relationships/image" Target="../media/image174.png"/><Relationship Id="rId103" Type="http://schemas.openxmlformats.org/officeDocument/2006/relationships/image" Target="../media/image237.png"/><Relationship Id="rId108" Type="http://schemas.openxmlformats.org/officeDocument/2006/relationships/image" Target="../media/image242.png"/><Relationship Id="rId124" Type="http://schemas.openxmlformats.org/officeDocument/2006/relationships/image" Target="../media/image258.png"/><Relationship Id="rId129" Type="http://schemas.openxmlformats.org/officeDocument/2006/relationships/image" Target="../media/image263.png"/><Relationship Id="rId54" Type="http://schemas.openxmlformats.org/officeDocument/2006/relationships/image" Target="../media/image54.png"/><Relationship Id="rId70" Type="http://schemas.openxmlformats.org/officeDocument/2006/relationships/image" Target="../media/image204.png"/><Relationship Id="rId75" Type="http://schemas.openxmlformats.org/officeDocument/2006/relationships/image" Target="../media/image209.png"/><Relationship Id="rId91" Type="http://schemas.openxmlformats.org/officeDocument/2006/relationships/image" Target="../media/image225.png"/><Relationship Id="rId96" Type="http://schemas.openxmlformats.org/officeDocument/2006/relationships/image" Target="../media/image230.png"/><Relationship Id="rId140" Type="http://schemas.openxmlformats.org/officeDocument/2006/relationships/image" Target="../media/image274.png"/><Relationship Id="rId145" Type="http://schemas.openxmlformats.org/officeDocument/2006/relationships/image" Target="../media/image279.png"/><Relationship Id="rId161" Type="http://schemas.openxmlformats.org/officeDocument/2006/relationships/image" Target="../media/image29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23" Type="http://schemas.openxmlformats.org/officeDocument/2006/relationships/image" Target="../media/image156.png"/><Relationship Id="rId28" Type="http://schemas.openxmlformats.org/officeDocument/2006/relationships/image" Target="../media/image27.png"/><Relationship Id="rId49" Type="http://schemas.openxmlformats.org/officeDocument/2006/relationships/image" Target="../media/image49.png"/><Relationship Id="rId114" Type="http://schemas.openxmlformats.org/officeDocument/2006/relationships/image" Target="../media/image248.png"/><Relationship Id="rId119" Type="http://schemas.openxmlformats.org/officeDocument/2006/relationships/image" Target="../media/image253.png"/><Relationship Id="rId44" Type="http://schemas.openxmlformats.org/officeDocument/2006/relationships/image" Target="../media/image43.png"/><Relationship Id="rId60" Type="http://schemas.openxmlformats.org/officeDocument/2006/relationships/image" Target="../media/image59.png"/><Relationship Id="rId65" Type="http://schemas.openxmlformats.org/officeDocument/2006/relationships/image" Target="../media/image177.png"/><Relationship Id="rId81" Type="http://schemas.openxmlformats.org/officeDocument/2006/relationships/image" Target="../media/image215.png"/><Relationship Id="rId86" Type="http://schemas.openxmlformats.org/officeDocument/2006/relationships/image" Target="../media/image220.png"/><Relationship Id="rId130" Type="http://schemas.openxmlformats.org/officeDocument/2006/relationships/image" Target="../media/image264.png"/><Relationship Id="rId135" Type="http://schemas.openxmlformats.org/officeDocument/2006/relationships/image" Target="../media/image269.png"/><Relationship Id="rId151" Type="http://schemas.openxmlformats.org/officeDocument/2006/relationships/image" Target="../media/image285.png"/><Relationship Id="rId156" Type="http://schemas.openxmlformats.org/officeDocument/2006/relationships/image" Target="../media/image290.png"/><Relationship Id="rId13" Type="http://schemas.openxmlformats.org/officeDocument/2006/relationships/image" Target="../media/image150.png"/><Relationship Id="rId18" Type="http://schemas.openxmlformats.org/officeDocument/2006/relationships/image" Target="../media/image152.png"/><Relationship Id="rId39" Type="http://schemas.openxmlformats.org/officeDocument/2006/relationships/image" Target="../media/image164.png"/><Relationship Id="rId109" Type="http://schemas.openxmlformats.org/officeDocument/2006/relationships/image" Target="../media/image243.png"/><Relationship Id="rId34" Type="http://schemas.openxmlformats.org/officeDocument/2006/relationships/image" Target="../media/image33.png"/><Relationship Id="rId50" Type="http://schemas.openxmlformats.org/officeDocument/2006/relationships/image" Target="../media/image170.png"/><Relationship Id="rId55" Type="http://schemas.openxmlformats.org/officeDocument/2006/relationships/image" Target="../media/image6.png"/><Relationship Id="rId76" Type="http://schemas.openxmlformats.org/officeDocument/2006/relationships/image" Target="../media/image210.png"/><Relationship Id="rId97" Type="http://schemas.openxmlformats.org/officeDocument/2006/relationships/image" Target="../media/image231.png"/><Relationship Id="rId104" Type="http://schemas.openxmlformats.org/officeDocument/2006/relationships/image" Target="../media/image238.png"/><Relationship Id="rId120" Type="http://schemas.openxmlformats.org/officeDocument/2006/relationships/image" Target="../media/image254.png"/><Relationship Id="rId125" Type="http://schemas.openxmlformats.org/officeDocument/2006/relationships/image" Target="../media/image259.png"/><Relationship Id="rId141" Type="http://schemas.openxmlformats.org/officeDocument/2006/relationships/image" Target="../media/image275.png"/><Relationship Id="rId146" Type="http://schemas.openxmlformats.org/officeDocument/2006/relationships/image" Target="../media/image280.png"/><Relationship Id="rId7" Type="http://schemas.openxmlformats.org/officeDocument/2006/relationships/image" Target="../media/image7.png"/><Relationship Id="rId71" Type="http://schemas.openxmlformats.org/officeDocument/2006/relationships/image" Target="../media/image205.png"/><Relationship Id="rId92" Type="http://schemas.openxmlformats.org/officeDocument/2006/relationships/image" Target="../media/image226.png"/><Relationship Id="rId162" Type="http://schemas.openxmlformats.org/officeDocument/2006/relationships/image" Target="../media/image296.png"/><Relationship Id="rId2" Type="http://schemas.openxmlformats.org/officeDocument/2006/relationships/image" Target="../media/image145.png"/><Relationship Id="rId29" Type="http://schemas.openxmlformats.org/officeDocument/2006/relationships/image" Target="../media/image159.png"/><Relationship Id="rId24" Type="http://schemas.openxmlformats.org/officeDocument/2006/relationships/image" Target="../media/image157.png"/><Relationship Id="rId40" Type="http://schemas.openxmlformats.org/officeDocument/2006/relationships/image" Target="../media/image39.png"/><Relationship Id="rId45" Type="http://schemas.openxmlformats.org/officeDocument/2006/relationships/image" Target="../media/image167.png"/><Relationship Id="rId66" Type="http://schemas.openxmlformats.org/officeDocument/2006/relationships/image" Target="../media/image178.png"/><Relationship Id="rId87" Type="http://schemas.openxmlformats.org/officeDocument/2006/relationships/image" Target="../media/image221.png"/><Relationship Id="rId110" Type="http://schemas.openxmlformats.org/officeDocument/2006/relationships/image" Target="../media/image244.png"/><Relationship Id="rId115" Type="http://schemas.openxmlformats.org/officeDocument/2006/relationships/image" Target="../media/image249.png"/><Relationship Id="rId131" Type="http://schemas.openxmlformats.org/officeDocument/2006/relationships/image" Target="../media/image265.png"/><Relationship Id="rId136" Type="http://schemas.openxmlformats.org/officeDocument/2006/relationships/image" Target="../media/image270.png"/><Relationship Id="rId157" Type="http://schemas.openxmlformats.org/officeDocument/2006/relationships/image" Target="../media/image291.png"/><Relationship Id="rId61" Type="http://schemas.openxmlformats.org/officeDocument/2006/relationships/image" Target="../media/image175.png"/><Relationship Id="rId82" Type="http://schemas.openxmlformats.org/officeDocument/2006/relationships/image" Target="../media/image216.png"/><Relationship Id="rId152" Type="http://schemas.openxmlformats.org/officeDocument/2006/relationships/image" Target="../media/image286.png"/><Relationship Id="rId19" Type="http://schemas.openxmlformats.org/officeDocument/2006/relationships/image" Target="../media/image153.png"/><Relationship Id="rId14" Type="http://schemas.openxmlformats.org/officeDocument/2006/relationships/image" Target="../media/image14.png"/><Relationship Id="rId30" Type="http://schemas.openxmlformats.org/officeDocument/2006/relationships/image" Target="../media/image160.png"/><Relationship Id="rId35" Type="http://schemas.openxmlformats.org/officeDocument/2006/relationships/image" Target="../media/image162.png"/><Relationship Id="rId56" Type="http://schemas.openxmlformats.org/officeDocument/2006/relationships/image" Target="../media/image173.png"/><Relationship Id="rId77" Type="http://schemas.openxmlformats.org/officeDocument/2006/relationships/image" Target="../media/image211.png"/><Relationship Id="rId100" Type="http://schemas.openxmlformats.org/officeDocument/2006/relationships/image" Target="../media/image234.png"/><Relationship Id="rId105" Type="http://schemas.openxmlformats.org/officeDocument/2006/relationships/image" Target="../media/image239.png"/><Relationship Id="rId126" Type="http://schemas.openxmlformats.org/officeDocument/2006/relationships/image" Target="../media/image260.png"/><Relationship Id="rId147" Type="http://schemas.openxmlformats.org/officeDocument/2006/relationships/image" Target="../media/image281.png"/><Relationship Id="rId8" Type="http://schemas.openxmlformats.org/officeDocument/2006/relationships/image" Target="../media/image8.png"/><Relationship Id="rId51" Type="http://schemas.openxmlformats.org/officeDocument/2006/relationships/image" Target="../media/image171.png"/><Relationship Id="rId72" Type="http://schemas.openxmlformats.org/officeDocument/2006/relationships/image" Target="../media/image206.png"/><Relationship Id="rId93" Type="http://schemas.openxmlformats.org/officeDocument/2006/relationships/image" Target="../media/image227.png"/><Relationship Id="rId98" Type="http://schemas.openxmlformats.org/officeDocument/2006/relationships/image" Target="../media/image232.png"/><Relationship Id="rId121" Type="http://schemas.openxmlformats.org/officeDocument/2006/relationships/image" Target="../media/image255.png"/><Relationship Id="rId142" Type="http://schemas.openxmlformats.org/officeDocument/2006/relationships/image" Target="../media/image276.png"/><Relationship Id="rId163" Type="http://schemas.openxmlformats.org/officeDocument/2006/relationships/image" Target="../media/image297.png"/><Relationship Id="rId3" Type="http://schemas.openxmlformats.org/officeDocument/2006/relationships/image" Target="../media/image201.png"/><Relationship Id="rId25" Type="http://schemas.openxmlformats.org/officeDocument/2006/relationships/image" Target="../media/image61.png"/><Relationship Id="rId46" Type="http://schemas.openxmlformats.org/officeDocument/2006/relationships/image" Target="../media/image168.png"/><Relationship Id="rId67" Type="http://schemas.openxmlformats.org/officeDocument/2006/relationships/image" Target="../media/image179.png"/><Relationship Id="rId116" Type="http://schemas.openxmlformats.org/officeDocument/2006/relationships/image" Target="../media/image250.png"/><Relationship Id="rId137" Type="http://schemas.openxmlformats.org/officeDocument/2006/relationships/image" Target="../media/image271.png"/><Relationship Id="rId158" Type="http://schemas.openxmlformats.org/officeDocument/2006/relationships/image" Target="../media/image292.png"/><Relationship Id="rId20" Type="http://schemas.openxmlformats.org/officeDocument/2006/relationships/image" Target="../media/image154.png"/><Relationship Id="rId41" Type="http://schemas.openxmlformats.org/officeDocument/2006/relationships/image" Target="../media/image40.png"/><Relationship Id="rId62" Type="http://schemas.openxmlformats.org/officeDocument/2006/relationships/image" Target="../media/image62.png"/><Relationship Id="rId83" Type="http://schemas.openxmlformats.org/officeDocument/2006/relationships/image" Target="../media/image217.png"/><Relationship Id="rId88" Type="http://schemas.openxmlformats.org/officeDocument/2006/relationships/image" Target="../media/image222.png"/><Relationship Id="rId111" Type="http://schemas.openxmlformats.org/officeDocument/2006/relationships/image" Target="../media/image245.png"/><Relationship Id="rId132" Type="http://schemas.openxmlformats.org/officeDocument/2006/relationships/image" Target="../media/image266.png"/><Relationship Id="rId153" Type="http://schemas.openxmlformats.org/officeDocument/2006/relationships/image" Target="../media/image287.png"/><Relationship Id="rId15" Type="http://schemas.openxmlformats.org/officeDocument/2006/relationships/image" Target="../media/image91.png"/><Relationship Id="rId36" Type="http://schemas.openxmlformats.org/officeDocument/2006/relationships/image" Target="../media/image163.png"/><Relationship Id="rId57" Type="http://schemas.openxmlformats.org/officeDocument/2006/relationships/image" Target="../media/image56.png"/><Relationship Id="rId106" Type="http://schemas.openxmlformats.org/officeDocument/2006/relationships/image" Target="../media/image240.png"/><Relationship Id="rId127" Type="http://schemas.openxmlformats.org/officeDocument/2006/relationships/image" Target="../media/image261.png"/><Relationship Id="rId10" Type="http://schemas.openxmlformats.org/officeDocument/2006/relationships/image" Target="../media/image148.png"/><Relationship Id="rId31" Type="http://schemas.openxmlformats.org/officeDocument/2006/relationships/image" Target="../media/image161.png"/><Relationship Id="rId52" Type="http://schemas.openxmlformats.org/officeDocument/2006/relationships/image" Target="../media/image52.png"/><Relationship Id="rId73" Type="http://schemas.openxmlformats.org/officeDocument/2006/relationships/image" Target="../media/image207.png"/><Relationship Id="rId78" Type="http://schemas.openxmlformats.org/officeDocument/2006/relationships/image" Target="../media/image212.png"/><Relationship Id="rId94" Type="http://schemas.openxmlformats.org/officeDocument/2006/relationships/image" Target="../media/image228.png"/><Relationship Id="rId99" Type="http://schemas.openxmlformats.org/officeDocument/2006/relationships/image" Target="../media/image233.png"/><Relationship Id="rId101" Type="http://schemas.openxmlformats.org/officeDocument/2006/relationships/image" Target="../media/image235.png"/><Relationship Id="rId122" Type="http://schemas.openxmlformats.org/officeDocument/2006/relationships/image" Target="../media/image256.png"/><Relationship Id="rId143" Type="http://schemas.openxmlformats.org/officeDocument/2006/relationships/image" Target="../media/image277.png"/><Relationship Id="rId148" Type="http://schemas.openxmlformats.org/officeDocument/2006/relationships/image" Target="../media/image282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26" Type="http://schemas.openxmlformats.org/officeDocument/2006/relationships/image" Target="../media/image158.png"/><Relationship Id="rId47" Type="http://schemas.openxmlformats.org/officeDocument/2006/relationships/image" Target="../media/image169.png"/><Relationship Id="rId68" Type="http://schemas.openxmlformats.org/officeDocument/2006/relationships/image" Target="../media/image202.png"/><Relationship Id="rId89" Type="http://schemas.openxmlformats.org/officeDocument/2006/relationships/image" Target="../media/image223.png"/><Relationship Id="rId112" Type="http://schemas.openxmlformats.org/officeDocument/2006/relationships/image" Target="../media/image246.png"/><Relationship Id="rId133" Type="http://schemas.openxmlformats.org/officeDocument/2006/relationships/image" Target="../media/image267.png"/><Relationship Id="rId154" Type="http://schemas.openxmlformats.org/officeDocument/2006/relationships/image" Target="../media/image288.png"/><Relationship Id="rId16" Type="http://schemas.openxmlformats.org/officeDocument/2006/relationships/image" Target="../media/image16.png"/><Relationship Id="rId37" Type="http://schemas.openxmlformats.org/officeDocument/2006/relationships/image" Target="../media/image36.png"/><Relationship Id="rId58" Type="http://schemas.openxmlformats.org/officeDocument/2006/relationships/image" Target="../media/image57.png"/><Relationship Id="rId79" Type="http://schemas.openxmlformats.org/officeDocument/2006/relationships/image" Target="../media/image213.png"/><Relationship Id="rId102" Type="http://schemas.openxmlformats.org/officeDocument/2006/relationships/image" Target="../media/image236.png"/><Relationship Id="rId123" Type="http://schemas.openxmlformats.org/officeDocument/2006/relationships/image" Target="../media/image257.png"/><Relationship Id="rId144" Type="http://schemas.openxmlformats.org/officeDocument/2006/relationships/image" Target="../media/image278.png"/><Relationship Id="rId90" Type="http://schemas.openxmlformats.org/officeDocument/2006/relationships/image" Target="../media/image224.png"/><Relationship Id="rId27" Type="http://schemas.openxmlformats.org/officeDocument/2006/relationships/image" Target="../media/image26.png"/><Relationship Id="rId48" Type="http://schemas.openxmlformats.org/officeDocument/2006/relationships/image" Target="../media/image48.png"/><Relationship Id="rId69" Type="http://schemas.openxmlformats.org/officeDocument/2006/relationships/image" Target="../media/image203.png"/><Relationship Id="rId113" Type="http://schemas.openxmlformats.org/officeDocument/2006/relationships/image" Target="../media/image247.png"/><Relationship Id="rId134" Type="http://schemas.openxmlformats.org/officeDocument/2006/relationships/image" Target="../media/image268.png"/><Relationship Id="rId80" Type="http://schemas.openxmlformats.org/officeDocument/2006/relationships/image" Target="../media/image214.png"/><Relationship Id="rId155" Type="http://schemas.openxmlformats.org/officeDocument/2006/relationships/image" Target="../media/image289.png"/></Relationships>
</file>

<file path=ppt/slides/_rels/slide1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12.png"/><Relationship Id="rId21" Type="http://schemas.openxmlformats.org/officeDocument/2006/relationships/image" Target="../media/image154.png"/><Relationship Id="rId42" Type="http://schemas.openxmlformats.org/officeDocument/2006/relationships/image" Target="../media/image40.png"/><Relationship Id="rId47" Type="http://schemas.openxmlformats.org/officeDocument/2006/relationships/image" Target="../media/image327.png"/><Relationship Id="rId63" Type="http://schemas.openxmlformats.org/officeDocument/2006/relationships/image" Target="../media/image132.png"/><Relationship Id="rId68" Type="http://schemas.openxmlformats.org/officeDocument/2006/relationships/image" Target="../media/image337.png"/><Relationship Id="rId7" Type="http://schemas.openxmlformats.org/officeDocument/2006/relationships/image" Target="../media/image7.png"/><Relationship Id="rId71" Type="http://schemas.openxmlformats.org/officeDocument/2006/relationships/image" Target="../media/image340.png"/><Relationship Id="rId2" Type="http://schemas.openxmlformats.org/officeDocument/2006/relationships/image" Target="../media/image298.png"/><Relationship Id="rId16" Type="http://schemas.openxmlformats.org/officeDocument/2006/relationships/image" Target="../media/image304.png"/><Relationship Id="rId29" Type="http://schemas.openxmlformats.org/officeDocument/2006/relationships/image" Target="../media/image314.png"/><Relationship Id="rId11" Type="http://schemas.openxmlformats.org/officeDocument/2006/relationships/image" Target="../media/image5.png"/><Relationship Id="rId24" Type="http://schemas.openxmlformats.org/officeDocument/2006/relationships/image" Target="../media/image310.png"/><Relationship Id="rId32" Type="http://schemas.openxmlformats.org/officeDocument/2006/relationships/image" Target="../media/image317.png"/><Relationship Id="rId37" Type="http://schemas.openxmlformats.org/officeDocument/2006/relationships/image" Target="../media/image321.png"/><Relationship Id="rId40" Type="http://schemas.openxmlformats.org/officeDocument/2006/relationships/image" Target="../media/image322.png"/><Relationship Id="rId45" Type="http://schemas.openxmlformats.org/officeDocument/2006/relationships/image" Target="../media/image119.png"/><Relationship Id="rId53" Type="http://schemas.openxmlformats.org/officeDocument/2006/relationships/image" Target="../media/image52.png"/><Relationship Id="rId58" Type="http://schemas.openxmlformats.org/officeDocument/2006/relationships/image" Target="../media/image127.png"/><Relationship Id="rId66" Type="http://schemas.openxmlformats.org/officeDocument/2006/relationships/image" Target="../media/image335.png"/><Relationship Id="rId5" Type="http://schemas.openxmlformats.org/officeDocument/2006/relationships/image" Target="../media/image300.png"/><Relationship Id="rId61" Type="http://schemas.openxmlformats.org/officeDocument/2006/relationships/image" Target="../media/image333.png"/><Relationship Id="rId19" Type="http://schemas.openxmlformats.org/officeDocument/2006/relationships/image" Target="../media/image152.png"/><Relationship Id="rId14" Type="http://schemas.openxmlformats.org/officeDocument/2006/relationships/image" Target="../media/image303.png"/><Relationship Id="rId22" Type="http://schemas.openxmlformats.org/officeDocument/2006/relationships/image" Target="../media/image308.png"/><Relationship Id="rId27" Type="http://schemas.openxmlformats.org/officeDocument/2006/relationships/image" Target="../media/image313.png"/><Relationship Id="rId30" Type="http://schemas.openxmlformats.org/officeDocument/2006/relationships/image" Target="../media/image315.png"/><Relationship Id="rId35" Type="http://schemas.openxmlformats.org/officeDocument/2006/relationships/image" Target="../media/image319.png"/><Relationship Id="rId43" Type="http://schemas.openxmlformats.org/officeDocument/2006/relationships/image" Target="../media/image324.png"/><Relationship Id="rId48" Type="http://schemas.openxmlformats.org/officeDocument/2006/relationships/image" Target="../media/image169.png"/><Relationship Id="rId56" Type="http://schemas.openxmlformats.org/officeDocument/2006/relationships/image" Target="../media/image85.png"/><Relationship Id="rId64" Type="http://schemas.openxmlformats.org/officeDocument/2006/relationships/image" Target="../media/image334.png"/><Relationship Id="rId69" Type="http://schemas.openxmlformats.org/officeDocument/2006/relationships/image" Target="../media/image338.png"/><Relationship Id="rId8" Type="http://schemas.openxmlformats.org/officeDocument/2006/relationships/image" Target="../media/image84.png"/><Relationship Id="rId51" Type="http://schemas.openxmlformats.org/officeDocument/2006/relationships/image" Target="../media/image328.png"/><Relationship Id="rId72" Type="http://schemas.openxmlformats.org/officeDocument/2006/relationships/image" Target="../media/image341.png"/><Relationship Id="rId3" Type="http://schemas.openxmlformats.org/officeDocument/2006/relationships/image" Target="../media/image299.png"/><Relationship Id="rId12" Type="http://schemas.openxmlformats.org/officeDocument/2006/relationships/image" Target="../media/image301.png"/><Relationship Id="rId17" Type="http://schemas.openxmlformats.org/officeDocument/2006/relationships/image" Target="../media/image305.png"/><Relationship Id="rId25" Type="http://schemas.openxmlformats.org/officeDocument/2006/relationships/image" Target="../media/image311.png"/><Relationship Id="rId33" Type="http://schemas.openxmlformats.org/officeDocument/2006/relationships/image" Target="../media/image318.png"/><Relationship Id="rId38" Type="http://schemas.openxmlformats.org/officeDocument/2006/relationships/image" Target="../media/image36.png"/><Relationship Id="rId46" Type="http://schemas.openxmlformats.org/officeDocument/2006/relationships/image" Target="../media/image326.png"/><Relationship Id="rId59" Type="http://schemas.openxmlformats.org/officeDocument/2006/relationships/image" Target="../media/image331.png"/><Relationship Id="rId67" Type="http://schemas.openxmlformats.org/officeDocument/2006/relationships/image" Target="../media/image336.png"/><Relationship Id="rId20" Type="http://schemas.openxmlformats.org/officeDocument/2006/relationships/image" Target="../media/image307.png"/><Relationship Id="rId41" Type="http://schemas.openxmlformats.org/officeDocument/2006/relationships/image" Target="../media/image323.png"/><Relationship Id="rId54" Type="http://schemas.openxmlformats.org/officeDocument/2006/relationships/image" Target="../media/image172.png"/><Relationship Id="rId62" Type="http://schemas.openxmlformats.org/officeDocument/2006/relationships/image" Target="../media/image61.png"/><Relationship Id="rId70" Type="http://schemas.openxmlformats.org/officeDocument/2006/relationships/image" Target="../media/image3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5" Type="http://schemas.openxmlformats.org/officeDocument/2006/relationships/image" Target="../media/image14.png"/><Relationship Id="rId23" Type="http://schemas.openxmlformats.org/officeDocument/2006/relationships/image" Target="../media/image309.png"/><Relationship Id="rId28" Type="http://schemas.openxmlformats.org/officeDocument/2006/relationships/image" Target="../media/image26.png"/><Relationship Id="rId36" Type="http://schemas.openxmlformats.org/officeDocument/2006/relationships/image" Target="../media/image320.png"/><Relationship Id="rId49" Type="http://schemas.openxmlformats.org/officeDocument/2006/relationships/image" Target="../media/image48.png"/><Relationship Id="rId57" Type="http://schemas.openxmlformats.org/officeDocument/2006/relationships/image" Target="../media/image330.png"/><Relationship Id="rId10" Type="http://schemas.openxmlformats.org/officeDocument/2006/relationships/image" Target="../media/image148.png"/><Relationship Id="rId31" Type="http://schemas.openxmlformats.org/officeDocument/2006/relationships/image" Target="../media/image316.png"/><Relationship Id="rId44" Type="http://schemas.openxmlformats.org/officeDocument/2006/relationships/image" Target="../media/image325.png"/><Relationship Id="rId52" Type="http://schemas.openxmlformats.org/officeDocument/2006/relationships/image" Target="../media/image329.png"/><Relationship Id="rId60" Type="http://schemas.openxmlformats.org/officeDocument/2006/relationships/image" Target="../media/image332.png"/><Relationship Id="rId65" Type="http://schemas.openxmlformats.org/officeDocument/2006/relationships/image" Target="../media/image64.png"/><Relationship Id="rId4" Type="http://schemas.openxmlformats.org/officeDocument/2006/relationships/image" Target="../media/image82.png"/><Relationship Id="rId9" Type="http://schemas.openxmlformats.org/officeDocument/2006/relationships/image" Target="../media/image44.png"/><Relationship Id="rId13" Type="http://schemas.openxmlformats.org/officeDocument/2006/relationships/image" Target="../media/image302.png"/><Relationship Id="rId18" Type="http://schemas.openxmlformats.org/officeDocument/2006/relationships/image" Target="../media/image306.png"/><Relationship Id="rId39" Type="http://schemas.openxmlformats.org/officeDocument/2006/relationships/image" Target="../media/image37.png"/><Relationship Id="rId34" Type="http://schemas.openxmlformats.org/officeDocument/2006/relationships/image" Target="../media/image32.png"/><Relationship Id="rId50" Type="http://schemas.openxmlformats.org/officeDocument/2006/relationships/image" Target="../media/image49.png"/><Relationship Id="rId55" Type="http://schemas.openxmlformats.org/officeDocument/2006/relationships/image" Target="../media/image125.png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hyperlink" Target="https://portal.gestiondelriesgo.gov.co/simulacro2021" TargetMode="External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image" Target="../media/image342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openxmlformats.org/officeDocument/2006/relationships/image" Target="../media/image345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image" Target="../media/image3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73" Type="http://schemas.openxmlformats.org/officeDocument/2006/relationships/hyperlink" Target="https://portal.gestiondelriesgo.gov.co/simulacro2022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7" Type="http://schemas.openxmlformats.org/officeDocument/2006/relationships/image" Target="../media/image7.png"/><Relationship Id="rId71" Type="http://schemas.openxmlformats.org/officeDocument/2006/relationships/image" Target="../media/image3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6.jf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63" Type="http://schemas.openxmlformats.org/officeDocument/2006/relationships/image" Target="../media/image63.png"/><Relationship Id="rId68" Type="http://schemas.openxmlformats.org/officeDocument/2006/relationships/image" Target="../media/image68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image" Target="../media/image69.jpe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image" Target="../media/image70.jpe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73" Type="http://schemas.openxmlformats.org/officeDocument/2006/relationships/image" Target="../media/image73.jpe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7" Type="http://schemas.openxmlformats.org/officeDocument/2006/relationships/image" Target="../media/image7.png"/><Relationship Id="rId71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image" Target="../media/image74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image" Target="../media/image75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diagramData" Target="../diagrams/data1.xml"/><Relationship Id="rId7" Type="http://schemas.openxmlformats.org/officeDocument/2006/relationships/image" Target="../media/image7.png"/><Relationship Id="rId71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diagramLayout" Target="../diagrams/layout1.xml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microsoft.com/office/2007/relationships/diagramDrawing" Target="../diagrams/drawing1.xml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diagramQuickStyle" Target="../diagrams/quickStyl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diagramData" Target="../diagrams/data2.xml"/><Relationship Id="rId7" Type="http://schemas.openxmlformats.org/officeDocument/2006/relationships/image" Target="../media/image7.png"/><Relationship Id="rId71" Type="http://schemas.openxmlformats.org/officeDocument/2006/relationships/diagramColors" Target="../diagrams/colors2.xml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diagramLayout" Target="../diagrams/layout2.xml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microsoft.com/office/2007/relationships/diagramDrawing" Target="../diagrams/drawing2.xml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diagramQuickStyle" Target="../diagrams/quickStyl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63" Type="http://schemas.openxmlformats.org/officeDocument/2006/relationships/image" Target="../media/image6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image" Target="../media/image77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image" Target="../media/image78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63" Type="http://schemas.openxmlformats.org/officeDocument/2006/relationships/image" Target="../media/image63.png"/><Relationship Id="rId68" Type="http://schemas.openxmlformats.org/officeDocument/2006/relationships/image" Target="../media/image79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728B3B-F65E-4D47-9CE8-AC163C51B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3013" y="4281843"/>
            <a:ext cx="15078075" cy="1522596"/>
          </a:xfrm>
        </p:spPr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8A694A-B661-984D-933A-15E7E7C7D6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9696586-C3CE-384B-B7F9-580AF617C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4" y="0"/>
            <a:ext cx="20104100" cy="11308556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6089650" y="5228760"/>
            <a:ext cx="7239000" cy="5089990"/>
          </a:xfrm>
          <a:prstGeom prst="ellipse">
            <a:avLst/>
          </a:prstGeom>
          <a:solidFill>
            <a:srgbClr val="FBE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object 5"/>
          <p:cNvSpPr txBox="1"/>
          <p:nvPr/>
        </p:nvSpPr>
        <p:spPr>
          <a:xfrm>
            <a:off x="5005665" y="7752858"/>
            <a:ext cx="9406968" cy="219611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es-MX" sz="2800" b="1" i="1" spc="-80" dirty="0">
                <a:solidFill>
                  <a:srgbClr val="1F398B"/>
                </a:solidFill>
                <a:latin typeface="Roboto Cn"/>
                <a:cs typeface="Roboto Cn"/>
              </a:rPr>
              <a:t>ENCUENTRO DE COORDINADORES DEPARTAMENTALES Y CIUDADES CAPITALES DE GESTIÓN DEL RIESGO DE DESASTRES</a:t>
            </a: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endParaRPr lang="es-MX" sz="2800" b="1" i="1" spc="-80" dirty="0">
              <a:solidFill>
                <a:srgbClr val="1F398B"/>
              </a:solidFill>
              <a:latin typeface="Roboto Cn"/>
              <a:cs typeface="Roboto Cn"/>
            </a:endParaRPr>
          </a:p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lang="es-MX" sz="2800" b="1" i="1" spc="-80" dirty="0">
                <a:solidFill>
                  <a:srgbClr val="1F398B"/>
                </a:solidFill>
                <a:latin typeface="Roboto Cn"/>
                <a:cs typeface="Roboto Cn"/>
              </a:rPr>
              <a:t>23/06/2022</a:t>
            </a:r>
            <a:endParaRPr sz="2800" dirty="0">
              <a:latin typeface="Roboto Cn"/>
              <a:cs typeface="Roboto Cn"/>
            </a:endParaRPr>
          </a:p>
        </p:txBody>
      </p:sp>
      <p:sp>
        <p:nvSpPr>
          <p:cNvPr id="10" name="object 251"/>
          <p:cNvSpPr txBox="1"/>
          <p:nvPr/>
        </p:nvSpPr>
        <p:spPr>
          <a:xfrm>
            <a:off x="5403850" y="5456975"/>
            <a:ext cx="8814311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es-MX" sz="4000" b="1" i="1" spc="-80" dirty="0">
                <a:solidFill>
                  <a:srgbClr val="1F398B"/>
                </a:solidFill>
                <a:latin typeface="Roboto Cn"/>
                <a:cs typeface="Roboto Cn"/>
              </a:rPr>
              <a:t>SUBDIRECCIÓN PARA EL MANEJO DE DESASTRES</a:t>
            </a:r>
            <a:endParaRPr lang="es-MX" sz="4000" dirty="0">
              <a:latin typeface="Roboto Cn"/>
              <a:cs typeface="Roboto Cn"/>
            </a:endParaRPr>
          </a:p>
        </p:txBody>
      </p:sp>
    </p:spTree>
    <p:extLst>
      <p:ext uri="{BB962C8B-B14F-4D97-AF65-F5344CB8AC3E}">
        <p14:creationId xmlns:p14="http://schemas.microsoft.com/office/powerpoint/2010/main" val="3954489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697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3" name="object 233"/>
          <p:cNvSpPr txBox="1"/>
          <p:nvPr/>
        </p:nvSpPr>
        <p:spPr>
          <a:xfrm>
            <a:off x="5022850" y="1592081"/>
            <a:ext cx="8780317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Escenarios Propuestos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pic>
        <p:nvPicPr>
          <p:cNvPr id="222" name="Imagen 221"/>
          <p:cNvPicPr>
            <a:picLocks noChangeAspect="1"/>
          </p:cNvPicPr>
          <p:nvPr/>
        </p:nvPicPr>
        <p:blipFill rotWithShape="1"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3" t="34069" r="28586" b="14029"/>
          <a:stretch/>
        </p:blipFill>
        <p:spPr>
          <a:xfrm>
            <a:off x="831849" y="2703532"/>
            <a:ext cx="15909983" cy="81318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5496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697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3" name="object 233"/>
          <p:cNvSpPr txBox="1"/>
          <p:nvPr/>
        </p:nvSpPr>
        <p:spPr>
          <a:xfrm>
            <a:off x="3578665" y="1873219"/>
            <a:ext cx="1196340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Desarrollo del Simulacro 2022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graphicFrame>
        <p:nvGraphicFramePr>
          <p:cNvPr id="219" name="Marcador de contenid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1209089"/>
              </p:ext>
            </p:extLst>
          </p:nvPr>
        </p:nvGraphicFramePr>
        <p:xfrm>
          <a:off x="1593850" y="3841750"/>
          <a:ext cx="14706600" cy="8454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8" r:lo="rId69" r:qs="rId70" r:cs="rId71"/>
          </a:graphicData>
        </a:graphic>
      </p:graphicFrame>
    </p:spTree>
    <p:extLst>
      <p:ext uri="{BB962C8B-B14F-4D97-AF65-F5344CB8AC3E}">
        <p14:creationId xmlns:p14="http://schemas.microsoft.com/office/powerpoint/2010/main" val="339480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67416461-0661-5045-80B8-AAE12CF28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">
                                            <p:graphicEl>
                                              <a:dgm id="{67416461-0661-5045-80B8-AAE12CF28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">
                                            <p:graphicEl>
                                              <a:dgm id="{67416461-0661-5045-80B8-AAE12CF28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904E0DC2-B7BE-9349-BB4A-FEBB7BC5C2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9">
                                            <p:graphicEl>
                                              <a:dgm id="{904E0DC2-B7BE-9349-BB4A-FEBB7BC5C2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9">
                                            <p:graphicEl>
                                              <a:dgm id="{904E0DC2-B7BE-9349-BB4A-FEBB7BC5C2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B355FA33-1789-284E-AB8E-4C7DB29F3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9">
                                            <p:graphicEl>
                                              <a:dgm id="{B355FA33-1789-284E-AB8E-4C7DB29F3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9">
                                            <p:graphicEl>
                                              <a:dgm id="{B355FA33-1789-284E-AB8E-4C7DB29F3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18E1A51D-872D-ED48-AC08-94F4F7018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9">
                                            <p:graphicEl>
                                              <a:dgm id="{18E1A51D-872D-ED48-AC08-94F4F7018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>
                                            <p:graphicEl>
                                              <a:dgm id="{18E1A51D-872D-ED48-AC08-94F4F7018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54F92AAA-6CA8-6A48-B248-F4EAFFB845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>
                                            <p:graphicEl>
                                              <a:dgm id="{54F92AAA-6CA8-6A48-B248-F4EAFFB845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9">
                                            <p:graphicEl>
                                              <a:dgm id="{54F92AAA-6CA8-6A48-B248-F4EAFFB845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F6FF0688-CA47-CE46-B1E5-CBD7655D5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9">
                                            <p:graphicEl>
                                              <a:dgm id="{F6FF0688-CA47-CE46-B1E5-CBD7655D5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9">
                                            <p:graphicEl>
                                              <a:dgm id="{F6FF0688-CA47-CE46-B1E5-CBD7655D5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2DCA7808-8A3C-CA49-80FE-63DCD7A245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9">
                                            <p:graphicEl>
                                              <a:dgm id="{2DCA7808-8A3C-CA49-80FE-63DCD7A245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9">
                                            <p:graphicEl>
                                              <a:dgm id="{2DCA7808-8A3C-CA49-80FE-63DCD7A245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CDBBDB7B-6678-854E-8228-D2BCFD4059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9">
                                            <p:graphicEl>
                                              <a:dgm id="{CDBBDB7B-6678-854E-8228-D2BCFD4059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9">
                                            <p:graphicEl>
                                              <a:dgm id="{CDBBDB7B-6678-854E-8228-D2BCFD4059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B0139668-C129-7D4E-A084-E28F51775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9">
                                            <p:graphicEl>
                                              <a:dgm id="{B0139668-C129-7D4E-A084-E28F51775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9">
                                            <p:graphicEl>
                                              <a:dgm id="{B0139668-C129-7D4E-A084-E28F51775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12498AAB-8F09-9F43-AA44-B0C8658052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9">
                                            <p:graphicEl>
                                              <a:dgm id="{12498AAB-8F09-9F43-AA44-B0C8658052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9">
                                            <p:graphicEl>
                                              <a:dgm id="{12498AAB-8F09-9F43-AA44-B0C8658052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9" grpId="0" uiExpand="1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744" y="10398314"/>
            <a:ext cx="2870200" cy="583565"/>
            <a:chOff x="11744" y="10398314"/>
            <a:chExt cx="2870200" cy="5835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44" y="10398314"/>
              <a:ext cx="2869861" cy="58332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989" y="10572421"/>
              <a:ext cx="23982" cy="5922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6986" y="10583500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86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6962" y="10575521"/>
              <a:ext cx="29883" cy="2213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1165" y="10574839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44" y="10007"/>
                  </a:moveTo>
                  <a:lnTo>
                    <a:pt x="19329" y="190"/>
                  </a:lnTo>
                  <a:lnTo>
                    <a:pt x="14808" y="469"/>
                  </a:lnTo>
                  <a:lnTo>
                    <a:pt x="14744" y="0"/>
                  </a:lnTo>
                  <a:lnTo>
                    <a:pt x="10007" y="25"/>
                  </a:lnTo>
                  <a:lnTo>
                    <a:pt x="10160" y="342"/>
                  </a:lnTo>
                  <a:lnTo>
                    <a:pt x="9982" y="965"/>
                  </a:lnTo>
                  <a:lnTo>
                    <a:pt x="9918" y="444"/>
                  </a:lnTo>
                  <a:lnTo>
                    <a:pt x="5715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38" y="9753"/>
                  </a:lnTo>
                  <a:lnTo>
                    <a:pt x="3695" y="8089"/>
                  </a:lnTo>
                  <a:lnTo>
                    <a:pt x="5308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17" y="11176"/>
                  </a:lnTo>
                  <a:lnTo>
                    <a:pt x="9296" y="13563"/>
                  </a:lnTo>
                  <a:lnTo>
                    <a:pt x="12979" y="10947"/>
                  </a:lnTo>
                  <a:lnTo>
                    <a:pt x="13957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389" y="12928"/>
                  </a:lnTo>
                  <a:lnTo>
                    <a:pt x="21844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925" y="10573992"/>
              <a:ext cx="21936" cy="1587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091" y="10578128"/>
              <a:ext cx="39901" cy="5040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4015" y="10586256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392" y="17894"/>
                  </a:moveTo>
                  <a:lnTo>
                    <a:pt x="14490" y="7734"/>
                  </a:lnTo>
                  <a:lnTo>
                    <a:pt x="15125" y="2895"/>
                  </a:lnTo>
                  <a:lnTo>
                    <a:pt x="12611" y="2171"/>
                  </a:lnTo>
                  <a:lnTo>
                    <a:pt x="8089" y="292"/>
                  </a:lnTo>
                  <a:lnTo>
                    <a:pt x="7708" y="1384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87" y="16700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20" y="16954"/>
                  </a:lnTo>
                  <a:lnTo>
                    <a:pt x="13893" y="16510"/>
                  </a:lnTo>
                  <a:lnTo>
                    <a:pt x="19392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0690" y="10574893"/>
              <a:ext cx="22721" cy="2969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75983" y="10575753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79">
                  <a:moveTo>
                    <a:pt x="21539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82" y="5334"/>
                  </a:lnTo>
                  <a:lnTo>
                    <a:pt x="14947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12"/>
                  </a:lnTo>
                  <a:lnTo>
                    <a:pt x="2870" y="15659"/>
                  </a:lnTo>
                  <a:lnTo>
                    <a:pt x="4114" y="13182"/>
                  </a:lnTo>
                  <a:lnTo>
                    <a:pt x="5842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702" y="14300"/>
                  </a:lnTo>
                  <a:lnTo>
                    <a:pt x="11595" y="13665"/>
                  </a:lnTo>
                  <a:lnTo>
                    <a:pt x="11861" y="14236"/>
                  </a:lnTo>
                  <a:lnTo>
                    <a:pt x="13436" y="17602"/>
                  </a:lnTo>
                  <a:lnTo>
                    <a:pt x="14122" y="15659"/>
                  </a:lnTo>
                  <a:lnTo>
                    <a:pt x="16510" y="14795"/>
                  </a:lnTo>
                  <a:lnTo>
                    <a:pt x="18084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72" y="15506"/>
                  </a:lnTo>
                  <a:lnTo>
                    <a:pt x="21374" y="9258"/>
                  </a:lnTo>
                  <a:lnTo>
                    <a:pt x="21539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5705" y="10574830"/>
              <a:ext cx="21727" cy="1786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989" y="10572421"/>
              <a:ext cx="23982" cy="5922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76986" y="10583500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86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6962" y="10575521"/>
              <a:ext cx="29883" cy="22135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1165" y="10574839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44" y="10007"/>
                  </a:moveTo>
                  <a:lnTo>
                    <a:pt x="19329" y="190"/>
                  </a:lnTo>
                  <a:lnTo>
                    <a:pt x="14808" y="469"/>
                  </a:lnTo>
                  <a:lnTo>
                    <a:pt x="14744" y="0"/>
                  </a:lnTo>
                  <a:lnTo>
                    <a:pt x="10007" y="25"/>
                  </a:lnTo>
                  <a:lnTo>
                    <a:pt x="10160" y="342"/>
                  </a:lnTo>
                  <a:lnTo>
                    <a:pt x="9982" y="965"/>
                  </a:lnTo>
                  <a:lnTo>
                    <a:pt x="9918" y="444"/>
                  </a:lnTo>
                  <a:lnTo>
                    <a:pt x="5715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38" y="9753"/>
                  </a:lnTo>
                  <a:lnTo>
                    <a:pt x="3695" y="8089"/>
                  </a:lnTo>
                  <a:lnTo>
                    <a:pt x="5308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17" y="11176"/>
                  </a:lnTo>
                  <a:lnTo>
                    <a:pt x="9296" y="13563"/>
                  </a:lnTo>
                  <a:lnTo>
                    <a:pt x="12979" y="10947"/>
                  </a:lnTo>
                  <a:lnTo>
                    <a:pt x="13957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389" y="12928"/>
                  </a:lnTo>
                  <a:lnTo>
                    <a:pt x="21844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925" y="10573992"/>
              <a:ext cx="21936" cy="1587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091" y="10578128"/>
              <a:ext cx="39901" cy="5040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74015" y="10586256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392" y="17894"/>
                  </a:moveTo>
                  <a:lnTo>
                    <a:pt x="14490" y="7734"/>
                  </a:lnTo>
                  <a:lnTo>
                    <a:pt x="15125" y="2895"/>
                  </a:lnTo>
                  <a:lnTo>
                    <a:pt x="12611" y="2171"/>
                  </a:lnTo>
                  <a:lnTo>
                    <a:pt x="8089" y="292"/>
                  </a:lnTo>
                  <a:lnTo>
                    <a:pt x="7708" y="1384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87" y="16700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20" y="16954"/>
                  </a:lnTo>
                  <a:lnTo>
                    <a:pt x="13893" y="16510"/>
                  </a:lnTo>
                  <a:lnTo>
                    <a:pt x="19392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0690" y="10574893"/>
              <a:ext cx="22721" cy="29695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75983" y="10575753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79">
                  <a:moveTo>
                    <a:pt x="21539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82" y="5334"/>
                  </a:lnTo>
                  <a:lnTo>
                    <a:pt x="14947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12"/>
                  </a:lnTo>
                  <a:lnTo>
                    <a:pt x="2870" y="15659"/>
                  </a:lnTo>
                  <a:lnTo>
                    <a:pt x="4114" y="13182"/>
                  </a:lnTo>
                  <a:lnTo>
                    <a:pt x="5842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702" y="14300"/>
                  </a:lnTo>
                  <a:lnTo>
                    <a:pt x="11595" y="13665"/>
                  </a:lnTo>
                  <a:lnTo>
                    <a:pt x="11861" y="14236"/>
                  </a:lnTo>
                  <a:lnTo>
                    <a:pt x="13436" y="17602"/>
                  </a:lnTo>
                  <a:lnTo>
                    <a:pt x="14122" y="15659"/>
                  </a:lnTo>
                  <a:lnTo>
                    <a:pt x="16510" y="14795"/>
                  </a:lnTo>
                  <a:lnTo>
                    <a:pt x="18084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72" y="15506"/>
                  </a:lnTo>
                  <a:lnTo>
                    <a:pt x="21374" y="9258"/>
                  </a:lnTo>
                  <a:lnTo>
                    <a:pt x="21539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5705" y="10574830"/>
              <a:ext cx="21727" cy="1786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7380" y="10821681"/>
              <a:ext cx="30103" cy="7532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49030" y="10583686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339" y="10583814"/>
              <a:ext cx="32428" cy="2347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5118" y="10631456"/>
              <a:ext cx="100758" cy="14267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43595" y="10636538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5085" y="10631456"/>
              <a:ext cx="30690" cy="2495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6740" y="10601321"/>
              <a:ext cx="106602" cy="17987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1387" y="10601321"/>
              <a:ext cx="51181" cy="3964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3538" y="10725412"/>
              <a:ext cx="116582" cy="6325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04524" y="10725418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70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78"/>
                  </a:lnTo>
                  <a:lnTo>
                    <a:pt x="39429" y="18737"/>
                  </a:lnTo>
                  <a:lnTo>
                    <a:pt x="35184" y="11485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36031" y="10729096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20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58719" y="10615102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60140" y="10615205"/>
              <a:ext cx="35799" cy="2585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0029" y="10667675"/>
              <a:ext cx="111126" cy="15733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18962" y="10675864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29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7179" y="10667675"/>
              <a:ext cx="33831" cy="2762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45881" y="10634524"/>
              <a:ext cx="117622" cy="1983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6204" y="10634524"/>
              <a:ext cx="56511" cy="4369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98336" y="10771358"/>
              <a:ext cx="128558" cy="6973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99440" y="10771362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34119" y="10775423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87883" y="10805954"/>
              <a:ext cx="54302" cy="8613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221911" y="10583686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21951" y="10583814"/>
              <a:ext cx="32480" cy="2347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4250" y="10631456"/>
              <a:ext cx="88230" cy="14267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07276" y="10638140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9037" y="10631456"/>
              <a:ext cx="30627" cy="2495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51387" y="10601321"/>
              <a:ext cx="106674" cy="18240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2138" y="10601321"/>
              <a:ext cx="51192" cy="3964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84630" y="10725412"/>
              <a:ext cx="116564" cy="63253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54302" y="10725418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70">
                  <a:moveTo>
                    <a:pt x="22480" y="0"/>
                  </a:moveTo>
                  <a:lnTo>
                    <a:pt x="14439" y="3678"/>
                  </a:lnTo>
                  <a:lnTo>
                    <a:pt x="10756" y="11485"/>
                  </a:lnTo>
                  <a:lnTo>
                    <a:pt x="6501" y="18737"/>
                  </a:lnTo>
                  <a:lnTo>
                    <a:pt x="2605" y="24478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84629" y="10729096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20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08706" y="10615102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08831" y="10615205"/>
              <a:ext cx="35716" cy="25852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8476" y="10667675"/>
              <a:ext cx="97302" cy="15733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06936" y="10675864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29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3792" y="10667675"/>
              <a:ext cx="33768" cy="2762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1244" y="10634524"/>
              <a:ext cx="117645" cy="201127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034" y="10634524"/>
              <a:ext cx="56532" cy="43695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7855" y="10771358"/>
              <a:ext cx="128552" cy="69736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354741" y="10771362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77842" y="10775423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61580" y="10805954"/>
              <a:ext cx="36103" cy="79798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379601" y="10814877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6" y="0"/>
                  </a:moveTo>
                  <a:lnTo>
                    <a:pt x="3701" y="3576"/>
                  </a:lnTo>
                  <a:lnTo>
                    <a:pt x="0" y="15315"/>
                  </a:lnTo>
                  <a:lnTo>
                    <a:pt x="10141" y="17859"/>
                  </a:lnTo>
                  <a:lnTo>
                    <a:pt x="11638" y="25167"/>
                  </a:lnTo>
                  <a:lnTo>
                    <a:pt x="11073" y="29439"/>
                  </a:lnTo>
                  <a:lnTo>
                    <a:pt x="13209" y="30350"/>
                  </a:lnTo>
                  <a:lnTo>
                    <a:pt x="15879" y="31230"/>
                  </a:lnTo>
                  <a:lnTo>
                    <a:pt x="17618" y="35329"/>
                  </a:lnTo>
                  <a:lnTo>
                    <a:pt x="25849" y="35329"/>
                  </a:lnTo>
                  <a:lnTo>
                    <a:pt x="27365" y="34654"/>
                  </a:lnTo>
                  <a:lnTo>
                    <a:pt x="28496" y="31293"/>
                  </a:lnTo>
                  <a:lnTo>
                    <a:pt x="30821" y="30539"/>
                  </a:lnTo>
                  <a:lnTo>
                    <a:pt x="32925" y="30539"/>
                  </a:lnTo>
                  <a:lnTo>
                    <a:pt x="34370" y="26675"/>
                  </a:lnTo>
                  <a:lnTo>
                    <a:pt x="34370" y="20372"/>
                  </a:lnTo>
                  <a:lnTo>
                    <a:pt x="39166" y="17387"/>
                  </a:lnTo>
                  <a:lnTo>
                    <a:pt x="44252" y="15315"/>
                  </a:lnTo>
                  <a:lnTo>
                    <a:pt x="42684" y="8592"/>
                  </a:lnTo>
                  <a:lnTo>
                    <a:pt x="39136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34094" y="10755693"/>
              <a:ext cx="136529" cy="77233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382301" y="10777274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83273" y="10762431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71" y="19177"/>
                  </a:moveTo>
                  <a:lnTo>
                    <a:pt x="13208" y="12192"/>
                  </a:lnTo>
                  <a:lnTo>
                    <a:pt x="13017" y="12090"/>
                  </a:lnTo>
                  <a:lnTo>
                    <a:pt x="12522" y="12090"/>
                  </a:lnTo>
                  <a:lnTo>
                    <a:pt x="12357" y="12192"/>
                  </a:lnTo>
                  <a:lnTo>
                    <a:pt x="12357" y="19177"/>
                  </a:lnTo>
                  <a:lnTo>
                    <a:pt x="12522" y="19215"/>
                  </a:lnTo>
                  <a:lnTo>
                    <a:pt x="13017" y="19215"/>
                  </a:lnTo>
                  <a:lnTo>
                    <a:pt x="13271" y="19177"/>
                  </a:lnTo>
                  <a:close/>
                </a:path>
                <a:path w="35559" h="19684">
                  <a:moveTo>
                    <a:pt x="14719" y="3429"/>
                  </a:moveTo>
                  <a:lnTo>
                    <a:pt x="14592" y="3327"/>
                  </a:lnTo>
                  <a:lnTo>
                    <a:pt x="14528" y="3175"/>
                  </a:lnTo>
                  <a:lnTo>
                    <a:pt x="14312" y="3175"/>
                  </a:lnTo>
                  <a:lnTo>
                    <a:pt x="114" y="15201"/>
                  </a:lnTo>
                  <a:lnTo>
                    <a:pt x="0" y="15481"/>
                  </a:lnTo>
                  <a:lnTo>
                    <a:pt x="177" y="15697"/>
                  </a:lnTo>
                  <a:lnTo>
                    <a:pt x="342" y="15697"/>
                  </a:lnTo>
                  <a:lnTo>
                    <a:pt x="14592" y="3708"/>
                  </a:lnTo>
                  <a:lnTo>
                    <a:pt x="14719" y="3556"/>
                  </a:lnTo>
                  <a:lnTo>
                    <a:pt x="14719" y="3429"/>
                  </a:lnTo>
                  <a:close/>
                </a:path>
                <a:path w="35559" h="19684">
                  <a:moveTo>
                    <a:pt x="18669" y="101"/>
                  </a:moveTo>
                  <a:lnTo>
                    <a:pt x="18478" y="0"/>
                  </a:lnTo>
                  <a:lnTo>
                    <a:pt x="18072" y="0"/>
                  </a:lnTo>
                  <a:lnTo>
                    <a:pt x="17881" y="101"/>
                  </a:lnTo>
                  <a:lnTo>
                    <a:pt x="17881" y="18491"/>
                  </a:lnTo>
                  <a:lnTo>
                    <a:pt x="17881" y="18707"/>
                  </a:lnTo>
                  <a:lnTo>
                    <a:pt x="18072" y="18808"/>
                  </a:lnTo>
                  <a:lnTo>
                    <a:pt x="18478" y="18808"/>
                  </a:lnTo>
                  <a:lnTo>
                    <a:pt x="18669" y="18707"/>
                  </a:lnTo>
                  <a:lnTo>
                    <a:pt x="18669" y="101"/>
                  </a:lnTo>
                  <a:close/>
                </a:path>
                <a:path w="35559" h="19684">
                  <a:moveTo>
                    <a:pt x="29337" y="19494"/>
                  </a:moveTo>
                  <a:lnTo>
                    <a:pt x="29286" y="12496"/>
                  </a:lnTo>
                  <a:lnTo>
                    <a:pt x="29146" y="12407"/>
                  </a:lnTo>
                  <a:lnTo>
                    <a:pt x="28613" y="12407"/>
                  </a:lnTo>
                  <a:lnTo>
                    <a:pt x="28397" y="12496"/>
                  </a:lnTo>
                  <a:lnTo>
                    <a:pt x="28397" y="19494"/>
                  </a:lnTo>
                  <a:lnTo>
                    <a:pt x="28613" y="19558"/>
                  </a:lnTo>
                  <a:lnTo>
                    <a:pt x="29146" y="19558"/>
                  </a:lnTo>
                  <a:lnTo>
                    <a:pt x="29337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390" y="8140"/>
                  </a:lnTo>
                  <a:lnTo>
                    <a:pt x="26327" y="8013"/>
                  </a:lnTo>
                  <a:lnTo>
                    <a:pt x="26289" y="101"/>
                  </a:lnTo>
                  <a:lnTo>
                    <a:pt x="26111" y="0"/>
                  </a:lnTo>
                  <a:lnTo>
                    <a:pt x="25666" y="0"/>
                  </a:lnTo>
                  <a:lnTo>
                    <a:pt x="25476" y="101"/>
                  </a:lnTo>
                  <a:lnTo>
                    <a:pt x="25476" y="18491"/>
                  </a:lnTo>
                  <a:lnTo>
                    <a:pt x="25476" y="18707"/>
                  </a:lnTo>
                  <a:lnTo>
                    <a:pt x="25666" y="18808"/>
                  </a:lnTo>
                  <a:lnTo>
                    <a:pt x="26111" y="18808"/>
                  </a:lnTo>
                  <a:lnTo>
                    <a:pt x="26289" y="18707"/>
                  </a:lnTo>
                  <a:lnTo>
                    <a:pt x="26289" y="8839"/>
                  </a:lnTo>
                  <a:lnTo>
                    <a:pt x="34963" y="17995"/>
                  </a:lnTo>
                  <a:lnTo>
                    <a:pt x="35179" y="18110"/>
                  </a:lnTo>
                  <a:lnTo>
                    <a:pt x="35306" y="17957"/>
                  </a:lnTo>
                  <a:lnTo>
                    <a:pt x="35458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91778" y="10772415"/>
              <a:ext cx="25611" cy="4858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401154" y="10763091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4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4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6553" y="10765599"/>
              <a:ext cx="16376" cy="4921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386473" y="10797775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18" y="10261"/>
                  </a:moveTo>
                  <a:lnTo>
                    <a:pt x="28587" y="10769"/>
                  </a:lnTo>
                  <a:lnTo>
                    <a:pt x="28587" y="13474"/>
                  </a:lnTo>
                  <a:lnTo>
                    <a:pt x="27076" y="13449"/>
                  </a:lnTo>
                  <a:lnTo>
                    <a:pt x="27076" y="12141"/>
                  </a:lnTo>
                  <a:lnTo>
                    <a:pt x="25349" y="12141"/>
                  </a:lnTo>
                  <a:lnTo>
                    <a:pt x="25349" y="215"/>
                  </a:lnTo>
                  <a:lnTo>
                    <a:pt x="25133" y="0"/>
                  </a:lnTo>
                  <a:lnTo>
                    <a:pt x="24511" y="0"/>
                  </a:lnTo>
                  <a:lnTo>
                    <a:pt x="24257" y="215"/>
                  </a:lnTo>
                  <a:lnTo>
                    <a:pt x="24257" y="12141"/>
                  </a:lnTo>
                  <a:lnTo>
                    <a:pt x="22936" y="12141"/>
                  </a:lnTo>
                  <a:lnTo>
                    <a:pt x="22936" y="13373"/>
                  </a:lnTo>
                  <a:lnTo>
                    <a:pt x="19735" y="13296"/>
                  </a:lnTo>
                  <a:lnTo>
                    <a:pt x="19735" y="12141"/>
                  </a:lnTo>
                  <a:lnTo>
                    <a:pt x="18199" y="12141"/>
                  </a:lnTo>
                  <a:lnTo>
                    <a:pt x="18199" y="215"/>
                  </a:lnTo>
                  <a:lnTo>
                    <a:pt x="17919" y="0"/>
                  </a:lnTo>
                  <a:lnTo>
                    <a:pt x="17284" y="0"/>
                  </a:lnTo>
                  <a:lnTo>
                    <a:pt x="17068" y="215"/>
                  </a:lnTo>
                  <a:lnTo>
                    <a:pt x="17068" y="12141"/>
                  </a:lnTo>
                  <a:lnTo>
                    <a:pt x="15544" y="12141"/>
                  </a:lnTo>
                  <a:lnTo>
                    <a:pt x="15544" y="13220"/>
                  </a:lnTo>
                  <a:lnTo>
                    <a:pt x="12357" y="13144"/>
                  </a:lnTo>
                  <a:lnTo>
                    <a:pt x="12357" y="12141"/>
                  </a:lnTo>
                  <a:lnTo>
                    <a:pt x="11049" y="12141"/>
                  </a:lnTo>
                  <a:lnTo>
                    <a:pt x="11049" y="215"/>
                  </a:lnTo>
                  <a:lnTo>
                    <a:pt x="10756" y="0"/>
                  </a:lnTo>
                  <a:lnTo>
                    <a:pt x="10134" y="0"/>
                  </a:lnTo>
                  <a:lnTo>
                    <a:pt x="9906" y="215"/>
                  </a:lnTo>
                  <a:lnTo>
                    <a:pt x="9906" y="12141"/>
                  </a:lnTo>
                  <a:lnTo>
                    <a:pt x="8089" y="12141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86" y="14122"/>
                  </a:lnTo>
                  <a:lnTo>
                    <a:pt x="5676" y="16268"/>
                  </a:lnTo>
                  <a:lnTo>
                    <a:pt x="27457" y="16268"/>
                  </a:lnTo>
                  <a:lnTo>
                    <a:pt x="31915" y="13474"/>
                  </a:lnTo>
                  <a:lnTo>
                    <a:pt x="32918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3694" y="10801043"/>
              <a:ext cx="13455" cy="4858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8241" y="10693098"/>
              <a:ext cx="169272" cy="112802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5684" y="10711171"/>
              <a:ext cx="35921" cy="45098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396765" y="10711175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5684" y="10704480"/>
              <a:ext cx="41119" cy="4339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3728" y="10612298"/>
              <a:ext cx="178373" cy="224558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5146" y="10614504"/>
              <a:ext cx="175758" cy="79913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7316" y="10593573"/>
              <a:ext cx="18910" cy="26114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314727" y="10613753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15174" y="10612932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5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5874" y="10690282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79">
                  <a:moveTo>
                    <a:pt x="156692" y="63487"/>
                  </a:moveTo>
                  <a:lnTo>
                    <a:pt x="18021" y="63487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487"/>
                  </a:lnTo>
                  <a:close/>
                </a:path>
                <a:path w="173990" h="68579">
                  <a:moveTo>
                    <a:pt x="173380" y="0"/>
                  </a:moveTo>
                  <a:lnTo>
                    <a:pt x="0" y="0"/>
                  </a:lnTo>
                  <a:lnTo>
                    <a:pt x="0" y="5016"/>
                  </a:lnTo>
                  <a:lnTo>
                    <a:pt x="173380" y="5016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1835" y="10607986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36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36" y="63"/>
                  </a:lnTo>
                  <a:close/>
                </a:path>
                <a:path w="181609" h="229234">
                  <a:moveTo>
                    <a:pt x="2349" y="114"/>
                  </a:moveTo>
                  <a:lnTo>
                    <a:pt x="1943" y="63"/>
                  </a:lnTo>
                  <a:lnTo>
                    <a:pt x="1536" y="63"/>
                  </a:lnTo>
                  <a:lnTo>
                    <a:pt x="1943" y="114"/>
                  </a:lnTo>
                  <a:lnTo>
                    <a:pt x="2349" y="114"/>
                  </a:lnTo>
                  <a:close/>
                </a:path>
                <a:path w="181609" h="229234">
                  <a:moveTo>
                    <a:pt x="3327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14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27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52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47" y="15341"/>
                  </a:lnTo>
                  <a:lnTo>
                    <a:pt x="32867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15" y="203352"/>
                  </a:lnTo>
                  <a:lnTo>
                    <a:pt x="32448" y="172618"/>
                  </a:lnTo>
                  <a:lnTo>
                    <a:pt x="13779" y="136652"/>
                  </a:lnTo>
                  <a:lnTo>
                    <a:pt x="3657" y="97421"/>
                  </a:lnTo>
                  <a:lnTo>
                    <a:pt x="393" y="56959"/>
                  </a:lnTo>
                  <a:lnTo>
                    <a:pt x="241" y="48844"/>
                  </a:lnTo>
                  <a:lnTo>
                    <a:pt x="279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49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48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805" y="7188"/>
                  </a:lnTo>
                  <a:lnTo>
                    <a:pt x="97421" y="10731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35" y="19519"/>
                  </a:lnTo>
                  <a:lnTo>
                    <a:pt x="149212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37" y="11480"/>
                  </a:lnTo>
                  <a:lnTo>
                    <a:pt x="160972" y="12611"/>
                  </a:lnTo>
                  <a:lnTo>
                    <a:pt x="162801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86" y="1257"/>
                  </a:moveTo>
                  <a:lnTo>
                    <a:pt x="170649" y="4838"/>
                  </a:lnTo>
                  <a:lnTo>
                    <a:pt x="171335" y="4178"/>
                  </a:lnTo>
                  <a:lnTo>
                    <a:pt x="173786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27" y="27660"/>
                  </a:lnTo>
                  <a:lnTo>
                    <a:pt x="181013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505" y="3606"/>
                  </a:lnTo>
                  <a:lnTo>
                    <a:pt x="180733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111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1995" y="10613982"/>
              <a:ext cx="23729" cy="15274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9556" y="10613973"/>
              <a:ext cx="23568" cy="1528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1192" y="10526538"/>
              <a:ext cx="54197" cy="103221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7792" y="10535239"/>
              <a:ext cx="230694" cy="89283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7309" y="10597845"/>
              <a:ext cx="8133" cy="26418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379003" y="106187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035" y="10618598"/>
              <a:ext cx="4240" cy="5172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379441" y="10616105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443" y="10615844"/>
              <a:ext cx="3790" cy="5633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379441" y="1061409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443" y="10613750"/>
              <a:ext cx="4052" cy="5842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379504" y="1061161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" name="object 9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506" y="10611268"/>
              <a:ext cx="4083" cy="5811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379596" y="1060954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601" y="10609174"/>
              <a:ext cx="4052" cy="5769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379503" y="1060734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103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506" y="10607059"/>
              <a:ext cx="4240" cy="5779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379440" y="1060527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" name="object 10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443" y="10604944"/>
              <a:ext cx="4303" cy="5821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379126" y="10603142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129" y="10602850"/>
              <a:ext cx="4638" cy="5727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379189" y="1060100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" name="object 10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286" y="10600745"/>
              <a:ext cx="4649" cy="5664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379504" y="1059890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11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506" y="10598651"/>
              <a:ext cx="4345" cy="5685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379440" y="10596835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57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57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" name="object 11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443" y="10596515"/>
              <a:ext cx="4533" cy="5717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379504" y="10596646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1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506" y="10596557"/>
              <a:ext cx="4366" cy="3727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09449" y="10483387"/>
              <a:ext cx="193910" cy="106289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7809" y="10483387"/>
              <a:ext cx="184497" cy="106384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286" y="10630661"/>
              <a:ext cx="19831" cy="7884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393290" y="10630540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393286" y="10631076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4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4">
                  <a:moveTo>
                    <a:pt x="15292" y="7365"/>
                  </a:moveTo>
                  <a:close/>
                </a:path>
                <a:path w="19684" h="8254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4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4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4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" name="object 12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7171" y="10657508"/>
              <a:ext cx="8374" cy="28910"/>
            </a:xfrm>
            <a:prstGeom prst="rect">
              <a:avLst/>
            </a:prstGeom>
          </p:spPr>
        </p:pic>
        <p:sp>
          <p:nvSpPr>
            <p:cNvPr id="122" name="object 122"/>
            <p:cNvSpPr/>
            <p:nvPr/>
          </p:nvSpPr>
          <p:spPr>
            <a:xfrm>
              <a:off x="397180" y="10658475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397178" y="10657442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89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89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89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" name="object 12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04521" y="10655372"/>
              <a:ext cx="13622" cy="17036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404522" y="10655368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5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04520" y="1065537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5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12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6134" y="10659979"/>
              <a:ext cx="17224" cy="15444"/>
            </a:xfrm>
            <a:prstGeom prst="rect">
              <a:avLst/>
            </a:prstGeom>
          </p:spPr>
        </p:pic>
        <p:sp>
          <p:nvSpPr>
            <p:cNvPr id="128" name="object 128"/>
            <p:cNvSpPr/>
            <p:nvPr/>
          </p:nvSpPr>
          <p:spPr>
            <a:xfrm>
              <a:off x="386124" y="10659981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386128" y="10659983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" name="object 130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91035" y="10633655"/>
              <a:ext cx="19015" cy="28208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402199" y="10638109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" name="object 132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02197" y="10633749"/>
              <a:ext cx="13538" cy="27203"/>
            </a:xfrm>
            <a:prstGeom prst="rect">
              <a:avLst/>
            </a:prstGeom>
          </p:spPr>
        </p:pic>
        <p:sp>
          <p:nvSpPr>
            <p:cNvPr id="133" name="object 133"/>
            <p:cNvSpPr/>
            <p:nvPr/>
          </p:nvSpPr>
          <p:spPr>
            <a:xfrm>
              <a:off x="402199" y="10633744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4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387194" y="10635596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25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35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87192" y="10633749"/>
              <a:ext cx="13496" cy="27203"/>
            </a:xfrm>
            <a:prstGeom prst="rect">
              <a:avLst/>
            </a:prstGeom>
          </p:spPr>
        </p:pic>
        <p:sp>
          <p:nvSpPr>
            <p:cNvPr id="136" name="object 136"/>
            <p:cNvSpPr/>
            <p:nvPr/>
          </p:nvSpPr>
          <p:spPr>
            <a:xfrm>
              <a:off x="388162" y="10633627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303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51" y="23761"/>
                  </a:lnTo>
                  <a:lnTo>
                    <a:pt x="8216" y="22567"/>
                  </a:lnTo>
                  <a:lnTo>
                    <a:pt x="6883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19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303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78" y="88"/>
                  </a:lnTo>
                  <a:lnTo>
                    <a:pt x="13182" y="0"/>
                  </a:lnTo>
                  <a:lnTo>
                    <a:pt x="10363" y="317"/>
                  </a:lnTo>
                  <a:lnTo>
                    <a:pt x="7556" y="1104"/>
                  </a:lnTo>
                  <a:lnTo>
                    <a:pt x="2832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508" y="7874"/>
                  </a:lnTo>
                  <a:lnTo>
                    <a:pt x="1168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14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18144" y="10641906"/>
              <a:ext cx="52385" cy="45757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427933" y="10662310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5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7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" name="object 13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07600" y="10662314"/>
              <a:ext cx="33391" cy="26795"/>
            </a:xfrm>
            <a:prstGeom prst="rect">
              <a:avLst/>
            </a:prstGeom>
          </p:spPr>
        </p:pic>
        <p:sp>
          <p:nvSpPr>
            <p:cNvPr id="140" name="object 140"/>
            <p:cNvSpPr/>
            <p:nvPr/>
          </p:nvSpPr>
          <p:spPr>
            <a:xfrm>
              <a:off x="413623" y="10679379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14752" y="10680134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2" name="object 14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334188" y="10641906"/>
              <a:ext cx="61265" cy="46166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9584" y="10605287"/>
              <a:ext cx="28891" cy="22872"/>
            </a:xfrm>
            <a:prstGeom prst="rect">
              <a:avLst/>
            </a:prstGeom>
          </p:spPr>
        </p:pic>
        <p:sp>
          <p:nvSpPr>
            <p:cNvPr id="144" name="object 144"/>
            <p:cNvSpPr/>
            <p:nvPr/>
          </p:nvSpPr>
          <p:spPr>
            <a:xfrm>
              <a:off x="372637" y="10522451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372629" y="10522578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64754" y="10528633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4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134" y="10528949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20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71446" y="10541628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1446" y="10542005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65885" y="10548596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4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864" y="10548807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4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72888" y="10558513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2888" y="10559008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0466" y="10565638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61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695" y="10565640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5681" y="10576404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5680" y="10577034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4860" y="10585160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208" y="10585154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81423" y="10593889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79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1419" y="10594635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5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2015" y="10602579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308" y="10602573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90206" y="10611462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79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5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245" y="10611458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5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64564" y="10516732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5884" y="10517238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4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8" name="object 168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84553" y="10523983"/>
              <a:ext cx="38428" cy="27842"/>
            </a:xfrm>
            <a:prstGeom prst="rect">
              <a:avLst/>
            </a:prstGeom>
          </p:spPr>
        </p:pic>
        <p:sp>
          <p:nvSpPr>
            <p:cNvPr id="169" name="object 169"/>
            <p:cNvSpPr/>
            <p:nvPr/>
          </p:nvSpPr>
          <p:spPr>
            <a:xfrm>
              <a:off x="403694" y="10531837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5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19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55" y="9702"/>
                  </a:lnTo>
                  <a:lnTo>
                    <a:pt x="2260" y="11645"/>
                  </a:lnTo>
                  <a:lnTo>
                    <a:pt x="2324" y="12623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82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5">
                  <a:moveTo>
                    <a:pt x="4089" y="12395"/>
                  </a:moveTo>
                  <a:lnTo>
                    <a:pt x="3924" y="11328"/>
                  </a:lnTo>
                  <a:lnTo>
                    <a:pt x="3683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85" y="5930"/>
                  </a:lnTo>
                  <a:lnTo>
                    <a:pt x="1955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49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5">
                  <a:moveTo>
                    <a:pt x="5346" y="12179"/>
                  </a:moveTo>
                  <a:lnTo>
                    <a:pt x="5181" y="11214"/>
                  </a:lnTo>
                  <a:lnTo>
                    <a:pt x="4940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03"/>
                  </a:lnTo>
                  <a:lnTo>
                    <a:pt x="3213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80"/>
                  </a:lnTo>
                  <a:lnTo>
                    <a:pt x="5092" y="14224"/>
                  </a:lnTo>
                  <a:lnTo>
                    <a:pt x="4940" y="16230"/>
                  </a:lnTo>
                  <a:lnTo>
                    <a:pt x="5181" y="15290"/>
                  </a:lnTo>
                  <a:lnTo>
                    <a:pt x="5283" y="14249"/>
                  </a:lnTo>
                  <a:lnTo>
                    <a:pt x="5283" y="13271"/>
                  </a:lnTo>
                  <a:lnTo>
                    <a:pt x="5346" y="12179"/>
                  </a:lnTo>
                  <a:close/>
                </a:path>
                <a:path w="17145" h="17145">
                  <a:moveTo>
                    <a:pt x="6604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13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73" y="9080"/>
                  </a:lnTo>
                  <a:lnTo>
                    <a:pt x="6184" y="10896"/>
                  </a:lnTo>
                  <a:lnTo>
                    <a:pt x="6477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604" y="12903"/>
                  </a:lnTo>
                  <a:close/>
                </a:path>
                <a:path w="17145" h="17145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52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5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7010" y="6540"/>
                  </a:lnTo>
                  <a:lnTo>
                    <a:pt x="6286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99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610" y="14351"/>
                  </a:lnTo>
                  <a:lnTo>
                    <a:pt x="9042" y="12306"/>
                  </a:lnTo>
                  <a:close/>
                </a:path>
                <a:path w="17145" h="17145">
                  <a:moveTo>
                    <a:pt x="9804" y="12268"/>
                  </a:moveTo>
                  <a:lnTo>
                    <a:pt x="4775" y="3962"/>
                  </a:lnTo>
                  <a:lnTo>
                    <a:pt x="5689" y="4457"/>
                  </a:lnTo>
                  <a:lnTo>
                    <a:pt x="6413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67"/>
                  </a:lnTo>
                  <a:lnTo>
                    <a:pt x="8610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40" y="13335"/>
                  </a:lnTo>
                  <a:lnTo>
                    <a:pt x="9804" y="12268"/>
                  </a:lnTo>
                  <a:close/>
                </a:path>
                <a:path w="17145" h="17145">
                  <a:moveTo>
                    <a:pt x="10833" y="12268"/>
                  </a:moveTo>
                  <a:lnTo>
                    <a:pt x="5753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40" y="5778"/>
                  </a:lnTo>
                  <a:lnTo>
                    <a:pt x="8851" y="6540"/>
                  </a:lnTo>
                  <a:lnTo>
                    <a:pt x="9398" y="7353"/>
                  </a:lnTo>
                  <a:lnTo>
                    <a:pt x="9740" y="8280"/>
                  </a:lnTo>
                  <a:lnTo>
                    <a:pt x="10591" y="10172"/>
                  </a:lnTo>
                  <a:lnTo>
                    <a:pt x="10642" y="12268"/>
                  </a:lnTo>
                  <a:lnTo>
                    <a:pt x="10591" y="14351"/>
                  </a:lnTo>
                  <a:lnTo>
                    <a:pt x="10769" y="13271"/>
                  </a:lnTo>
                  <a:lnTo>
                    <a:pt x="10833" y="12268"/>
                  </a:lnTo>
                  <a:close/>
                </a:path>
                <a:path w="17145" h="17145">
                  <a:moveTo>
                    <a:pt x="12141" y="11455"/>
                  </a:moveTo>
                  <a:lnTo>
                    <a:pt x="12026" y="9220"/>
                  </a:lnTo>
                  <a:lnTo>
                    <a:pt x="10744" y="6311"/>
                  </a:lnTo>
                  <a:lnTo>
                    <a:pt x="10058" y="5372"/>
                  </a:lnTo>
                  <a:lnTo>
                    <a:pt x="9207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50" y="3517"/>
                  </a:lnTo>
                  <a:lnTo>
                    <a:pt x="7315" y="3733"/>
                  </a:lnTo>
                  <a:lnTo>
                    <a:pt x="8267" y="4267"/>
                  </a:lnTo>
                  <a:lnTo>
                    <a:pt x="9017" y="4965"/>
                  </a:lnTo>
                  <a:lnTo>
                    <a:pt x="9804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07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5">
                  <a:moveTo>
                    <a:pt x="13449" y="10160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80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80"/>
                  </a:lnTo>
                  <a:lnTo>
                    <a:pt x="13449" y="10160"/>
                  </a:lnTo>
                  <a:close/>
                </a:path>
                <a:path w="17145" h="17145">
                  <a:moveTo>
                    <a:pt x="14325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13"/>
                  </a:lnTo>
                  <a:lnTo>
                    <a:pt x="7315" y="2413"/>
                  </a:lnTo>
                  <a:lnTo>
                    <a:pt x="8356" y="2578"/>
                  </a:lnTo>
                  <a:lnTo>
                    <a:pt x="9321" y="2946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27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80"/>
                  </a:lnTo>
                  <a:lnTo>
                    <a:pt x="14325" y="9423"/>
                  </a:lnTo>
                  <a:close/>
                </a:path>
                <a:path w="17145" h="17145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63" y="10731"/>
                  </a:lnTo>
                  <a:lnTo>
                    <a:pt x="15189" y="8597"/>
                  </a:lnTo>
                  <a:close/>
                </a:path>
                <a:path w="17145" h="17145">
                  <a:moveTo>
                    <a:pt x="16052" y="7848"/>
                  </a:moveTo>
                  <a:lnTo>
                    <a:pt x="10109" y="850"/>
                  </a:lnTo>
                  <a:lnTo>
                    <a:pt x="9042" y="876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38" y="1955"/>
                  </a:lnTo>
                  <a:lnTo>
                    <a:pt x="12839" y="2489"/>
                  </a:lnTo>
                  <a:lnTo>
                    <a:pt x="13601" y="3238"/>
                  </a:lnTo>
                  <a:lnTo>
                    <a:pt x="14135" y="4089"/>
                  </a:lnTo>
                  <a:lnTo>
                    <a:pt x="14732" y="4965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89" y="9944"/>
                  </a:lnTo>
                  <a:lnTo>
                    <a:pt x="16052" y="7848"/>
                  </a:lnTo>
                  <a:close/>
                </a:path>
                <a:path w="17145" h="17145">
                  <a:moveTo>
                    <a:pt x="16713" y="7035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47" y="533"/>
                  </a:lnTo>
                  <a:lnTo>
                    <a:pt x="12623" y="1168"/>
                  </a:lnTo>
                  <a:lnTo>
                    <a:pt x="13474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67"/>
                  </a:lnTo>
                  <a:lnTo>
                    <a:pt x="16357" y="7073"/>
                  </a:lnTo>
                  <a:lnTo>
                    <a:pt x="16522" y="8128"/>
                  </a:lnTo>
                  <a:lnTo>
                    <a:pt x="16649" y="9131"/>
                  </a:lnTo>
                  <a:lnTo>
                    <a:pt x="16713" y="7035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385787" y="10526820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5" h="22859">
                  <a:moveTo>
                    <a:pt x="9093" y="4457"/>
                  </a:moveTo>
                  <a:lnTo>
                    <a:pt x="469" y="11176"/>
                  </a:lnTo>
                  <a:lnTo>
                    <a:pt x="0" y="12103"/>
                  </a:lnTo>
                  <a:lnTo>
                    <a:pt x="1092" y="10388"/>
                  </a:lnTo>
                  <a:lnTo>
                    <a:pt x="1752" y="9537"/>
                  </a:lnTo>
                  <a:lnTo>
                    <a:pt x="2336" y="8750"/>
                  </a:lnTo>
                  <a:lnTo>
                    <a:pt x="8216" y="4800"/>
                  </a:lnTo>
                  <a:lnTo>
                    <a:pt x="9093" y="4457"/>
                  </a:lnTo>
                  <a:close/>
                </a:path>
                <a:path w="19685" h="22859">
                  <a:moveTo>
                    <a:pt x="9664" y="4826"/>
                  </a:moveTo>
                  <a:lnTo>
                    <a:pt x="2019" y="9842"/>
                  </a:lnTo>
                  <a:lnTo>
                    <a:pt x="1435" y="10668"/>
                  </a:lnTo>
                  <a:lnTo>
                    <a:pt x="546" y="12547"/>
                  </a:lnTo>
                  <a:lnTo>
                    <a:pt x="1117" y="11696"/>
                  </a:lnTo>
                  <a:lnTo>
                    <a:pt x="1651" y="10820"/>
                  </a:lnTo>
                  <a:lnTo>
                    <a:pt x="2247" y="10007"/>
                  </a:lnTo>
                  <a:lnTo>
                    <a:pt x="3530" y="8445"/>
                  </a:lnTo>
                  <a:lnTo>
                    <a:pt x="4356" y="7810"/>
                  </a:lnTo>
                  <a:lnTo>
                    <a:pt x="5130" y="7124"/>
                  </a:lnTo>
                  <a:lnTo>
                    <a:pt x="6019" y="6680"/>
                  </a:lnTo>
                  <a:lnTo>
                    <a:pt x="6858" y="6184"/>
                  </a:lnTo>
                  <a:lnTo>
                    <a:pt x="8712" y="5245"/>
                  </a:lnTo>
                  <a:lnTo>
                    <a:pt x="9664" y="4826"/>
                  </a:lnTo>
                  <a:close/>
                </a:path>
                <a:path w="19685" h="22859">
                  <a:moveTo>
                    <a:pt x="9690" y="3670"/>
                  </a:moveTo>
                  <a:lnTo>
                    <a:pt x="7797" y="3860"/>
                  </a:lnTo>
                  <a:lnTo>
                    <a:pt x="5918" y="4330"/>
                  </a:lnTo>
                  <a:lnTo>
                    <a:pt x="4292" y="5397"/>
                  </a:lnTo>
                  <a:lnTo>
                    <a:pt x="3416" y="5892"/>
                  </a:lnTo>
                  <a:lnTo>
                    <a:pt x="2730" y="6527"/>
                  </a:lnTo>
                  <a:lnTo>
                    <a:pt x="2095" y="7315"/>
                  </a:lnTo>
                  <a:lnTo>
                    <a:pt x="1473" y="8064"/>
                  </a:lnTo>
                  <a:lnTo>
                    <a:pt x="1028" y="8851"/>
                  </a:lnTo>
                  <a:lnTo>
                    <a:pt x="520" y="9664"/>
                  </a:lnTo>
                  <a:lnTo>
                    <a:pt x="1155" y="8915"/>
                  </a:lnTo>
                  <a:lnTo>
                    <a:pt x="1752" y="8166"/>
                  </a:lnTo>
                  <a:lnTo>
                    <a:pt x="2349" y="7467"/>
                  </a:lnTo>
                  <a:lnTo>
                    <a:pt x="3695" y="6184"/>
                  </a:lnTo>
                  <a:lnTo>
                    <a:pt x="4445" y="5715"/>
                  </a:lnTo>
                  <a:lnTo>
                    <a:pt x="5257" y="5143"/>
                  </a:lnTo>
                  <a:lnTo>
                    <a:pt x="6108" y="4800"/>
                  </a:lnTo>
                  <a:lnTo>
                    <a:pt x="7835" y="4140"/>
                  </a:lnTo>
                  <a:lnTo>
                    <a:pt x="8750" y="3949"/>
                  </a:lnTo>
                  <a:lnTo>
                    <a:pt x="9690" y="3670"/>
                  </a:lnTo>
                  <a:close/>
                </a:path>
                <a:path w="19685" h="22859">
                  <a:moveTo>
                    <a:pt x="10248" y="5334"/>
                  </a:moveTo>
                  <a:lnTo>
                    <a:pt x="1562" y="12090"/>
                  </a:lnTo>
                  <a:lnTo>
                    <a:pt x="1117" y="12928"/>
                  </a:lnTo>
                  <a:lnTo>
                    <a:pt x="1752" y="12103"/>
                  </a:lnTo>
                  <a:lnTo>
                    <a:pt x="2222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09" y="5715"/>
                  </a:lnTo>
                  <a:lnTo>
                    <a:pt x="10248" y="5334"/>
                  </a:lnTo>
                  <a:close/>
                </a:path>
                <a:path w="19685" h="22859">
                  <a:moveTo>
                    <a:pt x="10439" y="9105"/>
                  </a:moveTo>
                  <a:lnTo>
                    <a:pt x="5918" y="16979"/>
                  </a:lnTo>
                  <a:lnTo>
                    <a:pt x="5791" y="18046"/>
                  </a:lnTo>
                  <a:lnTo>
                    <a:pt x="5791" y="19075"/>
                  </a:lnTo>
                  <a:lnTo>
                    <a:pt x="5892" y="20078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67" y="15087"/>
                  </a:lnTo>
                  <a:lnTo>
                    <a:pt x="7112" y="14160"/>
                  </a:lnTo>
                  <a:lnTo>
                    <a:pt x="7493" y="13220"/>
                  </a:lnTo>
                  <a:lnTo>
                    <a:pt x="7962" y="12369"/>
                  </a:lnTo>
                  <a:lnTo>
                    <a:pt x="8521" y="11544"/>
                  </a:lnTo>
                  <a:lnTo>
                    <a:pt x="9118" y="10642"/>
                  </a:lnTo>
                  <a:lnTo>
                    <a:pt x="9753" y="9880"/>
                  </a:lnTo>
                  <a:lnTo>
                    <a:pt x="10439" y="9105"/>
                  </a:lnTo>
                  <a:close/>
                </a:path>
                <a:path w="19685" h="22859">
                  <a:moveTo>
                    <a:pt x="10629" y="3162"/>
                  </a:moveTo>
                  <a:lnTo>
                    <a:pt x="8902" y="2921"/>
                  </a:lnTo>
                  <a:lnTo>
                    <a:pt x="7048" y="3009"/>
                  </a:lnTo>
                  <a:lnTo>
                    <a:pt x="5384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098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68" y="6527"/>
                  </a:lnTo>
                  <a:lnTo>
                    <a:pt x="2603" y="5905"/>
                  </a:lnTo>
                  <a:lnTo>
                    <a:pt x="3949" y="4800"/>
                  </a:lnTo>
                  <a:lnTo>
                    <a:pt x="4673" y="4356"/>
                  </a:lnTo>
                  <a:lnTo>
                    <a:pt x="6324" y="3733"/>
                  </a:lnTo>
                  <a:lnTo>
                    <a:pt x="7175" y="3517"/>
                  </a:lnTo>
                  <a:lnTo>
                    <a:pt x="8051" y="3390"/>
                  </a:lnTo>
                  <a:lnTo>
                    <a:pt x="8902" y="3200"/>
                  </a:lnTo>
                  <a:lnTo>
                    <a:pt x="9715" y="3200"/>
                  </a:lnTo>
                  <a:lnTo>
                    <a:pt x="10629" y="3162"/>
                  </a:lnTo>
                  <a:close/>
                </a:path>
                <a:path w="19685" h="22859">
                  <a:moveTo>
                    <a:pt x="10756" y="6680"/>
                  </a:moveTo>
                  <a:lnTo>
                    <a:pt x="3949" y="12750"/>
                  </a:lnTo>
                  <a:lnTo>
                    <a:pt x="3505" y="13614"/>
                  </a:lnTo>
                  <a:lnTo>
                    <a:pt x="3200" y="14617"/>
                  </a:lnTo>
                  <a:lnTo>
                    <a:pt x="2908" y="15595"/>
                  </a:lnTo>
                  <a:lnTo>
                    <a:pt x="3352" y="14719"/>
                  </a:lnTo>
                  <a:lnTo>
                    <a:pt x="3733" y="13690"/>
                  </a:lnTo>
                  <a:lnTo>
                    <a:pt x="4673" y="11976"/>
                  </a:lnTo>
                  <a:lnTo>
                    <a:pt x="9842" y="7124"/>
                  </a:lnTo>
                  <a:lnTo>
                    <a:pt x="10756" y="6680"/>
                  </a:lnTo>
                  <a:close/>
                </a:path>
                <a:path w="19685" h="22859">
                  <a:moveTo>
                    <a:pt x="10782" y="5778"/>
                  </a:moveTo>
                  <a:lnTo>
                    <a:pt x="1651" y="13462"/>
                  </a:lnTo>
                  <a:lnTo>
                    <a:pt x="2247" y="12573"/>
                  </a:lnTo>
                  <a:lnTo>
                    <a:pt x="2717" y="11696"/>
                  </a:lnTo>
                  <a:lnTo>
                    <a:pt x="3378" y="10909"/>
                  </a:lnTo>
                  <a:lnTo>
                    <a:pt x="9842" y="6184"/>
                  </a:lnTo>
                  <a:lnTo>
                    <a:pt x="10782" y="5778"/>
                  </a:lnTo>
                  <a:close/>
                </a:path>
                <a:path w="19685" h="22859">
                  <a:moveTo>
                    <a:pt x="10820" y="7315"/>
                  </a:moveTo>
                  <a:lnTo>
                    <a:pt x="8991" y="8153"/>
                  </a:lnTo>
                  <a:lnTo>
                    <a:pt x="7302" y="9385"/>
                  </a:lnTo>
                  <a:lnTo>
                    <a:pt x="5981" y="11074"/>
                  </a:lnTo>
                  <a:lnTo>
                    <a:pt x="5295" y="11899"/>
                  </a:lnTo>
                  <a:lnTo>
                    <a:pt x="4787" y="12801"/>
                  </a:lnTo>
                  <a:lnTo>
                    <a:pt x="4419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37" y="15748"/>
                  </a:lnTo>
                  <a:lnTo>
                    <a:pt x="4191" y="14770"/>
                  </a:lnTo>
                  <a:lnTo>
                    <a:pt x="4673" y="13868"/>
                  </a:lnTo>
                  <a:lnTo>
                    <a:pt x="8369" y="9169"/>
                  </a:lnTo>
                  <a:lnTo>
                    <a:pt x="9118" y="8470"/>
                  </a:lnTo>
                  <a:lnTo>
                    <a:pt x="10007" y="7912"/>
                  </a:lnTo>
                  <a:lnTo>
                    <a:pt x="10820" y="7315"/>
                  </a:lnTo>
                  <a:close/>
                </a:path>
                <a:path w="19685" h="22859">
                  <a:moveTo>
                    <a:pt x="10909" y="1625"/>
                  </a:moveTo>
                  <a:lnTo>
                    <a:pt x="10502" y="1155"/>
                  </a:lnTo>
                  <a:lnTo>
                    <a:pt x="10058" y="685"/>
                  </a:lnTo>
                  <a:lnTo>
                    <a:pt x="9525" y="368"/>
                  </a:lnTo>
                  <a:lnTo>
                    <a:pt x="9309" y="215"/>
                  </a:lnTo>
                  <a:lnTo>
                    <a:pt x="8991" y="63"/>
                  </a:lnTo>
                  <a:lnTo>
                    <a:pt x="8369" y="0"/>
                  </a:lnTo>
                  <a:lnTo>
                    <a:pt x="7988" y="63"/>
                  </a:lnTo>
                  <a:lnTo>
                    <a:pt x="7734" y="215"/>
                  </a:lnTo>
                  <a:lnTo>
                    <a:pt x="8369" y="215"/>
                  </a:lnTo>
                  <a:lnTo>
                    <a:pt x="8585" y="342"/>
                  </a:lnTo>
                  <a:lnTo>
                    <a:pt x="8902" y="406"/>
                  </a:lnTo>
                  <a:lnTo>
                    <a:pt x="9093" y="533"/>
                  </a:lnTo>
                  <a:lnTo>
                    <a:pt x="9842" y="1003"/>
                  </a:lnTo>
                  <a:lnTo>
                    <a:pt x="10312" y="1384"/>
                  </a:lnTo>
                  <a:lnTo>
                    <a:pt x="10909" y="1625"/>
                  </a:lnTo>
                  <a:close/>
                </a:path>
                <a:path w="19685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00" y="16852"/>
                  </a:lnTo>
                  <a:lnTo>
                    <a:pt x="4978" y="15836"/>
                  </a:lnTo>
                  <a:lnTo>
                    <a:pt x="5384" y="14884"/>
                  </a:lnTo>
                  <a:lnTo>
                    <a:pt x="8686" y="9880"/>
                  </a:lnTo>
                  <a:lnTo>
                    <a:pt x="9372" y="9156"/>
                  </a:lnTo>
                  <a:lnTo>
                    <a:pt x="10185" y="8534"/>
                  </a:lnTo>
                  <a:lnTo>
                    <a:pt x="10947" y="7810"/>
                  </a:lnTo>
                  <a:close/>
                </a:path>
                <a:path w="19685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72" y="2730"/>
                  </a:lnTo>
                  <a:lnTo>
                    <a:pt x="5384" y="2921"/>
                  </a:lnTo>
                  <a:lnTo>
                    <a:pt x="4597" y="3263"/>
                  </a:lnTo>
                  <a:lnTo>
                    <a:pt x="2590" y="4800"/>
                  </a:lnTo>
                  <a:lnTo>
                    <a:pt x="2057" y="5461"/>
                  </a:lnTo>
                  <a:lnTo>
                    <a:pt x="2717" y="4991"/>
                  </a:lnTo>
                  <a:lnTo>
                    <a:pt x="3352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48" y="3263"/>
                  </a:lnTo>
                  <a:lnTo>
                    <a:pt x="6235" y="3098"/>
                  </a:lnTo>
                  <a:lnTo>
                    <a:pt x="7048" y="2882"/>
                  </a:lnTo>
                  <a:lnTo>
                    <a:pt x="7835" y="2819"/>
                  </a:lnTo>
                  <a:lnTo>
                    <a:pt x="8686" y="2819"/>
                  </a:lnTo>
                  <a:lnTo>
                    <a:pt x="9436" y="2755"/>
                  </a:lnTo>
                  <a:lnTo>
                    <a:pt x="10287" y="2819"/>
                  </a:lnTo>
                  <a:lnTo>
                    <a:pt x="11137" y="2921"/>
                  </a:lnTo>
                  <a:close/>
                </a:path>
                <a:path w="19685" h="22859">
                  <a:moveTo>
                    <a:pt x="11137" y="2603"/>
                  </a:moveTo>
                  <a:lnTo>
                    <a:pt x="9652" y="1968"/>
                  </a:lnTo>
                  <a:lnTo>
                    <a:pt x="7988" y="1600"/>
                  </a:lnTo>
                  <a:lnTo>
                    <a:pt x="5511" y="1879"/>
                  </a:lnTo>
                  <a:lnTo>
                    <a:pt x="4660" y="2133"/>
                  </a:lnTo>
                  <a:lnTo>
                    <a:pt x="4013" y="2603"/>
                  </a:lnTo>
                  <a:lnTo>
                    <a:pt x="3225" y="2921"/>
                  </a:lnTo>
                  <a:lnTo>
                    <a:pt x="2590" y="3479"/>
                  </a:lnTo>
                  <a:lnTo>
                    <a:pt x="2019" y="4013"/>
                  </a:lnTo>
                  <a:lnTo>
                    <a:pt x="2717" y="3632"/>
                  </a:lnTo>
                  <a:lnTo>
                    <a:pt x="3378" y="3162"/>
                  </a:lnTo>
                  <a:lnTo>
                    <a:pt x="4127" y="2819"/>
                  </a:lnTo>
                  <a:lnTo>
                    <a:pt x="4826" y="2540"/>
                  </a:lnTo>
                  <a:lnTo>
                    <a:pt x="5600" y="2260"/>
                  </a:lnTo>
                  <a:lnTo>
                    <a:pt x="6388" y="2197"/>
                  </a:lnTo>
                  <a:lnTo>
                    <a:pt x="7175" y="2070"/>
                  </a:lnTo>
                  <a:lnTo>
                    <a:pt x="7962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75" y="2413"/>
                  </a:lnTo>
                  <a:lnTo>
                    <a:pt x="11137" y="2603"/>
                  </a:lnTo>
                  <a:close/>
                </a:path>
                <a:path w="19685" h="22859">
                  <a:moveTo>
                    <a:pt x="11264" y="9601"/>
                  </a:moveTo>
                  <a:lnTo>
                    <a:pt x="6921" y="19481"/>
                  </a:lnTo>
                  <a:lnTo>
                    <a:pt x="6959" y="20650"/>
                  </a:lnTo>
                  <a:lnTo>
                    <a:pt x="7175" y="21717"/>
                  </a:lnTo>
                  <a:lnTo>
                    <a:pt x="7112" y="20612"/>
                  </a:lnTo>
                  <a:lnTo>
                    <a:pt x="7137" y="19519"/>
                  </a:lnTo>
                  <a:lnTo>
                    <a:pt x="7302" y="18453"/>
                  </a:lnTo>
                  <a:lnTo>
                    <a:pt x="7429" y="17348"/>
                  </a:lnTo>
                  <a:lnTo>
                    <a:pt x="7683" y="16256"/>
                  </a:lnTo>
                  <a:lnTo>
                    <a:pt x="8051" y="15290"/>
                  </a:lnTo>
                  <a:lnTo>
                    <a:pt x="8394" y="14249"/>
                  </a:lnTo>
                  <a:lnTo>
                    <a:pt x="8902" y="13246"/>
                  </a:lnTo>
                  <a:lnTo>
                    <a:pt x="9436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5" h="22859">
                  <a:moveTo>
                    <a:pt x="11264" y="2324"/>
                  </a:moveTo>
                  <a:lnTo>
                    <a:pt x="10909" y="2070"/>
                  </a:lnTo>
                  <a:lnTo>
                    <a:pt x="10604" y="1816"/>
                  </a:lnTo>
                  <a:lnTo>
                    <a:pt x="10248" y="1600"/>
                  </a:lnTo>
                  <a:lnTo>
                    <a:pt x="9880" y="1371"/>
                  </a:lnTo>
                  <a:lnTo>
                    <a:pt x="9525" y="1193"/>
                  </a:lnTo>
                  <a:lnTo>
                    <a:pt x="8369" y="685"/>
                  </a:lnTo>
                  <a:lnTo>
                    <a:pt x="7366" y="685"/>
                  </a:lnTo>
                  <a:lnTo>
                    <a:pt x="6540" y="1066"/>
                  </a:lnTo>
                  <a:lnTo>
                    <a:pt x="7048" y="1066"/>
                  </a:lnTo>
                  <a:lnTo>
                    <a:pt x="7429" y="1003"/>
                  </a:lnTo>
                  <a:lnTo>
                    <a:pt x="7835" y="1066"/>
                  </a:lnTo>
                  <a:lnTo>
                    <a:pt x="8216" y="1155"/>
                  </a:lnTo>
                  <a:lnTo>
                    <a:pt x="8585" y="1193"/>
                  </a:lnTo>
                  <a:lnTo>
                    <a:pt x="8991" y="1371"/>
                  </a:lnTo>
                  <a:lnTo>
                    <a:pt x="9715" y="1663"/>
                  </a:lnTo>
                  <a:lnTo>
                    <a:pt x="10439" y="2070"/>
                  </a:lnTo>
                  <a:lnTo>
                    <a:pt x="11264" y="2324"/>
                  </a:lnTo>
                  <a:close/>
                </a:path>
                <a:path w="19685" h="22859">
                  <a:moveTo>
                    <a:pt x="11379" y="6210"/>
                  </a:moveTo>
                  <a:lnTo>
                    <a:pt x="2247" y="13868"/>
                  </a:lnTo>
                  <a:lnTo>
                    <a:pt x="3352" y="12115"/>
                  </a:lnTo>
                  <a:lnTo>
                    <a:pt x="3937" y="11391"/>
                  </a:lnTo>
                  <a:lnTo>
                    <a:pt x="10375" y="6654"/>
                  </a:lnTo>
                  <a:lnTo>
                    <a:pt x="11379" y="6210"/>
                  </a:lnTo>
                  <a:close/>
                </a:path>
                <a:path w="19685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39" y="12204"/>
                  </a:lnTo>
                  <a:lnTo>
                    <a:pt x="9994" y="13208"/>
                  </a:lnTo>
                  <a:lnTo>
                    <a:pt x="9525" y="14185"/>
                  </a:lnTo>
                  <a:lnTo>
                    <a:pt x="9245" y="15227"/>
                  </a:lnTo>
                  <a:lnTo>
                    <a:pt x="8991" y="16243"/>
                  </a:lnTo>
                  <a:lnTo>
                    <a:pt x="8712" y="17297"/>
                  </a:lnTo>
                  <a:lnTo>
                    <a:pt x="8521" y="18364"/>
                  </a:lnTo>
                  <a:lnTo>
                    <a:pt x="8394" y="19456"/>
                  </a:lnTo>
                  <a:lnTo>
                    <a:pt x="8369" y="20485"/>
                  </a:lnTo>
                  <a:lnTo>
                    <a:pt x="8242" y="21590"/>
                  </a:lnTo>
                  <a:lnTo>
                    <a:pt x="8267" y="22656"/>
                  </a:lnTo>
                  <a:lnTo>
                    <a:pt x="8521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591" y="12268"/>
                  </a:lnTo>
                  <a:lnTo>
                    <a:pt x="11607" y="10388"/>
                  </a:lnTo>
                  <a:close/>
                </a:path>
                <a:path w="19685" h="22859">
                  <a:moveTo>
                    <a:pt x="12014" y="11264"/>
                  </a:moveTo>
                  <a:lnTo>
                    <a:pt x="9994" y="18288"/>
                  </a:lnTo>
                  <a:lnTo>
                    <a:pt x="9994" y="20180"/>
                  </a:lnTo>
                  <a:lnTo>
                    <a:pt x="10287" y="21996"/>
                  </a:lnTo>
                  <a:lnTo>
                    <a:pt x="10248" y="20116"/>
                  </a:lnTo>
                  <a:lnTo>
                    <a:pt x="10287" y="18288"/>
                  </a:lnTo>
                  <a:lnTo>
                    <a:pt x="10502" y="16497"/>
                  </a:lnTo>
                  <a:lnTo>
                    <a:pt x="10782" y="14719"/>
                  </a:lnTo>
                  <a:lnTo>
                    <a:pt x="11163" y="12903"/>
                  </a:lnTo>
                  <a:lnTo>
                    <a:pt x="12014" y="11264"/>
                  </a:lnTo>
                  <a:close/>
                </a:path>
                <a:path w="19685" h="22859">
                  <a:moveTo>
                    <a:pt x="12865" y="11239"/>
                  </a:moveTo>
                  <a:lnTo>
                    <a:pt x="11912" y="12839"/>
                  </a:lnTo>
                  <a:lnTo>
                    <a:pt x="11379" y="14757"/>
                  </a:lnTo>
                  <a:lnTo>
                    <a:pt x="11163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26" y="20523"/>
                  </a:lnTo>
                  <a:lnTo>
                    <a:pt x="11379" y="21463"/>
                  </a:lnTo>
                  <a:lnTo>
                    <a:pt x="11607" y="22377"/>
                  </a:lnTo>
                  <a:lnTo>
                    <a:pt x="11442" y="20485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49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47" y="12115"/>
                  </a:lnTo>
                  <a:lnTo>
                    <a:pt x="12865" y="11239"/>
                  </a:lnTo>
                  <a:close/>
                </a:path>
                <a:path w="19685" h="22859">
                  <a:moveTo>
                    <a:pt x="13830" y="11137"/>
                  </a:moveTo>
                  <a:lnTo>
                    <a:pt x="13360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25" y="14757"/>
                  </a:lnTo>
                  <a:lnTo>
                    <a:pt x="12573" y="15722"/>
                  </a:lnTo>
                  <a:lnTo>
                    <a:pt x="12509" y="16662"/>
                  </a:lnTo>
                  <a:lnTo>
                    <a:pt x="12420" y="17576"/>
                  </a:lnTo>
                  <a:lnTo>
                    <a:pt x="12382" y="18542"/>
                  </a:lnTo>
                  <a:lnTo>
                    <a:pt x="12382" y="20434"/>
                  </a:lnTo>
                  <a:lnTo>
                    <a:pt x="12420" y="21310"/>
                  </a:lnTo>
                  <a:lnTo>
                    <a:pt x="12509" y="22313"/>
                  </a:lnTo>
                  <a:lnTo>
                    <a:pt x="12661" y="20434"/>
                  </a:lnTo>
                  <a:lnTo>
                    <a:pt x="12725" y="18542"/>
                  </a:lnTo>
                  <a:lnTo>
                    <a:pt x="12954" y="16687"/>
                  </a:lnTo>
                  <a:lnTo>
                    <a:pt x="13042" y="14770"/>
                  </a:lnTo>
                  <a:lnTo>
                    <a:pt x="13296" y="12903"/>
                  </a:lnTo>
                  <a:lnTo>
                    <a:pt x="13830" y="11137"/>
                  </a:lnTo>
                  <a:close/>
                </a:path>
                <a:path w="19685" h="22859">
                  <a:moveTo>
                    <a:pt x="14706" y="11010"/>
                  </a:moveTo>
                  <a:lnTo>
                    <a:pt x="13360" y="17475"/>
                  </a:lnTo>
                  <a:lnTo>
                    <a:pt x="13296" y="18453"/>
                  </a:lnTo>
                  <a:lnTo>
                    <a:pt x="13296" y="21272"/>
                  </a:lnTo>
                  <a:lnTo>
                    <a:pt x="13385" y="22225"/>
                  </a:lnTo>
                  <a:lnTo>
                    <a:pt x="13576" y="20332"/>
                  </a:lnTo>
                  <a:lnTo>
                    <a:pt x="13639" y="18453"/>
                  </a:lnTo>
                  <a:lnTo>
                    <a:pt x="13982" y="14719"/>
                  </a:lnTo>
                  <a:lnTo>
                    <a:pt x="14236" y="12839"/>
                  </a:lnTo>
                  <a:lnTo>
                    <a:pt x="14706" y="11010"/>
                  </a:lnTo>
                  <a:close/>
                </a:path>
                <a:path w="19685" h="22859">
                  <a:moveTo>
                    <a:pt x="15582" y="10947"/>
                  </a:moveTo>
                  <a:lnTo>
                    <a:pt x="14236" y="17424"/>
                  </a:lnTo>
                  <a:lnTo>
                    <a:pt x="14236" y="21145"/>
                  </a:lnTo>
                  <a:lnTo>
                    <a:pt x="14325" y="22148"/>
                  </a:lnTo>
                  <a:lnTo>
                    <a:pt x="14427" y="20269"/>
                  </a:lnTo>
                  <a:lnTo>
                    <a:pt x="14897" y="14630"/>
                  </a:lnTo>
                  <a:lnTo>
                    <a:pt x="15176" y="12801"/>
                  </a:lnTo>
                  <a:lnTo>
                    <a:pt x="15582" y="10947"/>
                  </a:lnTo>
                  <a:close/>
                </a:path>
                <a:path w="19685" h="22859">
                  <a:moveTo>
                    <a:pt x="16497" y="10985"/>
                  </a:moveTo>
                  <a:lnTo>
                    <a:pt x="16154" y="11899"/>
                  </a:lnTo>
                  <a:lnTo>
                    <a:pt x="15963" y="12839"/>
                  </a:lnTo>
                  <a:lnTo>
                    <a:pt x="15709" y="14719"/>
                  </a:lnTo>
                  <a:lnTo>
                    <a:pt x="15646" y="16560"/>
                  </a:lnTo>
                  <a:lnTo>
                    <a:pt x="15646" y="17576"/>
                  </a:lnTo>
                  <a:lnTo>
                    <a:pt x="15709" y="18516"/>
                  </a:lnTo>
                  <a:lnTo>
                    <a:pt x="15748" y="19456"/>
                  </a:lnTo>
                  <a:lnTo>
                    <a:pt x="15836" y="20434"/>
                  </a:lnTo>
                  <a:lnTo>
                    <a:pt x="15900" y="21310"/>
                  </a:lnTo>
                  <a:lnTo>
                    <a:pt x="16116" y="22250"/>
                  </a:lnTo>
                  <a:lnTo>
                    <a:pt x="16116" y="20396"/>
                  </a:lnTo>
                  <a:lnTo>
                    <a:pt x="16027" y="18516"/>
                  </a:lnTo>
                  <a:lnTo>
                    <a:pt x="16052" y="16560"/>
                  </a:lnTo>
                  <a:lnTo>
                    <a:pt x="16052" y="14719"/>
                  </a:lnTo>
                  <a:lnTo>
                    <a:pt x="16154" y="12839"/>
                  </a:lnTo>
                  <a:lnTo>
                    <a:pt x="16497" y="10985"/>
                  </a:lnTo>
                  <a:close/>
                </a:path>
                <a:path w="19685" h="22859">
                  <a:moveTo>
                    <a:pt x="17437" y="11239"/>
                  </a:moveTo>
                  <a:lnTo>
                    <a:pt x="17157" y="12115"/>
                  </a:lnTo>
                  <a:lnTo>
                    <a:pt x="17005" y="13030"/>
                  </a:lnTo>
                  <a:lnTo>
                    <a:pt x="16903" y="13970"/>
                  </a:lnTo>
                  <a:lnTo>
                    <a:pt x="16713" y="14973"/>
                  </a:lnTo>
                  <a:lnTo>
                    <a:pt x="16687" y="15887"/>
                  </a:lnTo>
                  <a:lnTo>
                    <a:pt x="16713" y="16852"/>
                  </a:lnTo>
                  <a:lnTo>
                    <a:pt x="16713" y="17754"/>
                  </a:lnTo>
                  <a:lnTo>
                    <a:pt x="17005" y="20612"/>
                  </a:lnTo>
                  <a:lnTo>
                    <a:pt x="17119" y="21590"/>
                  </a:lnTo>
                  <a:lnTo>
                    <a:pt x="17284" y="22466"/>
                  </a:lnTo>
                  <a:lnTo>
                    <a:pt x="17246" y="20586"/>
                  </a:lnTo>
                  <a:lnTo>
                    <a:pt x="17157" y="18732"/>
                  </a:lnTo>
                  <a:lnTo>
                    <a:pt x="17157" y="16852"/>
                  </a:lnTo>
                  <a:lnTo>
                    <a:pt x="17119" y="14973"/>
                  </a:lnTo>
                  <a:lnTo>
                    <a:pt x="17157" y="13144"/>
                  </a:lnTo>
                  <a:lnTo>
                    <a:pt x="17437" y="11239"/>
                  </a:lnTo>
                  <a:close/>
                </a:path>
                <a:path w="19685" h="22859">
                  <a:moveTo>
                    <a:pt x="19138" y="21247"/>
                  </a:moveTo>
                  <a:lnTo>
                    <a:pt x="19075" y="19672"/>
                  </a:lnTo>
                  <a:lnTo>
                    <a:pt x="18923" y="18046"/>
                  </a:lnTo>
                  <a:lnTo>
                    <a:pt x="18821" y="16446"/>
                  </a:lnTo>
                  <a:lnTo>
                    <a:pt x="18389" y="13208"/>
                  </a:lnTo>
                  <a:lnTo>
                    <a:pt x="18072" y="11607"/>
                  </a:lnTo>
                  <a:lnTo>
                    <a:pt x="18072" y="13246"/>
                  </a:lnTo>
                  <a:lnTo>
                    <a:pt x="18262" y="14820"/>
                  </a:lnTo>
                  <a:lnTo>
                    <a:pt x="18389" y="16484"/>
                  </a:lnTo>
                  <a:lnTo>
                    <a:pt x="18567" y="18084"/>
                  </a:lnTo>
                  <a:lnTo>
                    <a:pt x="18821" y="19672"/>
                  </a:lnTo>
                  <a:lnTo>
                    <a:pt x="19138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07301" y="10524496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4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82" y="1092"/>
                  </a:lnTo>
                  <a:lnTo>
                    <a:pt x="546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4">
                  <a:moveTo>
                    <a:pt x="1803" y="0"/>
                  </a:moveTo>
                  <a:lnTo>
                    <a:pt x="1270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62"/>
                  </a:lnTo>
                  <a:lnTo>
                    <a:pt x="736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168" y="1409"/>
                  </a:lnTo>
                  <a:lnTo>
                    <a:pt x="1270" y="1092"/>
                  </a:lnTo>
                  <a:lnTo>
                    <a:pt x="1358" y="812"/>
                  </a:lnTo>
                  <a:lnTo>
                    <a:pt x="1485" y="495"/>
                  </a:lnTo>
                  <a:lnTo>
                    <a:pt x="1638" y="279"/>
                  </a:lnTo>
                  <a:lnTo>
                    <a:pt x="1803" y="0"/>
                  </a:lnTo>
                  <a:close/>
                </a:path>
                <a:path w="15240" h="14604">
                  <a:moveTo>
                    <a:pt x="3213" y="0"/>
                  </a:moveTo>
                  <a:lnTo>
                    <a:pt x="2425" y="368"/>
                  </a:lnTo>
                  <a:lnTo>
                    <a:pt x="1955" y="1092"/>
                  </a:lnTo>
                  <a:lnTo>
                    <a:pt x="1676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76" y="3479"/>
                  </a:lnTo>
                  <a:lnTo>
                    <a:pt x="1790" y="2692"/>
                  </a:lnTo>
                  <a:lnTo>
                    <a:pt x="2082" y="2006"/>
                  </a:lnTo>
                  <a:lnTo>
                    <a:pt x="2146" y="1625"/>
                  </a:lnTo>
                  <a:lnTo>
                    <a:pt x="2362" y="1282"/>
                  </a:lnTo>
                  <a:lnTo>
                    <a:pt x="2743" y="596"/>
                  </a:lnTo>
                  <a:lnTo>
                    <a:pt x="2984" y="342"/>
                  </a:lnTo>
                  <a:lnTo>
                    <a:pt x="3213" y="0"/>
                  </a:lnTo>
                  <a:close/>
                </a:path>
                <a:path w="15240" h="14604">
                  <a:moveTo>
                    <a:pt x="5435" y="0"/>
                  </a:moveTo>
                  <a:lnTo>
                    <a:pt x="2362" y="2857"/>
                  </a:lnTo>
                  <a:lnTo>
                    <a:pt x="2146" y="3390"/>
                  </a:lnTo>
                  <a:lnTo>
                    <a:pt x="2082" y="3886"/>
                  </a:lnTo>
                  <a:lnTo>
                    <a:pt x="2082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4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40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16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4">
                  <a:moveTo>
                    <a:pt x="9956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600" y="2222"/>
                  </a:lnTo>
                  <a:lnTo>
                    <a:pt x="6667" y="1905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56" y="1498"/>
                  </a:lnTo>
                  <a:close/>
                </a:path>
                <a:path w="15240" h="14604">
                  <a:moveTo>
                    <a:pt x="10337" y="2387"/>
                  </a:moveTo>
                  <a:lnTo>
                    <a:pt x="9271" y="1943"/>
                  </a:lnTo>
                  <a:lnTo>
                    <a:pt x="8077" y="1905"/>
                  </a:lnTo>
                  <a:lnTo>
                    <a:pt x="6972" y="2222"/>
                  </a:lnTo>
                  <a:lnTo>
                    <a:pt x="6375" y="2387"/>
                  </a:lnTo>
                  <a:lnTo>
                    <a:pt x="5816" y="2667"/>
                  </a:lnTo>
                  <a:lnTo>
                    <a:pt x="5308" y="2946"/>
                  </a:lnTo>
                  <a:lnTo>
                    <a:pt x="4368" y="3517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43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4">
                  <a:moveTo>
                    <a:pt x="11087" y="3797"/>
                  </a:moveTo>
                  <a:lnTo>
                    <a:pt x="10020" y="3263"/>
                  </a:lnTo>
                  <a:lnTo>
                    <a:pt x="8801" y="3009"/>
                  </a:lnTo>
                  <a:lnTo>
                    <a:pt x="7670" y="3200"/>
                  </a:lnTo>
                  <a:lnTo>
                    <a:pt x="6502" y="3454"/>
                  </a:lnTo>
                  <a:lnTo>
                    <a:pt x="5943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59"/>
                  </a:lnTo>
                  <a:lnTo>
                    <a:pt x="7670" y="3581"/>
                  </a:lnTo>
                  <a:lnTo>
                    <a:pt x="8267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4">
                  <a:moveTo>
                    <a:pt x="11658" y="5270"/>
                  </a:moveTo>
                  <a:lnTo>
                    <a:pt x="10680" y="4546"/>
                  </a:lnTo>
                  <a:lnTo>
                    <a:pt x="9398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28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4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77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57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4">
                  <a:moveTo>
                    <a:pt x="14122" y="11836"/>
                  </a:moveTo>
                  <a:lnTo>
                    <a:pt x="10833" y="6972"/>
                  </a:lnTo>
                  <a:lnTo>
                    <a:pt x="9956" y="6426"/>
                  </a:lnTo>
                  <a:lnTo>
                    <a:pt x="8928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24" y="6311"/>
                  </a:lnTo>
                  <a:lnTo>
                    <a:pt x="8890" y="6426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50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4">
                  <a:moveTo>
                    <a:pt x="14655" y="9448"/>
                  </a:moveTo>
                  <a:lnTo>
                    <a:pt x="8293" y="5054"/>
                  </a:lnTo>
                  <a:lnTo>
                    <a:pt x="6311" y="5232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410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25" y="6121"/>
                  </a:lnTo>
                  <a:lnTo>
                    <a:pt x="11976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397428" y="10532464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70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70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70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70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70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70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70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70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70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70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70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70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70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70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70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70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70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70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70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70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70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70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70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70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70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70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70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70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70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70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70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70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70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70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70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70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70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70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70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70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70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70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70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70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70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70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70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70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70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70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70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70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70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70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70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70">
                  <a:moveTo>
                    <a:pt x="21025" y="3683"/>
                  </a:moveTo>
                  <a:close/>
                </a:path>
                <a:path w="23495" h="13970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70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70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3" name="object 17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71318" y="10503408"/>
              <a:ext cx="38951" cy="34302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398297" y="10533500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79">
                  <a:moveTo>
                    <a:pt x="15760" y="0"/>
                  </a:moveTo>
                  <a:lnTo>
                    <a:pt x="13906" y="63"/>
                  </a:lnTo>
                  <a:lnTo>
                    <a:pt x="12001" y="444"/>
                  </a:lnTo>
                  <a:lnTo>
                    <a:pt x="10274" y="1219"/>
                  </a:lnTo>
                  <a:lnTo>
                    <a:pt x="8547" y="1943"/>
                  </a:lnTo>
                  <a:lnTo>
                    <a:pt x="6972" y="3111"/>
                  </a:lnTo>
                  <a:lnTo>
                    <a:pt x="6019" y="4241"/>
                  </a:lnTo>
                  <a:lnTo>
                    <a:pt x="5435" y="3606"/>
                  </a:lnTo>
                  <a:lnTo>
                    <a:pt x="4343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13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49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18"/>
                  </a:lnTo>
                  <a:lnTo>
                    <a:pt x="5753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26" y="3390"/>
                  </a:lnTo>
                  <a:lnTo>
                    <a:pt x="8763" y="2413"/>
                  </a:lnTo>
                  <a:lnTo>
                    <a:pt x="10464" y="1663"/>
                  </a:lnTo>
                  <a:lnTo>
                    <a:pt x="12192" y="977"/>
                  </a:lnTo>
                  <a:lnTo>
                    <a:pt x="13931" y="596"/>
                  </a:lnTo>
                  <a:lnTo>
                    <a:pt x="15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384432" y="1050782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4683" y="10508386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5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5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5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5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4561" y="10510552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8" name="object 178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67894" y="10510319"/>
              <a:ext cx="11612" cy="11413"/>
            </a:xfrm>
            <a:prstGeom prst="rect">
              <a:avLst/>
            </a:prstGeom>
          </p:spPr>
        </p:pic>
        <p:sp>
          <p:nvSpPr>
            <p:cNvPr id="179" name="object 179"/>
            <p:cNvSpPr/>
            <p:nvPr/>
          </p:nvSpPr>
          <p:spPr>
            <a:xfrm>
              <a:off x="376110" y="10510094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98" y="1066"/>
                  </a:lnTo>
                  <a:lnTo>
                    <a:pt x="1790" y="647"/>
                  </a:lnTo>
                  <a:lnTo>
                    <a:pt x="1282" y="279"/>
                  </a:lnTo>
                  <a:lnTo>
                    <a:pt x="635" y="0"/>
                  </a:lnTo>
                  <a:lnTo>
                    <a:pt x="0" y="88"/>
                  </a:lnTo>
                  <a:lnTo>
                    <a:pt x="635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05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385940" y="1050907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5939" y="1050917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5939" y="1050917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6946" y="10509549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5942" y="10510552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70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3651" y="10508196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77968" y="10510269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5863" y="10522701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20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79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155" y="10522695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82332" y="10526085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2329" y="10527028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6944" y="10538613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4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259" y="10538616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20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92754" y="10542727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2751" y="10543569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5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3629" y="10553963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20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448" y="10553965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20">
                  <a:moveTo>
                    <a:pt x="1319" y="0"/>
                  </a:moveTo>
                  <a:lnTo>
                    <a:pt x="0" y="240"/>
                  </a:lnTo>
                  <a:lnTo>
                    <a:pt x="1319" y="9130"/>
                  </a:lnTo>
                  <a:lnTo>
                    <a:pt x="1476" y="12586"/>
                  </a:lnTo>
                  <a:lnTo>
                    <a:pt x="2450" y="19706"/>
                  </a:lnTo>
                  <a:lnTo>
                    <a:pt x="3800" y="19454"/>
                  </a:lnTo>
                  <a:lnTo>
                    <a:pt x="4334" y="15025"/>
                  </a:lnTo>
                  <a:lnTo>
                    <a:pt x="2921" y="429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8780" y="10558673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398780" y="10559262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79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399625" y="10570879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2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915" y="10570882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5271" y="10577503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5270" y="10577874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1068" y="10588518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20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921" y="10588732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6998" y="1059620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6997" y="10596338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2329" y="10607886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2321" y="10607877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4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375493" y="10516606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29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5490" y="10517714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1" name="object 211"/>
          <p:cNvGrpSpPr/>
          <p:nvPr/>
        </p:nvGrpSpPr>
        <p:grpSpPr>
          <a:xfrm>
            <a:off x="457902" y="1449990"/>
            <a:ext cx="220345" cy="219710"/>
            <a:chOff x="457902" y="1449990"/>
            <a:chExt cx="220345" cy="219710"/>
          </a:xfrm>
        </p:grpSpPr>
        <p:pic>
          <p:nvPicPr>
            <p:cNvPr id="212" name="object 212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57902" y="1449990"/>
              <a:ext cx="144875" cy="219532"/>
            </a:xfrm>
            <a:prstGeom prst="rect">
              <a:avLst/>
            </a:prstGeom>
          </p:spPr>
        </p:pic>
        <p:sp>
          <p:nvSpPr>
            <p:cNvPr id="213" name="object 213"/>
            <p:cNvSpPr/>
            <p:nvPr/>
          </p:nvSpPr>
          <p:spPr>
            <a:xfrm>
              <a:off x="640545" y="1455296"/>
              <a:ext cx="37465" cy="208915"/>
            </a:xfrm>
            <a:custGeom>
              <a:avLst/>
              <a:gdLst/>
              <a:ahLst/>
              <a:cxnLst/>
              <a:rect l="l" t="t" r="r" b="b"/>
              <a:pathLst>
                <a:path w="37465" h="208914">
                  <a:moveTo>
                    <a:pt x="37182" y="0"/>
                  </a:moveTo>
                  <a:lnTo>
                    <a:pt x="0" y="0"/>
                  </a:lnTo>
                  <a:lnTo>
                    <a:pt x="0" y="208915"/>
                  </a:lnTo>
                  <a:lnTo>
                    <a:pt x="37182" y="208915"/>
                  </a:lnTo>
                  <a:lnTo>
                    <a:pt x="37182" y="0"/>
                  </a:lnTo>
                  <a:close/>
                </a:path>
              </a:pathLst>
            </a:custGeom>
            <a:solidFill>
              <a:srgbClr val="1D1E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14" name="object 214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724348" y="1455296"/>
            <a:ext cx="224841" cy="20891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995808" y="1455292"/>
            <a:ext cx="168193" cy="214234"/>
          </a:xfrm>
          <a:prstGeom prst="rect">
            <a:avLst/>
          </a:prstGeom>
        </p:spPr>
      </p:pic>
      <p:grpSp>
        <p:nvGrpSpPr>
          <p:cNvPr id="216" name="object 216"/>
          <p:cNvGrpSpPr/>
          <p:nvPr/>
        </p:nvGrpSpPr>
        <p:grpSpPr>
          <a:xfrm>
            <a:off x="1209731" y="1449986"/>
            <a:ext cx="962660" cy="219710"/>
            <a:chOff x="1209731" y="1449986"/>
            <a:chExt cx="962660" cy="219710"/>
          </a:xfrm>
        </p:grpSpPr>
        <p:sp>
          <p:nvSpPr>
            <p:cNvPr id="217" name="object 217"/>
            <p:cNvSpPr/>
            <p:nvPr/>
          </p:nvSpPr>
          <p:spPr>
            <a:xfrm>
              <a:off x="1209725" y="1449990"/>
              <a:ext cx="541655" cy="219710"/>
            </a:xfrm>
            <a:custGeom>
              <a:avLst/>
              <a:gdLst/>
              <a:ahLst/>
              <a:cxnLst/>
              <a:rect l="l" t="t" r="r" b="b"/>
              <a:pathLst>
                <a:path w="541655" h="219710">
                  <a:moveTo>
                    <a:pt x="125996" y="180568"/>
                  </a:moveTo>
                  <a:lnTo>
                    <a:pt x="37185" y="180568"/>
                  </a:lnTo>
                  <a:lnTo>
                    <a:pt x="37185" y="5308"/>
                  </a:lnTo>
                  <a:lnTo>
                    <a:pt x="0" y="5308"/>
                  </a:lnTo>
                  <a:lnTo>
                    <a:pt x="0" y="180568"/>
                  </a:lnTo>
                  <a:lnTo>
                    <a:pt x="0" y="214858"/>
                  </a:lnTo>
                  <a:lnTo>
                    <a:pt x="125996" y="214858"/>
                  </a:lnTo>
                  <a:lnTo>
                    <a:pt x="125996" y="180568"/>
                  </a:lnTo>
                  <a:close/>
                </a:path>
                <a:path w="541655" h="219710">
                  <a:moveTo>
                    <a:pt x="350837" y="214223"/>
                  </a:moveTo>
                  <a:lnTo>
                    <a:pt x="330238" y="166433"/>
                  </a:lnTo>
                  <a:lnTo>
                    <a:pt x="316509" y="134556"/>
                  </a:lnTo>
                  <a:lnTo>
                    <a:pt x="279908" y="49568"/>
                  </a:lnTo>
                  <a:lnTo>
                    <a:pt x="275882" y="40233"/>
                  </a:lnTo>
                  <a:lnTo>
                    <a:pt x="275882" y="134556"/>
                  </a:lnTo>
                  <a:lnTo>
                    <a:pt x="210972" y="134556"/>
                  </a:lnTo>
                  <a:lnTo>
                    <a:pt x="243725" y="49568"/>
                  </a:lnTo>
                  <a:lnTo>
                    <a:pt x="275882" y="134556"/>
                  </a:lnTo>
                  <a:lnTo>
                    <a:pt x="275882" y="40233"/>
                  </a:lnTo>
                  <a:lnTo>
                    <a:pt x="260832" y="5308"/>
                  </a:lnTo>
                  <a:lnTo>
                    <a:pt x="228676" y="5308"/>
                  </a:lnTo>
                  <a:lnTo>
                    <a:pt x="137795" y="214223"/>
                  </a:lnTo>
                  <a:lnTo>
                    <a:pt x="179400" y="214223"/>
                  </a:lnTo>
                  <a:lnTo>
                    <a:pt x="198285" y="166433"/>
                  </a:lnTo>
                  <a:lnTo>
                    <a:pt x="288874" y="166433"/>
                  </a:lnTo>
                  <a:lnTo>
                    <a:pt x="308343" y="214223"/>
                  </a:lnTo>
                  <a:lnTo>
                    <a:pt x="350837" y="214223"/>
                  </a:lnTo>
                  <a:close/>
                </a:path>
                <a:path w="541655" h="219710">
                  <a:moveTo>
                    <a:pt x="541197" y="182346"/>
                  </a:moveTo>
                  <a:lnTo>
                    <a:pt x="510527" y="160515"/>
                  </a:lnTo>
                  <a:lnTo>
                    <a:pt x="505256" y="166712"/>
                  </a:lnTo>
                  <a:lnTo>
                    <a:pt x="499783" y="171996"/>
                  </a:lnTo>
                  <a:lnTo>
                    <a:pt x="494118" y="176377"/>
                  </a:lnTo>
                  <a:lnTo>
                    <a:pt x="488238" y="179844"/>
                  </a:lnTo>
                  <a:lnTo>
                    <a:pt x="480275" y="183896"/>
                  </a:lnTo>
                  <a:lnTo>
                    <a:pt x="472046" y="185889"/>
                  </a:lnTo>
                  <a:lnTo>
                    <a:pt x="463600" y="185889"/>
                  </a:lnTo>
                  <a:lnTo>
                    <a:pt x="422033" y="172986"/>
                  </a:lnTo>
                  <a:lnTo>
                    <a:pt x="397065" y="139280"/>
                  </a:lnTo>
                  <a:lnTo>
                    <a:pt x="391896" y="108292"/>
                  </a:lnTo>
                  <a:lnTo>
                    <a:pt x="392226" y="100596"/>
                  </a:lnTo>
                  <a:lnTo>
                    <a:pt x="407212" y="60629"/>
                  </a:lnTo>
                  <a:lnTo>
                    <a:pt x="441007" y="36880"/>
                  </a:lnTo>
                  <a:lnTo>
                    <a:pt x="463600" y="33642"/>
                  </a:lnTo>
                  <a:lnTo>
                    <a:pt x="470877" y="33642"/>
                  </a:lnTo>
                  <a:lnTo>
                    <a:pt x="507568" y="54292"/>
                  </a:lnTo>
                  <a:lnTo>
                    <a:pt x="536473" y="33045"/>
                  </a:lnTo>
                  <a:lnTo>
                    <a:pt x="502704" y="7531"/>
                  </a:lnTo>
                  <a:lnTo>
                    <a:pt x="463308" y="0"/>
                  </a:lnTo>
                  <a:lnTo>
                    <a:pt x="451459" y="495"/>
                  </a:lnTo>
                  <a:lnTo>
                    <a:pt x="409130" y="12153"/>
                  </a:lnTo>
                  <a:lnTo>
                    <a:pt x="377177" y="37706"/>
                  </a:lnTo>
                  <a:lnTo>
                    <a:pt x="357606" y="75603"/>
                  </a:lnTo>
                  <a:lnTo>
                    <a:pt x="352958" y="110642"/>
                  </a:lnTo>
                  <a:lnTo>
                    <a:pt x="353466" y="122618"/>
                  </a:lnTo>
                  <a:lnTo>
                    <a:pt x="365734" y="164884"/>
                  </a:lnTo>
                  <a:lnTo>
                    <a:pt x="391731" y="196342"/>
                  </a:lnTo>
                  <a:lnTo>
                    <a:pt x="429247" y="215138"/>
                  </a:lnTo>
                  <a:lnTo>
                    <a:pt x="463308" y="219532"/>
                  </a:lnTo>
                  <a:lnTo>
                    <a:pt x="474649" y="218986"/>
                  </a:lnTo>
                  <a:lnTo>
                    <a:pt x="516470" y="205587"/>
                  </a:lnTo>
                  <a:lnTo>
                    <a:pt x="541197" y="182346"/>
                  </a:lnTo>
                  <a:close/>
                </a:path>
              </a:pathLst>
            </a:custGeom>
            <a:solidFill>
              <a:srgbClr val="1D1E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8" name="object 218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1776017" y="1449988"/>
              <a:ext cx="396226" cy="219532"/>
            </a:xfrm>
            <a:prstGeom prst="rect">
              <a:avLst/>
            </a:prstGeom>
          </p:spPr>
        </p:pic>
      </p:grpSp>
      <p:pic>
        <p:nvPicPr>
          <p:cNvPr id="219" name="object 219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474016" y="1758679"/>
            <a:ext cx="106928" cy="112823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710177" y="1758681"/>
            <a:ext cx="118404" cy="112823"/>
          </a:xfrm>
          <a:prstGeom prst="rect">
            <a:avLst/>
          </a:prstGeom>
        </p:spPr>
      </p:pic>
      <p:pic>
        <p:nvPicPr>
          <p:cNvPr id="221" name="object 221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951760" y="1755811"/>
            <a:ext cx="101672" cy="118561"/>
          </a:xfrm>
          <a:prstGeom prst="rect">
            <a:avLst/>
          </a:prstGeom>
        </p:spPr>
      </p:pic>
      <p:sp>
        <p:nvSpPr>
          <p:cNvPr id="222" name="object 222"/>
          <p:cNvSpPr/>
          <p:nvPr/>
        </p:nvSpPr>
        <p:spPr>
          <a:xfrm>
            <a:off x="1184592" y="1758679"/>
            <a:ext cx="25400" cy="113030"/>
          </a:xfrm>
          <a:custGeom>
            <a:avLst/>
            <a:gdLst/>
            <a:ahLst/>
            <a:cxnLst/>
            <a:rect l="l" t="t" r="r" b="b"/>
            <a:pathLst>
              <a:path w="25400" h="113030">
                <a:moveTo>
                  <a:pt x="24857" y="0"/>
                </a:moveTo>
                <a:lnTo>
                  <a:pt x="0" y="0"/>
                </a:lnTo>
                <a:lnTo>
                  <a:pt x="0" y="112823"/>
                </a:lnTo>
                <a:lnTo>
                  <a:pt x="24857" y="112823"/>
                </a:lnTo>
                <a:lnTo>
                  <a:pt x="24857" y="0"/>
                </a:lnTo>
                <a:close/>
              </a:path>
            </a:pathLst>
          </a:custGeom>
          <a:solidFill>
            <a:srgbClr val="EB730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3" name="object 223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1343937" y="1755816"/>
            <a:ext cx="121755" cy="118561"/>
          </a:xfrm>
          <a:prstGeom prst="rect">
            <a:avLst/>
          </a:prstGeom>
        </p:spPr>
      </p:pic>
      <p:pic>
        <p:nvPicPr>
          <p:cNvPr id="224" name="object 224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600506" y="1758679"/>
            <a:ext cx="106928" cy="112823"/>
          </a:xfrm>
          <a:prstGeom prst="rect">
            <a:avLst/>
          </a:prstGeom>
        </p:spPr>
      </p:pic>
      <p:pic>
        <p:nvPicPr>
          <p:cNvPr id="225" name="object 225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1836665" y="1758681"/>
            <a:ext cx="118404" cy="112823"/>
          </a:xfrm>
          <a:prstGeom prst="rect">
            <a:avLst/>
          </a:prstGeom>
        </p:spPr>
      </p:pic>
      <p:sp>
        <p:nvSpPr>
          <p:cNvPr id="226" name="object 226"/>
          <p:cNvSpPr/>
          <p:nvPr/>
        </p:nvSpPr>
        <p:spPr>
          <a:xfrm>
            <a:off x="454596" y="1706860"/>
            <a:ext cx="1721485" cy="165100"/>
          </a:xfrm>
          <a:custGeom>
            <a:avLst/>
            <a:gdLst/>
            <a:ahLst/>
            <a:cxnLst/>
            <a:rect l="l" t="t" r="r" b="b"/>
            <a:pathLst>
              <a:path w="1721485" h="165100">
                <a:moveTo>
                  <a:pt x="1701571" y="141998"/>
                </a:moveTo>
                <a:lnTo>
                  <a:pt x="1655508" y="141998"/>
                </a:lnTo>
                <a:lnTo>
                  <a:pt x="1655508" y="51828"/>
                </a:lnTo>
                <a:lnTo>
                  <a:pt x="1630654" y="51828"/>
                </a:lnTo>
                <a:lnTo>
                  <a:pt x="1630654" y="141998"/>
                </a:lnTo>
                <a:lnTo>
                  <a:pt x="1630654" y="164858"/>
                </a:lnTo>
                <a:lnTo>
                  <a:pt x="1701571" y="164858"/>
                </a:lnTo>
                <a:lnTo>
                  <a:pt x="1701571" y="141998"/>
                </a:lnTo>
                <a:close/>
              </a:path>
              <a:path w="1721485" h="165100">
                <a:moveTo>
                  <a:pt x="1720977" y="0"/>
                </a:moveTo>
                <a:lnTo>
                  <a:pt x="0" y="0"/>
                </a:lnTo>
                <a:lnTo>
                  <a:pt x="0" y="11938"/>
                </a:lnTo>
                <a:lnTo>
                  <a:pt x="1720977" y="11938"/>
                </a:lnTo>
                <a:lnTo>
                  <a:pt x="1720977" y="0"/>
                </a:lnTo>
                <a:close/>
              </a:path>
            </a:pathLst>
          </a:custGeom>
          <a:solidFill>
            <a:srgbClr val="EB730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7" name="object 227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842958" y="271872"/>
            <a:ext cx="943634" cy="1069894"/>
          </a:xfrm>
          <a:prstGeom prst="rect">
            <a:avLst/>
          </a:prstGeom>
        </p:spPr>
      </p:pic>
      <p:grpSp>
        <p:nvGrpSpPr>
          <p:cNvPr id="228" name="object 228"/>
          <p:cNvGrpSpPr/>
          <p:nvPr/>
        </p:nvGrpSpPr>
        <p:grpSpPr>
          <a:xfrm>
            <a:off x="0" y="8876"/>
            <a:ext cx="20104100" cy="11309063"/>
            <a:chOff x="33213" y="0"/>
            <a:chExt cx="20068595" cy="11309063"/>
          </a:xfrm>
        </p:grpSpPr>
        <p:pic>
          <p:nvPicPr>
            <p:cNvPr id="229" name="object 229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54603" y="1906863"/>
              <a:ext cx="1720973" cy="159053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3213" y="0"/>
              <a:ext cx="20068026" cy="11308556"/>
            </a:xfrm>
            <a:prstGeom prst="rect">
              <a:avLst/>
            </a:prstGeom>
          </p:spPr>
        </p:pic>
        <p:sp>
          <p:nvSpPr>
            <p:cNvPr id="231" name="object 231"/>
            <p:cNvSpPr/>
            <p:nvPr/>
          </p:nvSpPr>
          <p:spPr>
            <a:xfrm>
              <a:off x="33213" y="0"/>
              <a:ext cx="18844895" cy="11308715"/>
            </a:xfrm>
            <a:custGeom>
              <a:avLst/>
              <a:gdLst/>
              <a:ahLst/>
              <a:cxnLst/>
              <a:rect l="l" t="t" r="r" b="b"/>
              <a:pathLst>
                <a:path w="18844895" h="11308715">
                  <a:moveTo>
                    <a:pt x="17129229" y="0"/>
                  </a:moveTo>
                  <a:lnTo>
                    <a:pt x="1155101" y="0"/>
                  </a:lnTo>
                  <a:lnTo>
                    <a:pt x="1138821" y="23508"/>
                  </a:lnTo>
                  <a:lnTo>
                    <a:pt x="1096743" y="85278"/>
                  </a:lnTo>
                  <a:lnTo>
                    <a:pt x="1055129" y="147388"/>
                  </a:lnTo>
                  <a:lnTo>
                    <a:pt x="1013982" y="209835"/>
                  </a:lnTo>
                  <a:lnTo>
                    <a:pt x="973304" y="272617"/>
                  </a:lnTo>
                  <a:lnTo>
                    <a:pt x="933099" y="335731"/>
                  </a:lnTo>
                  <a:lnTo>
                    <a:pt x="893367" y="399174"/>
                  </a:lnTo>
                  <a:lnTo>
                    <a:pt x="854112" y="462944"/>
                  </a:lnTo>
                  <a:lnTo>
                    <a:pt x="815337" y="527038"/>
                  </a:lnTo>
                  <a:lnTo>
                    <a:pt x="777043" y="591455"/>
                  </a:lnTo>
                  <a:lnTo>
                    <a:pt x="739234" y="656191"/>
                  </a:lnTo>
                  <a:lnTo>
                    <a:pt x="701911" y="721243"/>
                  </a:lnTo>
                  <a:lnTo>
                    <a:pt x="665078" y="786611"/>
                  </a:lnTo>
                  <a:lnTo>
                    <a:pt x="628736" y="852290"/>
                  </a:lnTo>
                  <a:lnTo>
                    <a:pt x="592889" y="918279"/>
                  </a:lnTo>
                  <a:lnTo>
                    <a:pt x="557538" y="984575"/>
                  </a:lnTo>
                  <a:lnTo>
                    <a:pt x="522687" y="1051176"/>
                  </a:lnTo>
                  <a:lnTo>
                    <a:pt x="488338" y="1118078"/>
                  </a:lnTo>
                  <a:lnTo>
                    <a:pt x="454492" y="1185280"/>
                  </a:lnTo>
                  <a:lnTo>
                    <a:pt x="421154" y="1252779"/>
                  </a:lnTo>
                  <a:lnTo>
                    <a:pt x="388325" y="1320573"/>
                  </a:lnTo>
                  <a:lnTo>
                    <a:pt x="356007" y="1388658"/>
                  </a:lnTo>
                  <a:lnTo>
                    <a:pt x="324204" y="1457033"/>
                  </a:lnTo>
                  <a:lnTo>
                    <a:pt x="292918" y="1525695"/>
                  </a:lnTo>
                  <a:lnTo>
                    <a:pt x="262151" y="1594642"/>
                  </a:lnTo>
                  <a:lnTo>
                    <a:pt x="231905" y="1663870"/>
                  </a:lnTo>
                  <a:lnTo>
                    <a:pt x="202184" y="1733379"/>
                  </a:lnTo>
                  <a:lnTo>
                    <a:pt x="172990" y="1803164"/>
                  </a:lnTo>
                  <a:lnTo>
                    <a:pt x="144324" y="1873224"/>
                  </a:lnTo>
                  <a:lnTo>
                    <a:pt x="116191" y="1943555"/>
                  </a:lnTo>
                  <a:lnTo>
                    <a:pt x="88592" y="2014157"/>
                  </a:lnTo>
                  <a:lnTo>
                    <a:pt x="61529" y="2085025"/>
                  </a:lnTo>
                  <a:lnTo>
                    <a:pt x="35006" y="2156158"/>
                  </a:lnTo>
                  <a:lnTo>
                    <a:pt x="9024" y="2227553"/>
                  </a:lnTo>
                  <a:lnTo>
                    <a:pt x="0" y="2252975"/>
                  </a:lnTo>
                  <a:lnTo>
                    <a:pt x="0" y="8767046"/>
                  </a:lnTo>
                  <a:lnTo>
                    <a:pt x="35006" y="8863863"/>
                  </a:lnTo>
                  <a:lnTo>
                    <a:pt x="61529" y="8934996"/>
                  </a:lnTo>
                  <a:lnTo>
                    <a:pt x="88592" y="9005865"/>
                  </a:lnTo>
                  <a:lnTo>
                    <a:pt x="116191" y="9076466"/>
                  </a:lnTo>
                  <a:lnTo>
                    <a:pt x="144324" y="9146798"/>
                  </a:lnTo>
                  <a:lnTo>
                    <a:pt x="172990" y="9216858"/>
                  </a:lnTo>
                  <a:lnTo>
                    <a:pt x="202184" y="9286643"/>
                  </a:lnTo>
                  <a:lnTo>
                    <a:pt x="231905" y="9356151"/>
                  </a:lnTo>
                  <a:lnTo>
                    <a:pt x="262151" y="9425379"/>
                  </a:lnTo>
                  <a:lnTo>
                    <a:pt x="292918" y="9494326"/>
                  </a:lnTo>
                  <a:lnTo>
                    <a:pt x="324204" y="9562988"/>
                  </a:lnTo>
                  <a:lnTo>
                    <a:pt x="356007" y="9631363"/>
                  </a:lnTo>
                  <a:lnTo>
                    <a:pt x="388325" y="9699449"/>
                  </a:lnTo>
                  <a:lnTo>
                    <a:pt x="421154" y="9767242"/>
                  </a:lnTo>
                  <a:lnTo>
                    <a:pt x="454492" y="9834741"/>
                  </a:lnTo>
                  <a:lnTo>
                    <a:pt x="488338" y="9901943"/>
                  </a:lnTo>
                  <a:lnTo>
                    <a:pt x="522687" y="9968846"/>
                  </a:lnTo>
                  <a:lnTo>
                    <a:pt x="557538" y="10035446"/>
                  </a:lnTo>
                  <a:lnTo>
                    <a:pt x="592889" y="10101742"/>
                  </a:lnTo>
                  <a:lnTo>
                    <a:pt x="628736" y="10167731"/>
                  </a:lnTo>
                  <a:lnTo>
                    <a:pt x="665078" y="10233410"/>
                  </a:lnTo>
                  <a:lnTo>
                    <a:pt x="701911" y="10298778"/>
                  </a:lnTo>
                  <a:lnTo>
                    <a:pt x="739234" y="10363831"/>
                  </a:lnTo>
                  <a:lnTo>
                    <a:pt x="777043" y="10428567"/>
                  </a:lnTo>
                  <a:lnTo>
                    <a:pt x="815337" y="10492983"/>
                  </a:lnTo>
                  <a:lnTo>
                    <a:pt x="854112" y="10557078"/>
                  </a:lnTo>
                  <a:lnTo>
                    <a:pt x="893367" y="10620848"/>
                  </a:lnTo>
                  <a:lnTo>
                    <a:pt x="933099" y="10684291"/>
                  </a:lnTo>
                  <a:lnTo>
                    <a:pt x="973304" y="10747404"/>
                  </a:lnTo>
                  <a:lnTo>
                    <a:pt x="1013982" y="10810186"/>
                  </a:lnTo>
                  <a:lnTo>
                    <a:pt x="1055129" y="10872633"/>
                  </a:lnTo>
                  <a:lnTo>
                    <a:pt x="1096743" y="10934743"/>
                  </a:lnTo>
                  <a:lnTo>
                    <a:pt x="1138821" y="10996514"/>
                  </a:lnTo>
                  <a:lnTo>
                    <a:pt x="1181361" y="11057942"/>
                  </a:lnTo>
                  <a:lnTo>
                    <a:pt x="1224360" y="11119027"/>
                  </a:lnTo>
                  <a:lnTo>
                    <a:pt x="1267816" y="11179764"/>
                  </a:lnTo>
                  <a:lnTo>
                    <a:pt x="1311727" y="11240152"/>
                  </a:lnTo>
                  <a:lnTo>
                    <a:pt x="1356089" y="11300188"/>
                  </a:lnTo>
                  <a:lnTo>
                    <a:pt x="1362372" y="11308556"/>
                  </a:lnTo>
                  <a:lnTo>
                    <a:pt x="16921957" y="11308556"/>
                  </a:lnTo>
                  <a:lnTo>
                    <a:pt x="16972602" y="11240152"/>
                  </a:lnTo>
                  <a:lnTo>
                    <a:pt x="17016513" y="11179764"/>
                  </a:lnTo>
                  <a:lnTo>
                    <a:pt x="17059969" y="11119027"/>
                  </a:lnTo>
                  <a:lnTo>
                    <a:pt x="17102968" y="11057942"/>
                  </a:lnTo>
                  <a:lnTo>
                    <a:pt x="17145508" y="10996514"/>
                  </a:lnTo>
                  <a:lnTo>
                    <a:pt x="17187587" y="10934743"/>
                  </a:lnTo>
                  <a:lnTo>
                    <a:pt x="17229200" y="10872633"/>
                  </a:lnTo>
                  <a:lnTo>
                    <a:pt x="17270347" y="10810186"/>
                  </a:lnTo>
                  <a:lnTo>
                    <a:pt x="17311025" y="10747404"/>
                  </a:lnTo>
                  <a:lnTo>
                    <a:pt x="17351231" y="10684291"/>
                  </a:lnTo>
                  <a:lnTo>
                    <a:pt x="17390963" y="10620848"/>
                  </a:lnTo>
                  <a:lnTo>
                    <a:pt x="17430218" y="10557078"/>
                  </a:lnTo>
                  <a:lnTo>
                    <a:pt x="17468993" y="10492983"/>
                  </a:lnTo>
                  <a:lnTo>
                    <a:pt x="17507287" y="10428567"/>
                  </a:lnTo>
                  <a:lnTo>
                    <a:pt x="17545096" y="10363831"/>
                  </a:lnTo>
                  <a:lnTo>
                    <a:pt x="17582419" y="10298778"/>
                  </a:lnTo>
                  <a:lnTo>
                    <a:pt x="17619252" y="10233410"/>
                  </a:lnTo>
                  <a:lnTo>
                    <a:pt x="17655594" y="10167731"/>
                  </a:lnTo>
                  <a:lnTo>
                    <a:pt x="17691441" y="10101742"/>
                  </a:lnTo>
                  <a:lnTo>
                    <a:pt x="17726792" y="10035446"/>
                  </a:lnTo>
                  <a:lnTo>
                    <a:pt x="17761643" y="9968846"/>
                  </a:lnTo>
                  <a:lnTo>
                    <a:pt x="17795993" y="9901943"/>
                  </a:lnTo>
                  <a:lnTo>
                    <a:pt x="17829838" y="9834741"/>
                  </a:lnTo>
                  <a:lnTo>
                    <a:pt x="17863176" y="9767242"/>
                  </a:lnTo>
                  <a:lnTo>
                    <a:pt x="17896006" y="9699449"/>
                  </a:lnTo>
                  <a:lnTo>
                    <a:pt x="17928323" y="9631363"/>
                  </a:lnTo>
                  <a:lnTo>
                    <a:pt x="17960126" y="9562988"/>
                  </a:lnTo>
                  <a:lnTo>
                    <a:pt x="17991413" y="9494326"/>
                  </a:lnTo>
                  <a:lnTo>
                    <a:pt x="18022180" y="9425379"/>
                  </a:lnTo>
                  <a:lnTo>
                    <a:pt x="18052425" y="9356151"/>
                  </a:lnTo>
                  <a:lnTo>
                    <a:pt x="18082147" y="9286643"/>
                  </a:lnTo>
                  <a:lnTo>
                    <a:pt x="18111341" y="9216858"/>
                  </a:lnTo>
                  <a:lnTo>
                    <a:pt x="18140006" y="9146798"/>
                  </a:lnTo>
                  <a:lnTo>
                    <a:pt x="18168140" y="9076466"/>
                  </a:lnTo>
                  <a:lnTo>
                    <a:pt x="18195739" y="9005865"/>
                  </a:lnTo>
                  <a:lnTo>
                    <a:pt x="18222802" y="8934996"/>
                  </a:lnTo>
                  <a:lnTo>
                    <a:pt x="18249325" y="8863863"/>
                  </a:lnTo>
                  <a:lnTo>
                    <a:pt x="18275307" y="8792468"/>
                  </a:lnTo>
                  <a:lnTo>
                    <a:pt x="18300744" y="8720814"/>
                  </a:lnTo>
                  <a:lnTo>
                    <a:pt x="18325635" y="8648902"/>
                  </a:lnTo>
                  <a:lnTo>
                    <a:pt x="18349976" y="8576736"/>
                  </a:lnTo>
                  <a:lnTo>
                    <a:pt x="18373766" y="8504318"/>
                  </a:lnTo>
                  <a:lnTo>
                    <a:pt x="18397002" y="8431650"/>
                  </a:lnTo>
                  <a:lnTo>
                    <a:pt x="18419680" y="8358735"/>
                  </a:lnTo>
                  <a:lnTo>
                    <a:pt x="18441800" y="8285575"/>
                  </a:lnTo>
                  <a:lnTo>
                    <a:pt x="18463358" y="8212174"/>
                  </a:lnTo>
                  <a:lnTo>
                    <a:pt x="18484352" y="8138533"/>
                  </a:lnTo>
                  <a:lnTo>
                    <a:pt x="18504779" y="8064655"/>
                  </a:lnTo>
                  <a:lnTo>
                    <a:pt x="18524637" y="7990542"/>
                  </a:lnTo>
                  <a:lnTo>
                    <a:pt x="18543923" y="7916197"/>
                  </a:lnTo>
                  <a:lnTo>
                    <a:pt x="18562635" y="7841622"/>
                  </a:lnTo>
                  <a:lnTo>
                    <a:pt x="18580770" y="7766821"/>
                  </a:lnTo>
                  <a:lnTo>
                    <a:pt x="18598326" y="7691795"/>
                  </a:lnTo>
                  <a:lnTo>
                    <a:pt x="18615301" y="7616546"/>
                  </a:lnTo>
                  <a:lnTo>
                    <a:pt x="18631691" y="7541078"/>
                  </a:lnTo>
                  <a:lnTo>
                    <a:pt x="18647495" y="7465393"/>
                  </a:lnTo>
                  <a:lnTo>
                    <a:pt x="18662709" y="7389494"/>
                  </a:lnTo>
                  <a:lnTo>
                    <a:pt x="18677332" y="7313382"/>
                  </a:lnTo>
                  <a:lnTo>
                    <a:pt x="18691361" y="7237061"/>
                  </a:lnTo>
                  <a:lnTo>
                    <a:pt x="18704792" y="7160532"/>
                  </a:lnTo>
                  <a:lnTo>
                    <a:pt x="18717625" y="7083799"/>
                  </a:lnTo>
                  <a:lnTo>
                    <a:pt x="18729856" y="7006864"/>
                  </a:lnTo>
                  <a:lnTo>
                    <a:pt x="18741484" y="6929729"/>
                  </a:lnTo>
                  <a:lnTo>
                    <a:pt x="18752504" y="6852397"/>
                  </a:lnTo>
                  <a:lnTo>
                    <a:pt x="18762915" y="6774870"/>
                  </a:lnTo>
                  <a:lnTo>
                    <a:pt x="18772715" y="6697151"/>
                  </a:lnTo>
                  <a:lnTo>
                    <a:pt x="18781900" y="6619243"/>
                  </a:lnTo>
                  <a:lnTo>
                    <a:pt x="18790469" y="6541147"/>
                  </a:lnTo>
                  <a:lnTo>
                    <a:pt x="18798419" y="6462867"/>
                  </a:lnTo>
                  <a:lnTo>
                    <a:pt x="18805747" y="6384405"/>
                  </a:lnTo>
                  <a:lnTo>
                    <a:pt x="18812451" y="6305763"/>
                  </a:lnTo>
                  <a:lnTo>
                    <a:pt x="18818528" y="6226943"/>
                  </a:lnTo>
                  <a:lnTo>
                    <a:pt x="18823976" y="6147950"/>
                  </a:lnTo>
                  <a:lnTo>
                    <a:pt x="18828793" y="6068784"/>
                  </a:lnTo>
                  <a:lnTo>
                    <a:pt x="18832975" y="5989448"/>
                  </a:lnTo>
                  <a:lnTo>
                    <a:pt x="18836521" y="5909945"/>
                  </a:lnTo>
                  <a:lnTo>
                    <a:pt x="18839428" y="5830278"/>
                  </a:lnTo>
                  <a:lnTo>
                    <a:pt x="18841693" y="5750448"/>
                  </a:lnTo>
                  <a:lnTo>
                    <a:pt x="18843314" y="5670458"/>
                  </a:lnTo>
                  <a:lnTo>
                    <a:pt x="18844289" y="5590312"/>
                  </a:lnTo>
                  <a:lnTo>
                    <a:pt x="18844614" y="5510011"/>
                  </a:lnTo>
                  <a:lnTo>
                    <a:pt x="18844289" y="5429709"/>
                  </a:lnTo>
                  <a:lnTo>
                    <a:pt x="18843314" y="5349563"/>
                  </a:lnTo>
                  <a:lnTo>
                    <a:pt x="18841693" y="5269573"/>
                  </a:lnTo>
                  <a:lnTo>
                    <a:pt x="18839428" y="5189744"/>
                  </a:lnTo>
                  <a:lnTo>
                    <a:pt x="18836521" y="5110076"/>
                  </a:lnTo>
                  <a:lnTo>
                    <a:pt x="18832975" y="5030573"/>
                  </a:lnTo>
                  <a:lnTo>
                    <a:pt x="18828793" y="4951238"/>
                  </a:lnTo>
                  <a:lnTo>
                    <a:pt x="18823976" y="4872072"/>
                  </a:lnTo>
                  <a:lnTo>
                    <a:pt x="18818528" y="4793078"/>
                  </a:lnTo>
                  <a:lnTo>
                    <a:pt x="18812451" y="4714259"/>
                  </a:lnTo>
                  <a:lnTo>
                    <a:pt x="18805747" y="4635617"/>
                  </a:lnTo>
                  <a:lnTo>
                    <a:pt x="18798419" y="4557154"/>
                  </a:lnTo>
                  <a:lnTo>
                    <a:pt x="18790469" y="4478874"/>
                  </a:lnTo>
                  <a:lnTo>
                    <a:pt x="18781900" y="4400778"/>
                  </a:lnTo>
                  <a:lnTo>
                    <a:pt x="18772715" y="4322870"/>
                  </a:lnTo>
                  <a:lnTo>
                    <a:pt x="18762915" y="4245151"/>
                  </a:lnTo>
                  <a:lnTo>
                    <a:pt x="18752504" y="4167624"/>
                  </a:lnTo>
                  <a:lnTo>
                    <a:pt x="18741484" y="4090292"/>
                  </a:lnTo>
                  <a:lnTo>
                    <a:pt x="18729856" y="4013158"/>
                  </a:lnTo>
                  <a:lnTo>
                    <a:pt x="18717625" y="3936222"/>
                  </a:lnTo>
                  <a:lnTo>
                    <a:pt x="18704792" y="3859489"/>
                  </a:lnTo>
                  <a:lnTo>
                    <a:pt x="18691361" y="3782961"/>
                  </a:lnTo>
                  <a:lnTo>
                    <a:pt x="18677332" y="3706639"/>
                  </a:lnTo>
                  <a:lnTo>
                    <a:pt x="18662709" y="3630528"/>
                  </a:lnTo>
                  <a:lnTo>
                    <a:pt x="18647495" y="3554628"/>
                  </a:lnTo>
                  <a:lnTo>
                    <a:pt x="18631691" y="3478943"/>
                  </a:lnTo>
                  <a:lnTo>
                    <a:pt x="18615301" y="3403475"/>
                  </a:lnTo>
                  <a:lnTo>
                    <a:pt x="18598326" y="3328227"/>
                  </a:lnTo>
                  <a:lnTo>
                    <a:pt x="18580770" y="3253201"/>
                  </a:lnTo>
                  <a:lnTo>
                    <a:pt x="18562635" y="3178399"/>
                  </a:lnTo>
                  <a:lnTo>
                    <a:pt x="18543923" y="3103824"/>
                  </a:lnTo>
                  <a:lnTo>
                    <a:pt x="18524637" y="3029480"/>
                  </a:lnTo>
                  <a:lnTo>
                    <a:pt x="18504779" y="2955367"/>
                  </a:lnTo>
                  <a:lnTo>
                    <a:pt x="18484352" y="2881488"/>
                  </a:lnTo>
                  <a:lnTo>
                    <a:pt x="18463358" y="2807847"/>
                  </a:lnTo>
                  <a:lnTo>
                    <a:pt x="18441800" y="2734446"/>
                  </a:lnTo>
                  <a:lnTo>
                    <a:pt x="18419680" y="2661286"/>
                  </a:lnTo>
                  <a:lnTo>
                    <a:pt x="18397002" y="2588371"/>
                  </a:lnTo>
                  <a:lnTo>
                    <a:pt x="18373766" y="2515704"/>
                  </a:lnTo>
                  <a:lnTo>
                    <a:pt x="18349976" y="2443285"/>
                  </a:lnTo>
                  <a:lnTo>
                    <a:pt x="18325635" y="2371119"/>
                  </a:lnTo>
                  <a:lnTo>
                    <a:pt x="18300744" y="2299208"/>
                  </a:lnTo>
                  <a:lnTo>
                    <a:pt x="18275307" y="2227553"/>
                  </a:lnTo>
                  <a:lnTo>
                    <a:pt x="18249325" y="2156158"/>
                  </a:lnTo>
                  <a:lnTo>
                    <a:pt x="18222802" y="2085025"/>
                  </a:lnTo>
                  <a:lnTo>
                    <a:pt x="18195739" y="2014157"/>
                  </a:lnTo>
                  <a:lnTo>
                    <a:pt x="18168140" y="1943555"/>
                  </a:lnTo>
                  <a:lnTo>
                    <a:pt x="18140006" y="1873224"/>
                  </a:lnTo>
                  <a:lnTo>
                    <a:pt x="18111341" y="1803164"/>
                  </a:lnTo>
                  <a:lnTo>
                    <a:pt x="18082147" y="1733379"/>
                  </a:lnTo>
                  <a:lnTo>
                    <a:pt x="18052425" y="1663870"/>
                  </a:lnTo>
                  <a:lnTo>
                    <a:pt x="18022180" y="1594642"/>
                  </a:lnTo>
                  <a:lnTo>
                    <a:pt x="17991413" y="1525695"/>
                  </a:lnTo>
                  <a:lnTo>
                    <a:pt x="17960126" y="1457033"/>
                  </a:lnTo>
                  <a:lnTo>
                    <a:pt x="17928323" y="1388658"/>
                  </a:lnTo>
                  <a:lnTo>
                    <a:pt x="17896006" y="1320573"/>
                  </a:lnTo>
                  <a:lnTo>
                    <a:pt x="17863176" y="1252779"/>
                  </a:lnTo>
                  <a:lnTo>
                    <a:pt x="17829838" y="1185280"/>
                  </a:lnTo>
                  <a:lnTo>
                    <a:pt x="17795993" y="1118078"/>
                  </a:lnTo>
                  <a:lnTo>
                    <a:pt x="17761643" y="1051176"/>
                  </a:lnTo>
                  <a:lnTo>
                    <a:pt x="17726792" y="984575"/>
                  </a:lnTo>
                  <a:lnTo>
                    <a:pt x="17691441" y="918279"/>
                  </a:lnTo>
                  <a:lnTo>
                    <a:pt x="17655594" y="852290"/>
                  </a:lnTo>
                  <a:lnTo>
                    <a:pt x="17619252" y="786611"/>
                  </a:lnTo>
                  <a:lnTo>
                    <a:pt x="17582419" y="721243"/>
                  </a:lnTo>
                  <a:lnTo>
                    <a:pt x="17545096" y="656191"/>
                  </a:lnTo>
                  <a:lnTo>
                    <a:pt x="17507287" y="591455"/>
                  </a:lnTo>
                  <a:lnTo>
                    <a:pt x="17468993" y="527038"/>
                  </a:lnTo>
                  <a:lnTo>
                    <a:pt x="17430218" y="462944"/>
                  </a:lnTo>
                  <a:lnTo>
                    <a:pt x="17390963" y="399174"/>
                  </a:lnTo>
                  <a:lnTo>
                    <a:pt x="17351231" y="335731"/>
                  </a:lnTo>
                  <a:lnTo>
                    <a:pt x="17311025" y="272617"/>
                  </a:lnTo>
                  <a:lnTo>
                    <a:pt x="17270347" y="209835"/>
                  </a:lnTo>
                  <a:lnTo>
                    <a:pt x="17229200" y="147388"/>
                  </a:lnTo>
                  <a:lnTo>
                    <a:pt x="17187587" y="85278"/>
                  </a:lnTo>
                  <a:lnTo>
                    <a:pt x="17145508" y="23508"/>
                  </a:lnTo>
                  <a:lnTo>
                    <a:pt x="17129229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63524" y="0"/>
              <a:ext cx="18370550" cy="11308715"/>
            </a:xfrm>
            <a:custGeom>
              <a:avLst/>
              <a:gdLst/>
              <a:ahLst/>
              <a:cxnLst/>
              <a:rect l="l" t="t" r="r" b="b"/>
              <a:pathLst>
                <a:path w="18370550" h="11308715">
                  <a:moveTo>
                    <a:pt x="16900388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16678162" y="11308556"/>
                  </a:lnTo>
                  <a:lnTo>
                    <a:pt x="16691570" y="11287508"/>
                  </a:lnTo>
                  <a:lnTo>
                    <a:pt x="16736230" y="11216196"/>
                  </a:lnTo>
                  <a:lnTo>
                    <a:pt x="16780353" y="11144516"/>
                  </a:lnTo>
                  <a:lnTo>
                    <a:pt x="16823938" y="11072472"/>
                  </a:lnTo>
                  <a:lnTo>
                    <a:pt x="16866982" y="11000065"/>
                  </a:lnTo>
                  <a:lnTo>
                    <a:pt x="16909481" y="10927300"/>
                  </a:lnTo>
                  <a:lnTo>
                    <a:pt x="16951433" y="10854178"/>
                  </a:lnTo>
                  <a:lnTo>
                    <a:pt x="16992835" y="10780703"/>
                  </a:lnTo>
                  <a:lnTo>
                    <a:pt x="17033684" y="10706877"/>
                  </a:lnTo>
                  <a:lnTo>
                    <a:pt x="17073978" y="10632703"/>
                  </a:lnTo>
                  <a:lnTo>
                    <a:pt x="17113713" y="10558184"/>
                  </a:lnTo>
                  <a:lnTo>
                    <a:pt x="17152887" y="10483322"/>
                  </a:lnTo>
                  <a:lnTo>
                    <a:pt x="17191497" y="10408122"/>
                  </a:lnTo>
                  <a:lnTo>
                    <a:pt x="17229540" y="10332584"/>
                  </a:lnTo>
                  <a:lnTo>
                    <a:pt x="17267014" y="10256713"/>
                  </a:lnTo>
                  <a:lnTo>
                    <a:pt x="17303915" y="10180511"/>
                  </a:lnTo>
                  <a:lnTo>
                    <a:pt x="17340241" y="10103980"/>
                  </a:lnTo>
                  <a:lnTo>
                    <a:pt x="17375989" y="10027124"/>
                  </a:lnTo>
                  <a:lnTo>
                    <a:pt x="17411156" y="9949946"/>
                  </a:lnTo>
                  <a:lnTo>
                    <a:pt x="17445739" y="9872447"/>
                  </a:lnTo>
                  <a:lnTo>
                    <a:pt x="17479736" y="9794632"/>
                  </a:lnTo>
                  <a:lnTo>
                    <a:pt x="17513144" y="9716502"/>
                  </a:lnTo>
                  <a:lnTo>
                    <a:pt x="17545959" y="9638061"/>
                  </a:lnTo>
                  <a:lnTo>
                    <a:pt x="17578180" y="9559311"/>
                  </a:lnTo>
                  <a:lnTo>
                    <a:pt x="17609803" y="9480256"/>
                  </a:lnTo>
                  <a:lnTo>
                    <a:pt x="17640825" y="9400898"/>
                  </a:lnTo>
                  <a:lnTo>
                    <a:pt x="17671245" y="9321239"/>
                  </a:lnTo>
                  <a:lnTo>
                    <a:pt x="17701058" y="9241283"/>
                  </a:lnTo>
                  <a:lnTo>
                    <a:pt x="17730262" y="9161033"/>
                  </a:lnTo>
                  <a:lnTo>
                    <a:pt x="17758854" y="9080490"/>
                  </a:lnTo>
                  <a:lnTo>
                    <a:pt x="17786832" y="8999659"/>
                  </a:lnTo>
                  <a:lnTo>
                    <a:pt x="17814193" y="8918542"/>
                  </a:lnTo>
                  <a:lnTo>
                    <a:pt x="17840933" y="8837141"/>
                  </a:lnTo>
                  <a:lnTo>
                    <a:pt x="17867051" y="8755460"/>
                  </a:lnTo>
                  <a:lnTo>
                    <a:pt x="17892543" y="8673501"/>
                  </a:lnTo>
                  <a:lnTo>
                    <a:pt x="17917406" y="8591267"/>
                  </a:lnTo>
                  <a:lnTo>
                    <a:pt x="17941638" y="8508761"/>
                  </a:lnTo>
                  <a:lnTo>
                    <a:pt x="17965235" y="8425986"/>
                  </a:lnTo>
                  <a:lnTo>
                    <a:pt x="17988196" y="8342944"/>
                  </a:lnTo>
                  <a:lnTo>
                    <a:pt x="18010517" y="8259639"/>
                  </a:lnTo>
                  <a:lnTo>
                    <a:pt x="18032195" y="8176073"/>
                  </a:lnTo>
                  <a:lnTo>
                    <a:pt x="18053228" y="8092248"/>
                  </a:lnTo>
                  <a:lnTo>
                    <a:pt x="18073613" y="8008169"/>
                  </a:lnTo>
                  <a:lnTo>
                    <a:pt x="18093347" y="7923837"/>
                  </a:lnTo>
                  <a:lnTo>
                    <a:pt x="18112426" y="7839255"/>
                  </a:lnTo>
                  <a:lnTo>
                    <a:pt x="18130850" y="7754426"/>
                  </a:lnTo>
                  <a:lnTo>
                    <a:pt x="18148613" y="7669354"/>
                  </a:lnTo>
                  <a:lnTo>
                    <a:pt x="18165715" y="7584040"/>
                  </a:lnTo>
                  <a:lnTo>
                    <a:pt x="18182152" y="7498488"/>
                  </a:lnTo>
                  <a:lnTo>
                    <a:pt x="18197920" y="7412700"/>
                  </a:lnTo>
                  <a:lnTo>
                    <a:pt x="18213018" y="7326679"/>
                  </a:lnTo>
                  <a:lnTo>
                    <a:pt x="18227443" y="7240428"/>
                  </a:lnTo>
                  <a:lnTo>
                    <a:pt x="18241191" y="7153951"/>
                  </a:lnTo>
                  <a:lnTo>
                    <a:pt x="18254260" y="7067248"/>
                  </a:lnTo>
                  <a:lnTo>
                    <a:pt x="18266647" y="6980324"/>
                  </a:lnTo>
                  <a:lnTo>
                    <a:pt x="18278350" y="6893182"/>
                  </a:lnTo>
                  <a:lnTo>
                    <a:pt x="18289365" y="6805823"/>
                  </a:lnTo>
                  <a:lnTo>
                    <a:pt x="18299690" y="6718251"/>
                  </a:lnTo>
                  <a:lnTo>
                    <a:pt x="18309321" y="6630469"/>
                  </a:lnTo>
                  <a:lnTo>
                    <a:pt x="18318257" y="6542480"/>
                  </a:lnTo>
                  <a:lnTo>
                    <a:pt x="18326494" y="6454285"/>
                  </a:lnTo>
                  <a:lnTo>
                    <a:pt x="18334030" y="6365889"/>
                  </a:lnTo>
                  <a:lnTo>
                    <a:pt x="18340861" y="6277293"/>
                  </a:lnTo>
                  <a:lnTo>
                    <a:pt x="18346985" y="6188501"/>
                  </a:lnTo>
                  <a:lnTo>
                    <a:pt x="18352399" y="6099516"/>
                  </a:lnTo>
                  <a:lnTo>
                    <a:pt x="18357100" y="6010340"/>
                  </a:lnTo>
                  <a:lnTo>
                    <a:pt x="18361086" y="5920976"/>
                  </a:lnTo>
                  <a:lnTo>
                    <a:pt x="18364353" y="5831427"/>
                  </a:lnTo>
                  <a:lnTo>
                    <a:pt x="18366899" y="5741696"/>
                  </a:lnTo>
                  <a:lnTo>
                    <a:pt x="18368721" y="5651785"/>
                  </a:lnTo>
                  <a:lnTo>
                    <a:pt x="18369817" y="5561697"/>
                  </a:lnTo>
                  <a:lnTo>
                    <a:pt x="18370182" y="5471436"/>
                  </a:lnTo>
                  <a:lnTo>
                    <a:pt x="18369817" y="5381175"/>
                  </a:lnTo>
                  <a:lnTo>
                    <a:pt x="18368721" y="5291087"/>
                  </a:lnTo>
                  <a:lnTo>
                    <a:pt x="18366899" y="5201176"/>
                  </a:lnTo>
                  <a:lnTo>
                    <a:pt x="18364353" y="5111445"/>
                  </a:lnTo>
                  <a:lnTo>
                    <a:pt x="18361086" y="5021895"/>
                  </a:lnTo>
                  <a:lnTo>
                    <a:pt x="18357100" y="4932531"/>
                  </a:lnTo>
                  <a:lnTo>
                    <a:pt x="18352399" y="4843355"/>
                  </a:lnTo>
                  <a:lnTo>
                    <a:pt x="18346985" y="4754370"/>
                  </a:lnTo>
                  <a:lnTo>
                    <a:pt x="18340861" y="4665578"/>
                  </a:lnTo>
                  <a:lnTo>
                    <a:pt x="18334030" y="4576982"/>
                  </a:lnTo>
                  <a:lnTo>
                    <a:pt x="18326494" y="4488586"/>
                  </a:lnTo>
                  <a:lnTo>
                    <a:pt x="18318257" y="4400391"/>
                  </a:lnTo>
                  <a:lnTo>
                    <a:pt x="18309321" y="4312401"/>
                  </a:lnTo>
                  <a:lnTo>
                    <a:pt x="18299690" y="4224619"/>
                  </a:lnTo>
                  <a:lnTo>
                    <a:pt x="18289365" y="4137047"/>
                  </a:lnTo>
                  <a:lnTo>
                    <a:pt x="18278350" y="4049688"/>
                  </a:lnTo>
                  <a:lnTo>
                    <a:pt x="18266647" y="3962546"/>
                  </a:lnTo>
                  <a:lnTo>
                    <a:pt x="18254260" y="3875622"/>
                  </a:lnTo>
                  <a:lnTo>
                    <a:pt x="18241191" y="3788919"/>
                  </a:lnTo>
                  <a:lnTo>
                    <a:pt x="18227443" y="3702441"/>
                  </a:lnTo>
                  <a:lnTo>
                    <a:pt x="18213018" y="3616191"/>
                  </a:lnTo>
                  <a:lnTo>
                    <a:pt x="18197920" y="3530170"/>
                  </a:lnTo>
                  <a:lnTo>
                    <a:pt x="18182152" y="3444382"/>
                  </a:lnTo>
                  <a:lnTo>
                    <a:pt x="18165715" y="3358829"/>
                  </a:lnTo>
                  <a:lnTo>
                    <a:pt x="18148613" y="3273515"/>
                  </a:lnTo>
                  <a:lnTo>
                    <a:pt x="18130850" y="3188443"/>
                  </a:lnTo>
                  <a:lnTo>
                    <a:pt x="18112426" y="3103614"/>
                  </a:lnTo>
                  <a:lnTo>
                    <a:pt x="18093347" y="3019032"/>
                  </a:lnTo>
                  <a:lnTo>
                    <a:pt x="18073613" y="2934700"/>
                  </a:lnTo>
                  <a:lnTo>
                    <a:pt x="18053228" y="2850621"/>
                  </a:lnTo>
                  <a:lnTo>
                    <a:pt x="18032195" y="2766796"/>
                  </a:lnTo>
                  <a:lnTo>
                    <a:pt x="18010517" y="2683230"/>
                  </a:lnTo>
                  <a:lnTo>
                    <a:pt x="17988196" y="2599924"/>
                  </a:lnTo>
                  <a:lnTo>
                    <a:pt x="17965235" y="2516883"/>
                  </a:lnTo>
                  <a:lnTo>
                    <a:pt x="17941638" y="2434107"/>
                  </a:lnTo>
                  <a:lnTo>
                    <a:pt x="17917406" y="2351601"/>
                  </a:lnTo>
                  <a:lnTo>
                    <a:pt x="17892543" y="2269367"/>
                  </a:lnTo>
                  <a:lnTo>
                    <a:pt x="17867051" y="2187408"/>
                  </a:lnTo>
                  <a:lnTo>
                    <a:pt x="17840933" y="2105727"/>
                  </a:lnTo>
                  <a:lnTo>
                    <a:pt x="17814193" y="2024326"/>
                  </a:lnTo>
                  <a:lnTo>
                    <a:pt x="17786832" y="1943209"/>
                  </a:lnTo>
                  <a:lnTo>
                    <a:pt x="17758854" y="1862378"/>
                  </a:lnTo>
                  <a:lnTo>
                    <a:pt x="17730262" y="1781836"/>
                  </a:lnTo>
                  <a:lnTo>
                    <a:pt x="17701058" y="1701585"/>
                  </a:lnTo>
                  <a:lnTo>
                    <a:pt x="17671245" y="1621629"/>
                  </a:lnTo>
                  <a:lnTo>
                    <a:pt x="17640825" y="1541970"/>
                  </a:lnTo>
                  <a:lnTo>
                    <a:pt x="17609803" y="1462612"/>
                  </a:lnTo>
                  <a:lnTo>
                    <a:pt x="17578180" y="1383557"/>
                  </a:lnTo>
                  <a:lnTo>
                    <a:pt x="17545959" y="1304807"/>
                  </a:lnTo>
                  <a:lnTo>
                    <a:pt x="17513144" y="1226366"/>
                  </a:lnTo>
                  <a:lnTo>
                    <a:pt x="17479736" y="1148236"/>
                  </a:lnTo>
                  <a:lnTo>
                    <a:pt x="17445739" y="1070421"/>
                  </a:lnTo>
                  <a:lnTo>
                    <a:pt x="17411156" y="992922"/>
                  </a:lnTo>
                  <a:lnTo>
                    <a:pt x="17375989" y="915744"/>
                  </a:lnTo>
                  <a:lnTo>
                    <a:pt x="17340241" y="838888"/>
                  </a:lnTo>
                  <a:lnTo>
                    <a:pt x="17303915" y="762357"/>
                  </a:lnTo>
                  <a:lnTo>
                    <a:pt x="17267014" y="686155"/>
                  </a:lnTo>
                  <a:lnTo>
                    <a:pt x="17229540" y="610283"/>
                  </a:lnTo>
                  <a:lnTo>
                    <a:pt x="17191497" y="534746"/>
                  </a:lnTo>
                  <a:lnTo>
                    <a:pt x="17152887" y="459545"/>
                  </a:lnTo>
                  <a:lnTo>
                    <a:pt x="17113713" y="384684"/>
                  </a:lnTo>
                  <a:lnTo>
                    <a:pt x="17073978" y="310165"/>
                  </a:lnTo>
                  <a:lnTo>
                    <a:pt x="17033684" y="235991"/>
                  </a:lnTo>
                  <a:lnTo>
                    <a:pt x="16992835" y="162165"/>
                  </a:lnTo>
                  <a:lnTo>
                    <a:pt x="16951433" y="88690"/>
                  </a:lnTo>
                  <a:lnTo>
                    <a:pt x="16909481" y="15568"/>
                  </a:lnTo>
                  <a:lnTo>
                    <a:pt x="16900388" y="0"/>
                  </a:lnTo>
                  <a:close/>
                </a:path>
              </a:pathLst>
            </a:custGeom>
            <a:solidFill>
              <a:srgbClr val="FFFFFF">
                <a:alpha val="86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19856698" y="10725498"/>
              <a:ext cx="245110" cy="583565"/>
            </a:xfrm>
            <a:custGeom>
              <a:avLst/>
              <a:gdLst/>
              <a:ahLst/>
              <a:cxnLst/>
              <a:rect l="l" t="t" r="r" b="b"/>
              <a:pathLst>
                <a:path w="245109" h="583565">
                  <a:moveTo>
                    <a:pt x="244542" y="0"/>
                  </a:moveTo>
                  <a:lnTo>
                    <a:pt x="229731" y="37887"/>
                  </a:lnTo>
                  <a:lnTo>
                    <a:pt x="190604" y="135702"/>
                  </a:lnTo>
                  <a:lnTo>
                    <a:pt x="150737" y="233140"/>
                  </a:lnTo>
                  <a:lnTo>
                    <a:pt x="110134" y="330195"/>
                  </a:lnTo>
                  <a:lnTo>
                    <a:pt x="68799" y="426865"/>
                  </a:lnTo>
                  <a:lnTo>
                    <a:pt x="26734" y="523147"/>
                  </a:lnTo>
                  <a:lnTo>
                    <a:pt x="0" y="583057"/>
                  </a:lnTo>
                </a:path>
              </a:pathLst>
            </a:custGeom>
            <a:ln w="230359">
              <a:solidFill>
                <a:srgbClr val="FBEA0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9" name="object 319"/>
          <p:cNvSpPr txBox="1"/>
          <p:nvPr/>
        </p:nvSpPr>
        <p:spPr>
          <a:xfrm>
            <a:off x="13810466" y="4259571"/>
            <a:ext cx="3399790" cy="8168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45" dirty="0" err="1">
                <a:solidFill>
                  <a:srgbClr val="002060"/>
                </a:solidFill>
                <a:latin typeface="Lucida Sans Unicode"/>
                <a:cs typeface="Lucida Sans Unicode"/>
              </a:rPr>
              <a:t>Identificar</a:t>
            </a:r>
            <a:r>
              <a:rPr sz="2600" spc="-14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114" dirty="0">
                <a:solidFill>
                  <a:srgbClr val="002060"/>
                </a:solidFill>
                <a:latin typeface="Lucida Sans Unicode"/>
                <a:cs typeface="Lucida Sans Unicode"/>
              </a:rPr>
              <a:t>la</a:t>
            </a:r>
            <a:r>
              <a:rPr sz="2600" spc="-14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75" dirty="0">
                <a:solidFill>
                  <a:srgbClr val="002060"/>
                </a:solidFill>
                <a:latin typeface="Lucida Sans Unicode"/>
                <a:cs typeface="Lucida Sans Unicode"/>
              </a:rPr>
              <a:t>ruta</a:t>
            </a:r>
            <a:r>
              <a:rPr sz="2600" spc="-135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160" dirty="0">
                <a:solidFill>
                  <a:srgbClr val="002060"/>
                </a:solidFill>
                <a:latin typeface="Lucida Sans Unicode"/>
                <a:cs typeface="Lucida Sans Unicode"/>
              </a:rPr>
              <a:t>de</a:t>
            </a:r>
            <a:r>
              <a:rPr lang="es-MX" sz="2600" spc="16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lang="es-CO" sz="2600" spc="125" dirty="0">
                <a:solidFill>
                  <a:srgbClr val="002060"/>
                </a:solidFill>
                <a:latin typeface="Lucida Sans Unicode"/>
                <a:cs typeface="Lucida Sans Unicode"/>
              </a:rPr>
              <a:t>evacuación.</a:t>
            </a:r>
            <a:endParaRPr sz="2600" dirty="0">
              <a:solidFill>
                <a:srgbClr val="002060"/>
              </a:solidFill>
              <a:latin typeface="Lucida Sans Unicode"/>
              <a:cs typeface="Lucida Sans Unicode"/>
            </a:endParaRPr>
          </a:p>
        </p:txBody>
      </p:sp>
      <p:sp>
        <p:nvSpPr>
          <p:cNvPr id="321" name="object 321"/>
          <p:cNvSpPr txBox="1"/>
          <p:nvPr/>
        </p:nvSpPr>
        <p:spPr>
          <a:xfrm>
            <a:off x="13785157" y="5975321"/>
            <a:ext cx="3955415" cy="1210587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>
              <a:lnSpc>
                <a:spcPts val="2840"/>
              </a:lnSpc>
              <a:spcBef>
                <a:spcPts val="459"/>
              </a:spcBef>
            </a:pPr>
            <a:r>
              <a:rPr sz="2600" spc="-35" dirty="0">
                <a:solidFill>
                  <a:srgbClr val="002060"/>
                </a:solidFill>
                <a:latin typeface="Lucida Sans Unicode"/>
                <a:cs typeface="Lucida Sans Unicode"/>
              </a:rPr>
              <a:t>Definir</a:t>
            </a:r>
            <a:r>
              <a:rPr sz="2600" spc="-14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70" dirty="0">
                <a:solidFill>
                  <a:srgbClr val="002060"/>
                </a:solidFill>
                <a:latin typeface="Lucida Sans Unicode"/>
                <a:cs typeface="Lucida Sans Unicode"/>
              </a:rPr>
              <a:t>varios</a:t>
            </a:r>
            <a:r>
              <a:rPr sz="2600" spc="-135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65" dirty="0" err="1">
                <a:solidFill>
                  <a:srgbClr val="002060"/>
                </a:solidFill>
                <a:latin typeface="Lucida Sans Unicode"/>
                <a:cs typeface="Lucida Sans Unicode"/>
              </a:rPr>
              <a:t>puntos</a:t>
            </a:r>
            <a:r>
              <a:rPr sz="2600" spc="-135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160" dirty="0">
                <a:solidFill>
                  <a:srgbClr val="002060"/>
                </a:solidFill>
                <a:latin typeface="Lucida Sans Unicode"/>
                <a:cs typeface="Lucida Sans Unicode"/>
              </a:rPr>
              <a:t>de</a:t>
            </a:r>
            <a:r>
              <a:rPr lang="es-MX" sz="2600" spc="16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lang="es-CO" sz="2600" spc="55" dirty="0">
                <a:solidFill>
                  <a:srgbClr val="002060"/>
                </a:solidFill>
                <a:latin typeface="Lucida Sans Unicode"/>
                <a:cs typeface="Lucida Sans Unicode"/>
              </a:rPr>
              <a:t>encuentro.</a:t>
            </a:r>
            <a:endParaRPr lang="es-CO" sz="2600" dirty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12700" marR="5080">
              <a:lnSpc>
                <a:spcPts val="2840"/>
              </a:lnSpc>
              <a:spcBef>
                <a:spcPts val="459"/>
              </a:spcBef>
            </a:pPr>
            <a:endParaRPr sz="2600" dirty="0">
              <a:latin typeface="Lucida Sans Unicode"/>
              <a:cs typeface="Lucida Sans Unicode"/>
            </a:endParaRPr>
          </a:p>
        </p:txBody>
      </p:sp>
      <p:sp>
        <p:nvSpPr>
          <p:cNvPr id="323" name="object 323"/>
          <p:cNvSpPr txBox="1"/>
          <p:nvPr/>
        </p:nvSpPr>
        <p:spPr>
          <a:xfrm>
            <a:off x="12969694" y="5587296"/>
            <a:ext cx="3759835" cy="452688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 marR="5080">
              <a:lnSpc>
                <a:spcPts val="2840"/>
              </a:lnSpc>
              <a:spcBef>
                <a:spcPts val="605"/>
              </a:spcBef>
            </a:pPr>
            <a:endParaRPr sz="2750" dirty="0">
              <a:latin typeface="Lucida Sans Unicode"/>
              <a:cs typeface="Lucida Sans Unicode"/>
            </a:endParaRPr>
          </a:p>
        </p:txBody>
      </p:sp>
      <p:sp>
        <p:nvSpPr>
          <p:cNvPr id="324" name="object 324"/>
          <p:cNvSpPr txBox="1"/>
          <p:nvPr/>
        </p:nvSpPr>
        <p:spPr>
          <a:xfrm>
            <a:off x="13754417" y="8021846"/>
            <a:ext cx="3797931" cy="122982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spcBef>
                <a:spcPts val="130"/>
              </a:spcBef>
            </a:pPr>
            <a:r>
              <a:rPr sz="2600" spc="30" dirty="0">
                <a:solidFill>
                  <a:srgbClr val="002060"/>
                </a:solidFill>
                <a:latin typeface="Lucida Sans Unicode"/>
                <a:cs typeface="Lucida Sans Unicode"/>
              </a:rPr>
              <a:t>Realizar</a:t>
            </a:r>
            <a:r>
              <a:rPr sz="2600" spc="-16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70" dirty="0">
                <a:solidFill>
                  <a:srgbClr val="002060"/>
                </a:solidFill>
                <a:latin typeface="Lucida Sans Unicode"/>
                <a:cs typeface="Lucida Sans Unicode"/>
              </a:rPr>
              <a:t>un</a:t>
            </a:r>
            <a:r>
              <a:rPr sz="2600" spc="-16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sz="2600" spc="275" dirty="0" err="1">
                <a:solidFill>
                  <a:srgbClr val="002060"/>
                </a:solidFill>
                <a:latin typeface="Lucida Sans Unicode"/>
                <a:cs typeface="Lucida Sans Unicode"/>
              </a:rPr>
              <a:t>mapa</a:t>
            </a:r>
            <a:r>
              <a:rPr lang="es-MX" sz="2600" spc="275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lang="es-CO" sz="2600" spc="10" dirty="0">
                <a:solidFill>
                  <a:srgbClr val="002060"/>
                </a:solidFill>
                <a:latin typeface="Lucida Sans Unicode"/>
                <a:cs typeface="Lucida Sans Unicode"/>
              </a:rPr>
              <a:t>externo</a:t>
            </a:r>
            <a:r>
              <a:rPr lang="es-CO" sz="2600" spc="-145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lang="es-CO" sz="2600" spc="160" dirty="0">
                <a:solidFill>
                  <a:srgbClr val="002060"/>
                </a:solidFill>
                <a:latin typeface="Lucida Sans Unicode"/>
                <a:cs typeface="Lucida Sans Unicode"/>
              </a:rPr>
              <a:t>de</a:t>
            </a:r>
            <a:r>
              <a:rPr lang="es-CO" sz="2600" spc="-14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lang="es-CO" sz="2600" spc="90" dirty="0">
                <a:solidFill>
                  <a:srgbClr val="002060"/>
                </a:solidFill>
                <a:latin typeface="Lucida Sans Unicode"/>
                <a:cs typeface="Lucida Sans Unicode"/>
              </a:rPr>
              <a:t>encuentro.</a:t>
            </a:r>
            <a:endParaRPr lang="es-CO" sz="2600" dirty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endParaRPr sz="2600" dirty="0">
              <a:latin typeface="Lucida Sans Unicode"/>
              <a:cs typeface="Lucida Sans Unicode"/>
            </a:endParaRPr>
          </a:p>
        </p:txBody>
      </p:sp>
      <p:grpSp>
        <p:nvGrpSpPr>
          <p:cNvPr id="332" name="object 332"/>
          <p:cNvGrpSpPr/>
          <p:nvPr/>
        </p:nvGrpSpPr>
        <p:grpSpPr>
          <a:xfrm>
            <a:off x="4922819" y="2118525"/>
            <a:ext cx="9112250" cy="3802758"/>
            <a:chOff x="5153822" y="2672452"/>
            <a:chExt cx="9112250" cy="3802758"/>
          </a:xfrm>
        </p:grpSpPr>
        <p:sp>
          <p:nvSpPr>
            <p:cNvPr id="333" name="object 333"/>
            <p:cNvSpPr/>
            <p:nvPr/>
          </p:nvSpPr>
          <p:spPr>
            <a:xfrm>
              <a:off x="11348160" y="6365798"/>
              <a:ext cx="76835" cy="46990"/>
            </a:xfrm>
            <a:custGeom>
              <a:avLst/>
              <a:gdLst/>
              <a:ahLst/>
              <a:cxnLst/>
              <a:rect l="l" t="t" r="r" b="b"/>
              <a:pathLst>
                <a:path w="76834" h="46989">
                  <a:moveTo>
                    <a:pt x="40529" y="35560"/>
                  </a:moveTo>
                  <a:lnTo>
                    <a:pt x="28414" y="35560"/>
                  </a:lnTo>
                  <a:lnTo>
                    <a:pt x="18508" y="35687"/>
                  </a:lnTo>
                  <a:lnTo>
                    <a:pt x="9933" y="36195"/>
                  </a:lnTo>
                  <a:lnTo>
                    <a:pt x="8969" y="36195"/>
                  </a:lnTo>
                  <a:lnTo>
                    <a:pt x="7692" y="36957"/>
                  </a:lnTo>
                  <a:lnTo>
                    <a:pt x="7734" y="37465"/>
                  </a:lnTo>
                  <a:lnTo>
                    <a:pt x="13671" y="38989"/>
                  </a:lnTo>
                  <a:lnTo>
                    <a:pt x="19325" y="40132"/>
                  </a:lnTo>
                  <a:lnTo>
                    <a:pt x="27398" y="42926"/>
                  </a:lnTo>
                  <a:lnTo>
                    <a:pt x="30225" y="43942"/>
                  </a:lnTo>
                  <a:lnTo>
                    <a:pt x="33785" y="46482"/>
                  </a:lnTo>
                  <a:lnTo>
                    <a:pt x="34179" y="45466"/>
                  </a:lnTo>
                  <a:lnTo>
                    <a:pt x="33712" y="45466"/>
                  </a:lnTo>
                  <a:lnTo>
                    <a:pt x="31136" y="43942"/>
                  </a:lnTo>
                  <a:lnTo>
                    <a:pt x="23712" y="40132"/>
                  </a:lnTo>
                  <a:lnTo>
                    <a:pt x="16487" y="38735"/>
                  </a:lnTo>
                  <a:lnTo>
                    <a:pt x="9482" y="37084"/>
                  </a:lnTo>
                  <a:lnTo>
                    <a:pt x="10498" y="36830"/>
                  </a:lnTo>
                  <a:lnTo>
                    <a:pt x="11692" y="36830"/>
                  </a:lnTo>
                  <a:lnTo>
                    <a:pt x="20048" y="36449"/>
                  </a:lnTo>
                  <a:lnTo>
                    <a:pt x="29356" y="36322"/>
                  </a:lnTo>
                  <a:lnTo>
                    <a:pt x="68308" y="36322"/>
                  </a:lnTo>
                  <a:lnTo>
                    <a:pt x="65575" y="36195"/>
                  </a:lnTo>
                  <a:lnTo>
                    <a:pt x="53764" y="35814"/>
                  </a:lnTo>
                  <a:lnTo>
                    <a:pt x="40529" y="35560"/>
                  </a:lnTo>
                  <a:close/>
                </a:path>
                <a:path w="76834" h="46989">
                  <a:moveTo>
                    <a:pt x="37502" y="36322"/>
                  </a:moveTo>
                  <a:lnTo>
                    <a:pt x="36665" y="36322"/>
                  </a:lnTo>
                  <a:lnTo>
                    <a:pt x="35744" y="38989"/>
                  </a:lnTo>
                  <a:lnTo>
                    <a:pt x="34340" y="42926"/>
                  </a:lnTo>
                  <a:lnTo>
                    <a:pt x="33712" y="45466"/>
                  </a:lnTo>
                  <a:lnTo>
                    <a:pt x="34179" y="45466"/>
                  </a:lnTo>
                  <a:lnTo>
                    <a:pt x="35754" y="41402"/>
                  </a:lnTo>
                  <a:lnTo>
                    <a:pt x="37502" y="36322"/>
                  </a:lnTo>
                  <a:close/>
                </a:path>
                <a:path w="76834" h="46989">
                  <a:moveTo>
                    <a:pt x="68308" y="36322"/>
                  </a:moveTo>
                  <a:lnTo>
                    <a:pt x="42696" y="36322"/>
                  </a:lnTo>
                  <a:lnTo>
                    <a:pt x="54015" y="36576"/>
                  </a:lnTo>
                  <a:lnTo>
                    <a:pt x="65083" y="36957"/>
                  </a:lnTo>
                  <a:lnTo>
                    <a:pt x="70549" y="37211"/>
                  </a:lnTo>
                  <a:lnTo>
                    <a:pt x="73355" y="37719"/>
                  </a:lnTo>
                  <a:lnTo>
                    <a:pt x="76611" y="37719"/>
                  </a:lnTo>
                  <a:lnTo>
                    <a:pt x="76601" y="36957"/>
                  </a:lnTo>
                  <a:lnTo>
                    <a:pt x="76109" y="36830"/>
                  </a:lnTo>
                  <a:lnTo>
                    <a:pt x="73596" y="36830"/>
                  </a:lnTo>
                  <a:lnTo>
                    <a:pt x="71041" y="36449"/>
                  </a:lnTo>
                  <a:lnTo>
                    <a:pt x="68308" y="36322"/>
                  </a:lnTo>
                  <a:close/>
                </a:path>
                <a:path w="76834" h="46989">
                  <a:moveTo>
                    <a:pt x="39417" y="32004"/>
                  </a:moveTo>
                  <a:lnTo>
                    <a:pt x="36455" y="32004"/>
                  </a:lnTo>
                  <a:lnTo>
                    <a:pt x="37136" y="32512"/>
                  </a:lnTo>
                  <a:lnTo>
                    <a:pt x="37869" y="32766"/>
                  </a:lnTo>
                  <a:lnTo>
                    <a:pt x="36927" y="35560"/>
                  </a:lnTo>
                  <a:lnTo>
                    <a:pt x="37754" y="35560"/>
                  </a:lnTo>
                  <a:lnTo>
                    <a:pt x="38686" y="32766"/>
                  </a:lnTo>
                  <a:lnTo>
                    <a:pt x="39094" y="32639"/>
                  </a:lnTo>
                  <a:lnTo>
                    <a:pt x="39241" y="32639"/>
                  </a:lnTo>
                  <a:lnTo>
                    <a:pt x="39417" y="32004"/>
                  </a:lnTo>
                  <a:close/>
                </a:path>
                <a:path w="76834" h="46989">
                  <a:moveTo>
                    <a:pt x="10938" y="24003"/>
                  </a:moveTo>
                  <a:lnTo>
                    <a:pt x="7524" y="24257"/>
                  </a:lnTo>
                  <a:lnTo>
                    <a:pt x="5325" y="24257"/>
                  </a:lnTo>
                  <a:lnTo>
                    <a:pt x="4079" y="24511"/>
                  </a:lnTo>
                  <a:lnTo>
                    <a:pt x="3877" y="25146"/>
                  </a:lnTo>
                  <a:lnTo>
                    <a:pt x="3790" y="26162"/>
                  </a:lnTo>
                  <a:lnTo>
                    <a:pt x="3912" y="26797"/>
                  </a:lnTo>
                  <a:lnTo>
                    <a:pt x="6257" y="27432"/>
                  </a:lnTo>
                  <a:lnTo>
                    <a:pt x="8467" y="27686"/>
                  </a:lnTo>
                  <a:lnTo>
                    <a:pt x="10687" y="27813"/>
                  </a:lnTo>
                  <a:lnTo>
                    <a:pt x="11943" y="28448"/>
                  </a:lnTo>
                  <a:lnTo>
                    <a:pt x="15116" y="29718"/>
                  </a:lnTo>
                  <a:lnTo>
                    <a:pt x="17765" y="30226"/>
                  </a:lnTo>
                  <a:lnTo>
                    <a:pt x="23367" y="31369"/>
                  </a:lnTo>
                  <a:lnTo>
                    <a:pt x="26194" y="32004"/>
                  </a:lnTo>
                  <a:lnTo>
                    <a:pt x="31607" y="32258"/>
                  </a:lnTo>
                  <a:lnTo>
                    <a:pt x="36455" y="32004"/>
                  </a:lnTo>
                  <a:lnTo>
                    <a:pt x="39417" y="32004"/>
                  </a:lnTo>
                  <a:lnTo>
                    <a:pt x="39523" y="31623"/>
                  </a:lnTo>
                  <a:lnTo>
                    <a:pt x="40288" y="31496"/>
                  </a:lnTo>
                  <a:lnTo>
                    <a:pt x="27429" y="31496"/>
                  </a:lnTo>
                  <a:lnTo>
                    <a:pt x="16508" y="29083"/>
                  </a:lnTo>
                  <a:lnTo>
                    <a:pt x="14645" y="28575"/>
                  </a:lnTo>
                  <a:lnTo>
                    <a:pt x="12864" y="27940"/>
                  </a:lnTo>
                  <a:lnTo>
                    <a:pt x="16791" y="27940"/>
                  </a:lnTo>
                  <a:lnTo>
                    <a:pt x="27063" y="27686"/>
                  </a:lnTo>
                  <a:lnTo>
                    <a:pt x="29042" y="27686"/>
                  </a:lnTo>
                  <a:lnTo>
                    <a:pt x="39492" y="27305"/>
                  </a:lnTo>
                  <a:lnTo>
                    <a:pt x="40518" y="27305"/>
                  </a:lnTo>
                  <a:lnTo>
                    <a:pt x="45942" y="27178"/>
                  </a:lnTo>
                  <a:lnTo>
                    <a:pt x="12854" y="27178"/>
                  </a:lnTo>
                  <a:lnTo>
                    <a:pt x="11043" y="27051"/>
                  </a:lnTo>
                  <a:lnTo>
                    <a:pt x="10762" y="26924"/>
                  </a:lnTo>
                  <a:lnTo>
                    <a:pt x="8257" y="26924"/>
                  </a:lnTo>
                  <a:lnTo>
                    <a:pt x="4572" y="26416"/>
                  </a:lnTo>
                  <a:lnTo>
                    <a:pt x="4498" y="24892"/>
                  </a:lnTo>
                  <a:lnTo>
                    <a:pt x="10425" y="24892"/>
                  </a:lnTo>
                  <a:lnTo>
                    <a:pt x="12592" y="24765"/>
                  </a:lnTo>
                  <a:lnTo>
                    <a:pt x="19611" y="24765"/>
                  </a:lnTo>
                  <a:lnTo>
                    <a:pt x="18425" y="24511"/>
                  </a:lnTo>
                  <a:lnTo>
                    <a:pt x="14833" y="24257"/>
                  </a:lnTo>
                  <a:lnTo>
                    <a:pt x="14663" y="24130"/>
                  </a:lnTo>
                  <a:lnTo>
                    <a:pt x="13493" y="24130"/>
                  </a:lnTo>
                  <a:lnTo>
                    <a:pt x="10938" y="24003"/>
                  </a:lnTo>
                  <a:close/>
                </a:path>
                <a:path w="76834" h="46989">
                  <a:moveTo>
                    <a:pt x="29042" y="27686"/>
                  </a:moveTo>
                  <a:lnTo>
                    <a:pt x="27063" y="27686"/>
                  </a:lnTo>
                  <a:lnTo>
                    <a:pt x="28759" y="28321"/>
                  </a:lnTo>
                  <a:lnTo>
                    <a:pt x="30435" y="29083"/>
                  </a:lnTo>
                  <a:lnTo>
                    <a:pt x="34246" y="30734"/>
                  </a:lnTo>
                  <a:lnTo>
                    <a:pt x="35304" y="31242"/>
                  </a:lnTo>
                  <a:lnTo>
                    <a:pt x="34236" y="31369"/>
                  </a:lnTo>
                  <a:lnTo>
                    <a:pt x="32120" y="31369"/>
                  </a:lnTo>
                  <a:lnTo>
                    <a:pt x="27429" y="31496"/>
                  </a:lnTo>
                  <a:lnTo>
                    <a:pt x="40288" y="31496"/>
                  </a:lnTo>
                  <a:lnTo>
                    <a:pt x="41816" y="31242"/>
                  </a:lnTo>
                  <a:lnTo>
                    <a:pt x="42385" y="31115"/>
                  </a:lnTo>
                  <a:lnTo>
                    <a:pt x="36508" y="31115"/>
                  </a:lnTo>
                  <a:lnTo>
                    <a:pt x="35859" y="30861"/>
                  </a:lnTo>
                  <a:lnTo>
                    <a:pt x="35251" y="30480"/>
                  </a:lnTo>
                  <a:lnTo>
                    <a:pt x="33042" y="29337"/>
                  </a:lnTo>
                  <a:lnTo>
                    <a:pt x="31063" y="28448"/>
                  </a:lnTo>
                  <a:lnTo>
                    <a:pt x="29042" y="27686"/>
                  </a:lnTo>
                  <a:close/>
                </a:path>
                <a:path w="76834" h="46989">
                  <a:moveTo>
                    <a:pt x="40518" y="27305"/>
                  </a:moveTo>
                  <a:lnTo>
                    <a:pt x="39492" y="27305"/>
                  </a:lnTo>
                  <a:lnTo>
                    <a:pt x="39366" y="28194"/>
                  </a:lnTo>
                  <a:lnTo>
                    <a:pt x="38455" y="30988"/>
                  </a:lnTo>
                  <a:lnTo>
                    <a:pt x="36508" y="31115"/>
                  </a:lnTo>
                  <a:lnTo>
                    <a:pt x="42385" y="31115"/>
                  </a:lnTo>
                  <a:lnTo>
                    <a:pt x="44089" y="30734"/>
                  </a:lnTo>
                  <a:lnTo>
                    <a:pt x="39712" y="30734"/>
                  </a:lnTo>
                  <a:lnTo>
                    <a:pt x="40045" y="29083"/>
                  </a:lnTo>
                  <a:lnTo>
                    <a:pt x="40141" y="28448"/>
                  </a:lnTo>
                  <a:lnTo>
                    <a:pt x="40518" y="27305"/>
                  </a:lnTo>
                  <a:close/>
                </a:path>
                <a:path w="76834" h="46989">
                  <a:moveTo>
                    <a:pt x="19611" y="24765"/>
                  </a:moveTo>
                  <a:lnTo>
                    <a:pt x="13472" y="24765"/>
                  </a:lnTo>
                  <a:lnTo>
                    <a:pt x="14351" y="24892"/>
                  </a:lnTo>
                  <a:lnTo>
                    <a:pt x="15105" y="25400"/>
                  </a:lnTo>
                  <a:lnTo>
                    <a:pt x="15953" y="25781"/>
                  </a:lnTo>
                  <a:lnTo>
                    <a:pt x="18592" y="26543"/>
                  </a:lnTo>
                  <a:lnTo>
                    <a:pt x="20383" y="26924"/>
                  </a:lnTo>
                  <a:lnTo>
                    <a:pt x="22184" y="27051"/>
                  </a:lnTo>
                  <a:lnTo>
                    <a:pt x="51366" y="27051"/>
                  </a:lnTo>
                  <a:lnTo>
                    <a:pt x="50497" y="27432"/>
                  </a:lnTo>
                  <a:lnTo>
                    <a:pt x="46822" y="29210"/>
                  </a:lnTo>
                  <a:lnTo>
                    <a:pt x="43293" y="30226"/>
                  </a:lnTo>
                  <a:lnTo>
                    <a:pt x="39712" y="30734"/>
                  </a:lnTo>
                  <a:lnTo>
                    <a:pt x="44089" y="30734"/>
                  </a:lnTo>
                  <a:lnTo>
                    <a:pt x="48675" y="29210"/>
                  </a:lnTo>
                  <a:lnTo>
                    <a:pt x="50947" y="28194"/>
                  </a:lnTo>
                  <a:lnTo>
                    <a:pt x="53083" y="26924"/>
                  </a:lnTo>
                  <a:lnTo>
                    <a:pt x="27105" y="26924"/>
                  </a:lnTo>
                  <a:lnTo>
                    <a:pt x="29251" y="26670"/>
                  </a:lnTo>
                  <a:lnTo>
                    <a:pt x="30533" y="26289"/>
                  </a:lnTo>
                  <a:lnTo>
                    <a:pt x="22445" y="26289"/>
                  </a:lnTo>
                  <a:lnTo>
                    <a:pt x="20435" y="26162"/>
                  </a:lnTo>
                  <a:lnTo>
                    <a:pt x="18425" y="25781"/>
                  </a:lnTo>
                  <a:lnTo>
                    <a:pt x="16393" y="25019"/>
                  </a:lnTo>
                  <a:lnTo>
                    <a:pt x="20798" y="25019"/>
                  </a:lnTo>
                  <a:lnTo>
                    <a:pt x="19611" y="24765"/>
                  </a:lnTo>
                  <a:close/>
                </a:path>
                <a:path w="76834" h="46989">
                  <a:moveTo>
                    <a:pt x="51366" y="27051"/>
                  </a:moveTo>
                  <a:lnTo>
                    <a:pt x="14665" y="27051"/>
                  </a:lnTo>
                  <a:lnTo>
                    <a:pt x="12854" y="27178"/>
                  </a:lnTo>
                  <a:lnTo>
                    <a:pt x="45942" y="27178"/>
                  </a:lnTo>
                  <a:lnTo>
                    <a:pt x="51366" y="27051"/>
                  </a:lnTo>
                  <a:close/>
                </a:path>
                <a:path w="76834" h="46989">
                  <a:moveTo>
                    <a:pt x="7786" y="25019"/>
                  </a:moveTo>
                  <a:lnTo>
                    <a:pt x="6551" y="25019"/>
                  </a:lnTo>
                  <a:lnTo>
                    <a:pt x="7388" y="25781"/>
                  </a:lnTo>
                  <a:lnTo>
                    <a:pt x="8268" y="26416"/>
                  </a:lnTo>
                  <a:lnTo>
                    <a:pt x="9200" y="26924"/>
                  </a:lnTo>
                  <a:lnTo>
                    <a:pt x="10762" y="26924"/>
                  </a:lnTo>
                  <a:lnTo>
                    <a:pt x="9922" y="26543"/>
                  </a:lnTo>
                  <a:lnTo>
                    <a:pt x="8833" y="25908"/>
                  </a:lnTo>
                  <a:lnTo>
                    <a:pt x="7786" y="25019"/>
                  </a:lnTo>
                  <a:close/>
                </a:path>
                <a:path w="76834" h="46989">
                  <a:moveTo>
                    <a:pt x="40846" y="23241"/>
                  </a:moveTo>
                  <a:lnTo>
                    <a:pt x="40026" y="23241"/>
                  </a:lnTo>
                  <a:lnTo>
                    <a:pt x="39586" y="26543"/>
                  </a:lnTo>
                  <a:lnTo>
                    <a:pt x="27105" y="26924"/>
                  </a:lnTo>
                  <a:lnTo>
                    <a:pt x="53083" y="26924"/>
                  </a:lnTo>
                  <a:lnTo>
                    <a:pt x="57764" y="26797"/>
                  </a:lnTo>
                  <a:lnTo>
                    <a:pt x="61952" y="26543"/>
                  </a:lnTo>
                  <a:lnTo>
                    <a:pt x="40780" y="26543"/>
                  </a:lnTo>
                  <a:lnTo>
                    <a:pt x="41403" y="24638"/>
                  </a:lnTo>
                  <a:lnTo>
                    <a:pt x="40654" y="24638"/>
                  </a:lnTo>
                  <a:lnTo>
                    <a:pt x="40846" y="23241"/>
                  </a:lnTo>
                  <a:close/>
                </a:path>
                <a:path w="76834" h="46989">
                  <a:moveTo>
                    <a:pt x="53450" y="16129"/>
                  </a:moveTo>
                  <a:lnTo>
                    <a:pt x="49858" y="16129"/>
                  </a:lnTo>
                  <a:lnTo>
                    <a:pt x="52476" y="16510"/>
                  </a:lnTo>
                  <a:lnTo>
                    <a:pt x="54832" y="18034"/>
                  </a:lnTo>
                  <a:lnTo>
                    <a:pt x="57533" y="19431"/>
                  </a:lnTo>
                  <a:lnTo>
                    <a:pt x="58559" y="20066"/>
                  </a:lnTo>
                  <a:lnTo>
                    <a:pt x="59502" y="20701"/>
                  </a:lnTo>
                  <a:lnTo>
                    <a:pt x="59566" y="20955"/>
                  </a:lnTo>
                  <a:lnTo>
                    <a:pt x="58947" y="21590"/>
                  </a:lnTo>
                  <a:lnTo>
                    <a:pt x="40780" y="26543"/>
                  </a:lnTo>
                  <a:lnTo>
                    <a:pt x="63146" y="26543"/>
                  </a:lnTo>
                  <a:lnTo>
                    <a:pt x="63585" y="26162"/>
                  </a:lnTo>
                  <a:lnTo>
                    <a:pt x="54392" y="26162"/>
                  </a:lnTo>
                  <a:lnTo>
                    <a:pt x="55931" y="25146"/>
                  </a:lnTo>
                  <a:lnTo>
                    <a:pt x="57397" y="24003"/>
                  </a:lnTo>
                  <a:lnTo>
                    <a:pt x="59345" y="22225"/>
                  </a:lnTo>
                  <a:lnTo>
                    <a:pt x="60339" y="21209"/>
                  </a:lnTo>
                  <a:lnTo>
                    <a:pt x="61743" y="21209"/>
                  </a:lnTo>
                  <a:lnTo>
                    <a:pt x="61449" y="20955"/>
                  </a:lnTo>
                  <a:lnTo>
                    <a:pt x="60842" y="20574"/>
                  </a:lnTo>
                  <a:lnTo>
                    <a:pt x="61104" y="20193"/>
                  </a:lnTo>
                  <a:lnTo>
                    <a:pt x="60203" y="20193"/>
                  </a:lnTo>
                  <a:lnTo>
                    <a:pt x="59261" y="19558"/>
                  </a:lnTo>
                  <a:lnTo>
                    <a:pt x="55879" y="17653"/>
                  </a:lnTo>
                  <a:lnTo>
                    <a:pt x="53450" y="16129"/>
                  </a:lnTo>
                  <a:close/>
                </a:path>
                <a:path w="76834" h="46989">
                  <a:moveTo>
                    <a:pt x="20798" y="25019"/>
                  </a:moveTo>
                  <a:lnTo>
                    <a:pt x="16393" y="25019"/>
                  </a:lnTo>
                  <a:lnTo>
                    <a:pt x="18414" y="25273"/>
                  </a:lnTo>
                  <a:lnTo>
                    <a:pt x="22445" y="26289"/>
                  </a:lnTo>
                  <a:lnTo>
                    <a:pt x="25419" y="26289"/>
                  </a:lnTo>
                  <a:lnTo>
                    <a:pt x="21985" y="25273"/>
                  </a:lnTo>
                  <a:lnTo>
                    <a:pt x="20798" y="25019"/>
                  </a:lnTo>
                  <a:close/>
                </a:path>
                <a:path w="76834" h="46989">
                  <a:moveTo>
                    <a:pt x="35032" y="20353"/>
                  </a:moveTo>
                  <a:lnTo>
                    <a:pt x="34309" y="20701"/>
                  </a:lnTo>
                  <a:lnTo>
                    <a:pt x="34078" y="21463"/>
                  </a:lnTo>
                  <a:lnTo>
                    <a:pt x="33961" y="22606"/>
                  </a:lnTo>
                  <a:lnTo>
                    <a:pt x="34187" y="23368"/>
                  </a:lnTo>
                  <a:lnTo>
                    <a:pt x="34403" y="23876"/>
                  </a:lnTo>
                  <a:lnTo>
                    <a:pt x="34613" y="24130"/>
                  </a:lnTo>
                  <a:lnTo>
                    <a:pt x="33482" y="24638"/>
                  </a:lnTo>
                  <a:lnTo>
                    <a:pt x="32162" y="25019"/>
                  </a:lnTo>
                  <a:lnTo>
                    <a:pt x="29440" y="26035"/>
                  </a:lnTo>
                  <a:lnTo>
                    <a:pt x="25786" y="26289"/>
                  </a:lnTo>
                  <a:lnTo>
                    <a:pt x="30533" y="26289"/>
                  </a:lnTo>
                  <a:lnTo>
                    <a:pt x="31387" y="26035"/>
                  </a:lnTo>
                  <a:lnTo>
                    <a:pt x="33974" y="25146"/>
                  </a:lnTo>
                  <a:lnTo>
                    <a:pt x="34571" y="25019"/>
                  </a:lnTo>
                  <a:lnTo>
                    <a:pt x="35147" y="24765"/>
                  </a:lnTo>
                  <a:lnTo>
                    <a:pt x="36757" y="24765"/>
                  </a:lnTo>
                  <a:lnTo>
                    <a:pt x="35953" y="24384"/>
                  </a:lnTo>
                  <a:lnTo>
                    <a:pt x="36424" y="24130"/>
                  </a:lnTo>
                  <a:lnTo>
                    <a:pt x="36703" y="23876"/>
                  </a:lnTo>
                  <a:lnTo>
                    <a:pt x="35293" y="23876"/>
                  </a:lnTo>
                  <a:lnTo>
                    <a:pt x="35147" y="23622"/>
                  </a:lnTo>
                  <a:lnTo>
                    <a:pt x="34539" y="22860"/>
                  </a:lnTo>
                  <a:lnTo>
                    <a:pt x="35032" y="20353"/>
                  </a:lnTo>
                  <a:close/>
                </a:path>
                <a:path w="76834" h="46989">
                  <a:moveTo>
                    <a:pt x="60193" y="25908"/>
                  </a:moveTo>
                  <a:lnTo>
                    <a:pt x="55900" y="26035"/>
                  </a:lnTo>
                  <a:lnTo>
                    <a:pt x="54455" y="26162"/>
                  </a:lnTo>
                  <a:lnTo>
                    <a:pt x="61942" y="26162"/>
                  </a:lnTo>
                  <a:lnTo>
                    <a:pt x="60193" y="25908"/>
                  </a:lnTo>
                  <a:close/>
                </a:path>
                <a:path w="76834" h="46989">
                  <a:moveTo>
                    <a:pt x="64607" y="24533"/>
                  </a:moveTo>
                  <a:lnTo>
                    <a:pt x="63261" y="25400"/>
                  </a:lnTo>
                  <a:lnTo>
                    <a:pt x="61942" y="26162"/>
                  </a:lnTo>
                  <a:lnTo>
                    <a:pt x="63585" y="26162"/>
                  </a:lnTo>
                  <a:lnTo>
                    <a:pt x="64758" y="25146"/>
                  </a:lnTo>
                  <a:lnTo>
                    <a:pt x="64651" y="24638"/>
                  </a:lnTo>
                  <a:close/>
                </a:path>
                <a:path w="76834" h="46989">
                  <a:moveTo>
                    <a:pt x="36757" y="24765"/>
                  </a:moveTo>
                  <a:lnTo>
                    <a:pt x="35147" y="24765"/>
                  </a:lnTo>
                  <a:lnTo>
                    <a:pt x="36183" y="25527"/>
                  </a:lnTo>
                  <a:lnTo>
                    <a:pt x="37670" y="25273"/>
                  </a:lnTo>
                  <a:lnTo>
                    <a:pt x="37999" y="25019"/>
                  </a:lnTo>
                  <a:lnTo>
                    <a:pt x="37293" y="25019"/>
                  </a:lnTo>
                  <a:lnTo>
                    <a:pt x="36757" y="24765"/>
                  </a:lnTo>
                  <a:close/>
                </a:path>
                <a:path w="76834" h="46989">
                  <a:moveTo>
                    <a:pt x="10425" y="24892"/>
                  </a:moveTo>
                  <a:lnTo>
                    <a:pt x="4498" y="24892"/>
                  </a:lnTo>
                  <a:lnTo>
                    <a:pt x="5880" y="25019"/>
                  </a:lnTo>
                  <a:lnTo>
                    <a:pt x="9095" y="25019"/>
                  </a:lnTo>
                  <a:lnTo>
                    <a:pt x="10425" y="24892"/>
                  </a:lnTo>
                  <a:close/>
                </a:path>
                <a:path w="76834" h="46989">
                  <a:moveTo>
                    <a:pt x="42717" y="14478"/>
                  </a:moveTo>
                  <a:lnTo>
                    <a:pt x="41471" y="16764"/>
                  </a:lnTo>
                  <a:lnTo>
                    <a:pt x="40843" y="18923"/>
                  </a:lnTo>
                  <a:lnTo>
                    <a:pt x="40429" y="20955"/>
                  </a:lnTo>
                  <a:lnTo>
                    <a:pt x="40324" y="21209"/>
                  </a:lnTo>
                  <a:lnTo>
                    <a:pt x="38769" y="23622"/>
                  </a:lnTo>
                  <a:lnTo>
                    <a:pt x="37293" y="25019"/>
                  </a:lnTo>
                  <a:lnTo>
                    <a:pt x="37999" y="25019"/>
                  </a:lnTo>
                  <a:lnTo>
                    <a:pt x="39314" y="24003"/>
                  </a:lnTo>
                  <a:lnTo>
                    <a:pt x="40026" y="23241"/>
                  </a:lnTo>
                  <a:lnTo>
                    <a:pt x="40846" y="23241"/>
                  </a:lnTo>
                  <a:lnTo>
                    <a:pt x="41063" y="21844"/>
                  </a:lnTo>
                  <a:lnTo>
                    <a:pt x="41159" y="21590"/>
                  </a:lnTo>
                  <a:lnTo>
                    <a:pt x="42222" y="19812"/>
                  </a:lnTo>
                  <a:lnTo>
                    <a:pt x="42331" y="19558"/>
                  </a:lnTo>
                  <a:lnTo>
                    <a:pt x="42923" y="17272"/>
                  </a:lnTo>
                  <a:lnTo>
                    <a:pt x="43023" y="16764"/>
                  </a:lnTo>
                  <a:lnTo>
                    <a:pt x="43314" y="14605"/>
                  </a:lnTo>
                  <a:lnTo>
                    <a:pt x="42717" y="14478"/>
                  </a:lnTo>
                  <a:close/>
                </a:path>
                <a:path w="76834" h="46989">
                  <a:moveTo>
                    <a:pt x="43775" y="14986"/>
                  </a:moveTo>
                  <a:lnTo>
                    <a:pt x="40654" y="24638"/>
                  </a:lnTo>
                  <a:lnTo>
                    <a:pt x="41403" y="24638"/>
                  </a:lnTo>
                  <a:lnTo>
                    <a:pt x="42068" y="22606"/>
                  </a:lnTo>
                  <a:lnTo>
                    <a:pt x="43722" y="15875"/>
                  </a:lnTo>
                  <a:lnTo>
                    <a:pt x="53045" y="15875"/>
                  </a:lnTo>
                  <a:lnTo>
                    <a:pt x="52842" y="15748"/>
                  </a:lnTo>
                  <a:lnTo>
                    <a:pt x="49523" y="15240"/>
                  </a:lnTo>
                  <a:lnTo>
                    <a:pt x="48623" y="15240"/>
                  </a:lnTo>
                  <a:lnTo>
                    <a:pt x="43775" y="14986"/>
                  </a:lnTo>
                  <a:close/>
                </a:path>
                <a:path w="76834" h="46989">
                  <a:moveTo>
                    <a:pt x="61743" y="21209"/>
                  </a:moveTo>
                  <a:lnTo>
                    <a:pt x="60339" y="21209"/>
                  </a:lnTo>
                  <a:lnTo>
                    <a:pt x="62486" y="22606"/>
                  </a:lnTo>
                  <a:lnTo>
                    <a:pt x="64571" y="24447"/>
                  </a:lnTo>
                  <a:lnTo>
                    <a:pt x="64172" y="23495"/>
                  </a:lnTo>
                  <a:lnTo>
                    <a:pt x="63774" y="22860"/>
                  </a:lnTo>
                  <a:lnTo>
                    <a:pt x="61743" y="21209"/>
                  </a:lnTo>
                  <a:close/>
                </a:path>
                <a:path w="76834" h="46989">
                  <a:moveTo>
                    <a:pt x="1443" y="10534"/>
                  </a:moveTo>
                  <a:lnTo>
                    <a:pt x="373" y="11938"/>
                  </a:lnTo>
                  <a:lnTo>
                    <a:pt x="118" y="14605"/>
                  </a:lnTo>
                  <a:lnTo>
                    <a:pt x="0" y="16891"/>
                  </a:lnTo>
                  <a:lnTo>
                    <a:pt x="3587" y="22098"/>
                  </a:lnTo>
                  <a:lnTo>
                    <a:pt x="4592" y="23241"/>
                  </a:lnTo>
                  <a:lnTo>
                    <a:pt x="5702" y="24257"/>
                  </a:lnTo>
                  <a:lnTo>
                    <a:pt x="6833" y="24257"/>
                  </a:lnTo>
                  <a:lnTo>
                    <a:pt x="3964" y="21844"/>
                  </a:lnTo>
                  <a:lnTo>
                    <a:pt x="1640" y="18542"/>
                  </a:lnTo>
                  <a:lnTo>
                    <a:pt x="1443" y="10534"/>
                  </a:lnTo>
                  <a:close/>
                </a:path>
                <a:path w="76834" h="46989">
                  <a:moveTo>
                    <a:pt x="42853" y="5715"/>
                  </a:moveTo>
                  <a:lnTo>
                    <a:pt x="36204" y="5715"/>
                  </a:lnTo>
                  <a:lnTo>
                    <a:pt x="29262" y="6477"/>
                  </a:lnTo>
                  <a:lnTo>
                    <a:pt x="11008" y="20353"/>
                  </a:lnTo>
                  <a:lnTo>
                    <a:pt x="11985" y="22225"/>
                  </a:lnTo>
                  <a:lnTo>
                    <a:pt x="13011" y="23622"/>
                  </a:lnTo>
                  <a:lnTo>
                    <a:pt x="13493" y="24130"/>
                  </a:lnTo>
                  <a:lnTo>
                    <a:pt x="14663" y="24130"/>
                  </a:lnTo>
                  <a:lnTo>
                    <a:pt x="13472" y="23241"/>
                  </a:lnTo>
                  <a:lnTo>
                    <a:pt x="12666" y="21844"/>
                  </a:lnTo>
                  <a:lnTo>
                    <a:pt x="12562" y="21590"/>
                  </a:lnTo>
                  <a:lnTo>
                    <a:pt x="12011" y="19431"/>
                  </a:lnTo>
                  <a:lnTo>
                    <a:pt x="11859" y="18923"/>
                  </a:lnTo>
                  <a:lnTo>
                    <a:pt x="13206" y="16764"/>
                  </a:lnTo>
                  <a:lnTo>
                    <a:pt x="14111" y="15113"/>
                  </a:lnTo>
                  <a:lnTo>
                    <a:pt x="15042" y="14097"/>
                  </a:lnTo>
                  <a:lnTo>
                    <a:pt x="18100" y="11430"/>
                  </a:lnTo>
                  <a:lnTo>
                    <a:pt x="20948" y="10414"/>
                  </a:lnTo>
                  <a:lnTo>
                    <a:pt x="26204" y="8382"/>
                  </a:lnTo>
                  <a:lnTo>
                    <a:pt x="29063" y="7620"/>
                  </a:lnTo>
                  <a:lnTo>
                    <a:pt x="34811" y="6604"/>
                  </a:lnTo>
                  <a:lnTo>
                    <a:pt x="37701" y="6350"/>
                  </a:lnTo>
                  <a:lnTo>
                    <a:pt x="52222" y="6350"/>
                  </a:lnTo>
                  <a:lnTo>
                    <a:pt x="49978" y="5969"/>
                  </a:lnTo>
                  <a:lnTo>
                    <a:pt x="46518" y="5969"/>
                  </a:lnTo>
                  <a:lnTo>
                    <a:pt x="42853" y="5715"/>
                  </a:lnTo>
                  <a:close/>
                </a:path>
                <a:path w="76834" h="46989">
                  <a:moveTo>
                    <a:pt x="36424" y="19685"/>
                  </a:moveTo>
                  <a:lnTo>
                    <a:pt x="35895" y="19939"/>
                  </a:lnTo>
                  <a:lnTo>
                    <a:pt x="35824" y="20066"/>
                  </a:lnTo>
                  <a:lnTo>
                    <a:pt x="37890" y="21717"/>
                  </a:lnTo>
                  <a:lnTo>
                    <a:pt x="36120" y="23368"/>
                  </a:lnTo>
                  <a:lnTo>
                    <a:pt x="35293" y="23876"/>
                  </a:lnTo>
                  <a:lnTo>
                    <a:pt x="36703" y="23876"/>
                  </a:lnTo>
                  <a:lnTo>
                    <a:pt x="36843" y="23749"/>
                  </a:lnTo>
                  <a:lnTo>
                    <a:pt x="38434" y="21209"/>
                  </a:lnTo>
                  <a:lnTo>
                    <a:pt x="36843" y="19939"/>
                  </a:lnTo>
                  <a:lnTo>
                    <a:pt x="36424" y="19685"/>
                  </a:lnTo>
                  <a:close/>
                </a:path>
                <a:path w="76834" h="46989">
                  <a:moveTo>
                    <a:pt x="35188" y="19558"/>
                  </a:moveTo>
                  <a:lnTo>
                    <a:pt x="35032" y="20353"/>
                  </a:lnTo>
                  <a:lnTo>
                    <a:pt x="35631" y="20066"/>
                  </a:lnTo>
                  <a:lnTo>
                    <a:pt x="35665" y="19939"/>
                  </a:lnTo>
                  <a:lnTo>
                    <a:pt x="35188" y="19558"/>
                  </a:lnTo>
                  <a:close/>
                </a:path>
                <a:path w="76834" h="46989">
                  <a:moveTo>
                    <a:pt x="52970" y="6477"/>
                  </a:moveTo>
                  <a:lnTo>
                    <a:pt x="44738" y="6477"/>
                  </a:lnTo>
                  <a:lnTo>
                    <a:pt x="50570" y="6985"/>
                  </a:lnTo>
                  <a:lnTo>
                    <a:pt x="53031" y="7112"/>
                  </a:lnTo>
                  <a:lnTo>
                    <a:pt x="55387" y="8001"/>
                  </a:lnTo>
                  <a:lnTo>
                    <a:pt x="60088" y="10922"/>
                  </a:lnTo>
                  <a:lnTo>
                    <a:pt x="61837" y="13335"/>
                  </a:lnTo>
                  <a:lnTo>
                    <a:pt x="61633" y="16891"/>
                  </a:lnTo>
                  <a:lnTo>
                    <a:pt x="61511" y="18034"/>
                  </a:lnTo>
                  <a:lnTo>
                    <a:pt x="60999" y="19050"/>
                  </a:lnTo>
                  <a:lnTo>
                    <a:pt x="60203" y="20193"/>
                  </a:lnTo>
                  <a:lnTo>
                    <a:pt x="61104" y="20193"/>
                  </a:lnTo>
                  <a:lnTo>
                    <a:pt x="62800" y="13716"/>
                  </a:lnTo>
                  <a:lnTo>
                    <a:pt x="59324" y="9144"/>
                  </a:lnTo>
                  <a:lnTo>
                    <a:pt x="55963" y="6985"/>
                  </a:lnTo>
                  <a:lnTo>
                    <a:pt x="52970" y="6477"/>
                  </a:lnTo>
                  <a:close/>
                </a:path>
                <a:path w="76834" h="46989">
                  <a:moveTo>
                    <a:pt x="53045" y="15875"/>
                  </a:moveTo>
                  <a:lnTo>
                    <a:pt x="43722" y="15875"/>
                  </a:lnTo>
                  <a:lnTo>
                    <a:pt x="48518" y="16002"/>
                  </a:lnTo>
                  <a:lnTo>
                    <a:pt x="48979" y="16002"/>
                  </a:lnTo>
                  <a:lnTo>
                    <a:pt x="49374" y="17018"/>
                  </a:lnTo>
                  <a:lnTo>
                    <a:pt x="49492" y="17399"/>
                  </a:lnTo>
                  <a:lnTo>
                    <a:pt x="50235" y="17145"/>
                  </a:lnTo>
                  <a:lnTo>
                    <a:pt x="49858" y="16129"/>
                  </a:lnTo>
                  <a:lnTo>
                    <a:pt x="53450" y="16129"/>
                  </a:lnTo>
                  <a:lnTo>
                    <a:pt x="53045" y="15875"/>
                  </a:lnTo>
                  <a:close/>
                </a:path>
                <a:path w="76834" h="46989">
                  <a:moveTo>
                    <a:pt x="52222" y="6350"/>
                  </a:moveTo>
                  <a:lnTo>
                    <a:pt x="37701" y="6350"/>
                  </a:lnTo>
                  <a:lnTo>
                    <a:pt x="40602" y="6477"/>
                  </a:lnTo>
                  <a:lnTo>
                    <a:pt x="44026" y="8763"/>
                  </a:lnTo>
                  <a:lnTo>
                    <a:pt x="46979" y="11684"/>
                  </a:lnTo>
                  <a:lnTo>
                    <a:pt x="48623" y="15240"/>
                  </a:lnTo>
                  <a:lnTo>
                    <a:pt x="49523" y="15240"/>
                  </a:lnTo>
                  <a:lnTo>
                    <a:pt x="47911" y="11684"/>
                  </a:lnTo>
                  <a:lnTo>
                    <a:pt x="44874" y="8763"/>
                  </a:lnTo>
                  <a:lnTo>
                    <a:pt x="41806" y="6477"/>
                  </a:lnTo>
                  <a:lnTo>
                    <a:pt x="52970" y="6477"/>
                  </a:lnTo>
                  <a:lnTo>
                    <a:pt x="52222" y="6350"/>
                  </a:lnTo>
                  <a:close/>
                </a:path>
                <a:path w="76834" h="46989">
                  <a:moveTo>
                    <a:pt x="2558" y="9071"/>
                  </a:moveTo>
                  <a:lnTo>
                    <a:pt x="1430" y="10033"/>
                  </a:lnTo>
                  <a:lnTo>
                    <a:pt x="1443" y="10534"/>
                  </a:lnTo>
                  <a:lnTo>
                    <a:pt x="2558" y="9071"/>
                  </a:lnTo>
                  <a:close/>
                </a:path>
                <a:path w="76834" h="46989">
                  <a:moveTo>
                    <a:pt x="14180" y="1552"/>
                  </a:moveTo>
                  <a:lnTo>
                    <a:pt x="10865" y="2286"/>
                  </a:lnTo>
                  <a:lnTo>
                    <a:pt x="5891" y="4699"/>
                  </a:lnTo>
                  <a:lnTo>
                    <a:pt x="2558" y="9071"/>
                  </a:lnTo>
                  <a:lnTo>
                    <a:pt x="5451" y="6604"/>
                  </a:lnTo>
                  <a:lnTo>
                    <a:pt x="14180" y="1552"/>
                  </a:lnTo>
                  <a:close/>
                </a:path>
                <a:path w="76834" h="46989">
                  <a:moveTo>
                    <a:pt x="49230" y="5842"/>
                  </a:moveTo>
                  <a:lnTo>
                    <a:pt x="46518" y="5969"/>
                  </a:lnTo>
                  <a:lnTo>
                    <a:pt x="49978" y="5969"/>
                  </a:lnTo>
                  <a:lnTo>
                    <a:pt x="49230" y="5842"/>
                  </a:lnTo>
                  <a:close/>
                </a:path>
                <a:path w="76834" h="46989">
                  <a:moveTo>
                    <a:pt x="25491" y="254"/>
                  </a:moveTo>
                  <a:lnTo>
                    <a:pt x="24068" y="254"/>
                  </a:lnTo>
                  <a:lnTo>
                    <a:pt x="33911" y="2921"/>
                  </a:lnTo>
                  <a:lnTo>
                    <a:pt x="36790" y="4064"/>
                  </a:lnTo>
                  <a:lnTo>
                    <a:pt x="39461" y="5715"/>
                  </a:lnTo>
                  <a:lnTo>
                    <a:pt x="40780" y="5715"/>
                  </a:lnTo>
                  <a:lnTo>
                    <a:pt x="37146" y="3175"/>
                  </a:lnTo>
                  <a:lnTo>
                    <a:pt x="32916" y="1524"/>
                  </a:lnTo>
                  <a:lnTo>
                    <a:pt x="25491" y="254"/>
                  </a:lnTo>
                  <a:close/>
                </a:path>
                <a:path w="76834" h="46989">
                  <a:moveTo>
                    <a:pt x="18563" y="582"/>
                  </a:moveTo>
                  <a:lnTo>
                    <a:pt x="15545" y="762"/>
                  </a:lnTo>
                  <a:lnTo>
                    <a:pt x="14180" y="1552"/>
                  </a:lnTo>
                  <a:lnTo>
                    <a:pt x="18563" y="582"/>
                  </a:lnTo>
                  <a:close/>
                </a:path>
                <a:path w="76834" h="46989">
                  <a:moveTo>
                    <a:pt x="24006" y="0"/>
                  </a:moveTo>
                  <a:lnTo>
                    <a:pt x="19472" y="381"/>
                  </a:lnTo>
                  <a:lnTo>
                    <a:pt x="18563" y="582"/>
                  </a:lnTo>
                  <a:lnTo>
                    <a:pt x="24068" y="254"/>
                  </a:lnTo>
                  <a:lnTo>
                    <a:pt x="25491" y="254"/>
                  </a:lnTo>
                  <a:lnTo>
                    <a:pt x="240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11637956" y="5933605"/>
              <a:ext cx="49530" cy="514350"/>
            </a:xfrm>
            <a:custGeom>
              <a:avLst/>
              <a:gdLst/>
              <a:ahLst/>
              <a:cxnLst/>
              <a:rect l="l" t="t" r="r" b="b"/>
              <a:pathLst>
                <a:path w="49529" h="514350">
                  <a:moveTo>
                    <a:pt x="0" y="0"/>
                  </a:moveTo>
                  <a:lnTo>
                    <a:pt x="0" y="514015"/>
                  </a:lnTo>
                  <a:lnTo>
                    <a:pt x="49003" y="5140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11651079" y="6436475"/>
              <a:ext cx="87630" cy="38735"/>
            </a:xfrm>
            <a:custGeom>
              <a:avLst/>
              <a:gdLst/>
              <a:ahLst/>
              <a:cxnLst/>
              <a:rect l="l" t="t" r="r" b="b"/>
              <a:pathLst>
                <a:path w="87629" h="38735">
                  <a:moveTo>
                    <a:pt x="84562" y="0"/>
                  </a:moveTo>
                  <a:lnTo>
                    <a:pt x="6439" y="7046"/>
                  </a:lnTo>
                  <a:lnTo>
                    <a:pt x="0" y="14763"/>
                  </a:lnTo>
                  <a:lnTo>
                    <a:pt x="1560" y="32040"/>
                  </a:lnTo>
                  <a:lnTo>
                    <a:pt x="9277" y="38480"/>
                  </a:lnTo>
                  <a:lnTo>
                    <a:pt x="87400" y="31423"/>
                  </a:lnTo>
                  <a:lnTo>
                    <a:pt x="84876" y="26784"/>
                  </a:lnTo>
                  <a:lnTo>
                    <a:pt x="83222" y="21580"/>
                  </a:lnTo>
                  <a:lnTo>
                    <a:pt x="82217" y="10429"/>
                  </a:lnTo>
                  <a:lnTo>
                    <a:pt x="82908" y="5015"/>
                  </a:lnTo>
                  <a:lnTo>
                    <a:pt x="8456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11756150" y="6417700"/>
              <a:ext cx="170815" cy="48895"/>
            </a:xfrm>
            <a:custGeom>
              <a:avLst/>
              <a:gdLst/>
              <a:ahLst/>
              <a:cxnLst/>
              <a:rect l="l" t="t" r="r" b="b"/>
              <a:pathLst>
                <a:path w="170815" h="48895">
                  <a:moveTo>
                    <a:pt x="167607" y="0"/>
                  </a:moveTo>
                  <a:lnTo>
                    <a:pt x="15915" y="13685"/>
                  </a:lnTo>
                  <a:lnTo>
                    <a:pt x="0" y="32763"/>
                  </a:lnTo>
                  <a:lnTo>
                    <a:pt x="1989" y="39446"/>
                  </a:lnTo>
                  <a:lnTo>
                    <a:pt x="6244" y="44671"/>
                  </a:lnTo>
                  <a:lnTo>
                    <a:pt x="12146" y="47920"/>
                  </a:lnTo>
                  <a:lnTo>
                    <a:pt x="19077" y="48679"/>
                  </a:lnTo>
                  <a:lnTo>
                    <a:pt x="170769" y="34993"/>
                  </a:lnTo>
                  <a:lnTo>
                    <a:pt x="167607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12146817" y="6341747"/>
              <a:ext cx="68580" cy="50800"/>
            </a:xfrm>
            <a:custGeom>
              <a:avLst/>
              <a:gdLst/>
              <a:ahLst/>
              <a:cxnLst/>
              <a:rect l="l" t="t" r="r" b="b"/>
              <a:pathLst>
                <a:path w="68579" h="50800">
                  <a:moveTo>
                    <a:pt x="28241" y="0"/>
                  </a:moveTo>
                  <a:lnTo>
                    <a:pt x="15810" y="987"/>
                  </a:lnTo>
                  <a:lnTo>
                    <a:pt x="6074" y="5507"/>
                  </a:lnTo>
                  <a:lnTo>
                    <a:pt x="374" y="13224"/>
                  </a:lnTo>
                  <a:lnTo>
                    <a:pt x="0" y="22806"/>
                  </a:lnTo>
                  <a:lnTo>
                    <a:pt x="4773" y="32416"/>
                  </a:lnTo>
                  <a:lnTo>
                    <a:pt x="13861" y="40955"/>
                  </a:lnTo>
                  <a:lnTo>
                    <a:pt x="26426" y="47327"/>
                  </a:lnTo>
                  <a:lnTo>
                    <a:pt x="40213" y="50208"/>
                  </a:lnTo>
                  <a:lnTo>
                    <a:pt x="52644" y="49223"/>
                  </a:lnTo>
                  <a:lnTo>
                    <a:pt x="62379" y="44703"/>
                  </a:lnTo>
                  <a:lnTo>
                    <a:pt x="68079" y="36982"/>
                  </a:lnTo>
                  <a:lnTo>
                    <a:pt x="68452" y="27400"/>
                  </a:lnTo>
                  <a:lnTo>
                    <a:pt x="63676" y="17790"/>
                  </a:lnTo>
                  <a:lnTo>
                    <a:pt x="54588" y="9251"/>
                  </a:lnTo>
                  <a:lnTo>
                    <a:pt x="42028" y="2879"/>
                  </a:lnTo>
                  <a:lnTo>
                    <a:pt x="282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11772176" y="6388118"/>
              <a:ext cx="304800" cy="59690"/>
            </a:xfrm>
            <a:custGeom>
              <a:avLst/>
              <a:gdLst/>
              <a:ahLst/>
              <a:cxnLst/>
              <a:rect l="l" t="t" r="r" b="b"/>
              <a:pathLst>
                <a:path w="304800" h="59689">
                  <a:moveTo>
                    <a:pt x="8801" y="57264"/>
                  </a:moveTo>
                  <a:lnTo>
                    <a:pt x="6159" y="27914"/>
                  </a:lnTo>
                  <a:lnTo>
                    <a:pt x="4648" y="26657"/>
                  </a:lnTo>
                  <a:lnTo>
                    <a:pt x="1270" y="26962"/>
                  </a:lnTo>
                  <a:lnTo>
                    <a:pt x="0" y="28473"/>
                  </a:lnTo>
                  <a:lnTo>
                    <a:pt x="2641" y="57823"/>
                  </a:lnTo>
                  <a:lnTo>
                    <a:pt x="4152" y="59093"/>
                  </a:lnTo>
                  <a:lnTo>
                    <a:pt x="5854" y="58928"/>
                  </a:lnTo>
                  <a:lnTo>
                    <a:pt x="7543" y="58775"/>
                  </a:lnTo>
                  <a:lnTo>
                    <a:pt x="8801" y="57264"/>
                  </a:lnTo>
                  <a:close/>
                </a:path>
                <a:path w="304800" h="59689">
                  <a:moveTo>
                    <a:pt x="19799" y="41630"/>
                  </a:moveTo>
                  <a:lnTo>
                    <a:pt x="18465" y="26809"/>
                  </a:lnTo>
                  <a:lnTo>
                    <a:pt x="16954" y="25552"/>
                  </a:lnTo>
                  <a:lnTo>
                    <a:pt x="13576" y="25857"/>
                  </a:lnTo>
                  <a:lnTo>
                    <a:pt x="12306" y="27355"/>
                  </a:lnTo>
                  <a:lnTo>
                    <a:pt x="13639" y="42189"/>
                  </a:lnTo>
                  <a:lnTo>
                    <a:pt x="15151" y="43459"/>
                  </a:lnTo>
                  <a:lnTo>
                    <a:pt x="16852" y="43294"/>
                  </a:lnTo>
                  <a:lnTo>
                    <a:pt x="18542" y="43141"/>
                  </a:lnTo>
                  <a:lnTo>
                    <a:pt x="19799" y="41630"/>
                  </a:lnTo>
                  <a:close/>
                </a:path>
                <a:path w="304800" h="59689">
                  <a:moveTo>
                    <a:pt x="32105" y="40525"/>
                  </a:moveTo>
                  <a:lnTo>
                    <a:pt x="30772" y="25692"/>
                  </a:lnTo>
                  <a:lnTo>
                    <a:pt x="29260" y="24434"/>
                  </a:lnTo>
                  <a:lnTo>
                    <a:pt x="25882" y="24739"/>
                  </a:lnTo>
                  <a:lnTo>
                    <a:pt x="24612" y="26250"/>
                  </a:lnTo>
                  <a:lnTo>
                    <a:pt x="25946" y="41071"/>
                  </a:lnTo>
                  <a:lnTo>
                    <a:pt x="27457" y="42341"/>
                  </a:lnTo>
                  <a:lnTo>
                    <a:pt x="29159" y="42189"/>
                  </a:lnTo>
                  <a:lnTo>
                    <a:pt x="30848" y="42024"/>
                  </a:lnTo>
                  <a:lnTo>
                    <a:pt x="32105" y="40525"/>
                  </a:lnTo>
                  <a:close/>
                </a:path>
                <a:path w="304800" h="59689">
                  <a:moveTo>
                    <a:pt x="44411" y="39408"/>
                  </a:moveTo>
                  <a:lnTo>
                    <a:pt x="43078" y="24587"/>
                  </a:lnTo>
                  <a:lnTo>
                    <a:pt x="41567" y="23329"/>
                  </a:lnTo>
                  <a:lnTo>
                    <a:pt x="38188" y="23634"/>
                  </a:lnTo>
                  <a:lnTo>
                    <a:pt x="36918" y="25133"/>
                  </a:lnTo>
                  <a:lnTo>
                    <a:pt x="38265" y="39966"/>
                  </a:lnTo>
                  <a:lnTo>
                    <a:pt x="39763" y="41236"/>
                  </a:lnTo>
                  <a:lnTo>
                    <a:pt x="41465" y="41071"/>
                  </a:lnTo>
                  <a:lnTo>
                    <a:pt x="43167" y="40919"/>
                  </a:lnTo>
                  <a:lnTo>
                    <a:pt x="44411" y="39408"/>
                  </a:lnTo>
                  <a:close/>
                </a:path>
                <a:path w="304800" h="59689">
                  <a:moveTo>
                    <a:pt x="58039" y="52819"/>
                  </a:moveTo>
                  <a:lnTo>
                    <a:pt x="55384" y="23469"/>
                  </a:lnTo>
                  <a:lnTo>
                    <a:pt x="53873" y="22212"/>
                  </a:lnTo>
                  <a:lnTo>
                    <a:pt x="50495" y="22517"/>
                  </a:lnTo>
                  <a:lnTo>
                    <a:pt x="49225" y="24028"/>
                  </a:lnTo>
                  <a:lnTo>
                    <a:pt x="51879" y="53378"/>
                  </a:lnTo>
                  <a:lnTo>
                    <a:pt x="53390" y="54648"/>
                  </a:lnTo>
                  <a:lnTo>
                    <a:pt x="55079" y="54483"/>
                  </a:lnTo>
                  <a:lnTo>
                    <a:pt x="56781" y="54330"/>
                  </a:lnTo>
                  <a:lnTo>
                    <a:pt x="58039" y="52819"/>
                  </a:lnTo>
                  <a:close/>
                </a:path>
                <a:path w="304800" h="59689">
                  <a:moveTo>
                    <a:pt x="69037" y="37185"/>
                  </a:moveTo>
                  <a:lnTo>
                    <a:pt x="67691" y="22364"/>
                  </a:lnTo>
                  <a:lnTo>
                    <a:pt x="66179" y="21107"/>
                  </a:lnTo>
                  <a:lnTo>
                    <a:pt x="62801" y="21412"/>
                  </a:lnTo>
                  <a:lnTo>
                    <a:pt x="61531" y="22923"/>
                  </a:lnTo>
                  <a:lnTo>
                    <a:pt x="62877" y="37744"/>
                  </a:lnTo>
                  <a:lnTo>
                    <a:pt x="64389" y="39014"/>
                  </a:lnTo>
                  <a:lnTo>
                    <a:pt x="66078" y="38849"/>
                  </a:lnTo>
                  <a:lnTo>
                    <a:pt x="67779" y="38696"/>
                  </a:lnTo>
                  <a:lnTo>
                    <a:pt x="69037" y="37185"/>
                  </a:lnTo>
                  <a:close/>
                </a:path>
                <a:path w="304800" h="59689">
                  <a:moveTo>
                    <a:pt x="81343" y="36080"/>
                  </a:moveTo>
                  <a:lnTo>
                    <a:pt x="79997" y="21247"/>
                  </a:lnTo>
                  <a:lnTo>
                    <a:pt x="78498" y="19989"/>
                  </a:lnTo>
                  <a:lnTo>
                    <a:pt x="75107" y="20294"/>
                  </a:lnTo>
                  <a:lnTo>
                    <a:pt x="73850" y="21805"/>
                  </a:lnTo>
                  <a:lnTo>
                    <a:pt x="75184" y="36639"/>
                  </a:lnTo>
                  <a:lnTo>
                    <a:pt x="76695" y="37896"/>
                  </a:lnTo>
                  <a:lnTo>
                    <a:pt x="78384" y="37744"/>
                  </a:lnTo>
                  <a:lnTo>
                    <a:pt x="80086" y="37592"/>
                  </a:lnTo>
                  <a:lnTo>
                    <a:pt x="81343" y="36080"/>
                  </a:lnTo>
                  <a:close/>
                </a:path>
                <a:path w="304800" h="59689">
                  <a:moveTo>
                    <a:pt x="93649" y="34963"/>
                  </a:moveTo>
                  <a:lnTo>
                    <a:pt x="92303" y="20142"/>
                  </a:lnTo>
                  <a:lnTo>
                    <a:pt x="90805" y="18884"/>
                  </a:lnTo>
                  <a:lnTo>
                    <a:pt x="87414" y="19189"/>
                  </a:lnTo>
                  <a:lnTo>
                    <a:pt x="86156" y="20701"/>
                  </a:lnTo>
                  <a:lnTo>
                    <a:pt x="87490" y="35521"/>
                  </a:lnTo>
                  <a:lnTo>
                    <a:pt x="89014" y="36791"/>
                  </a:lnTo>
                  <a:lnTo>
                    <a:pt x="90703" y="36626"/>
                  </a:lnTo>
                  <a:lnTo>
                    <a:pt x="92392" y="36474"/>
                  </a:lnTo>
                  <a:lnTo>
                    <a:pt x="93649" y="34963"/>
                  </a:lnTo>
                  <a:close/>
                </a:path>
                <a:path w="304800" h="59689">
                  <a:moveTo>
                    <a:pt x="105956" y="33858"/>
                  </a:moveTo>
                  <a:lnTo>
                    <a:pt x="104622" y="19024"/>
                  </a:lnTo>
                  <a:lnTo>
                    <a:pt x="103111" y="17767"/>
                  </a:lnTo>
                  <a:lnTo>
                    <a:pt x="99733" y="18072"/>
                  </a:lnTo>
                  <a:lnTo>
                    <a:pt x="98463" y="19583"/>
                  </a:lnTo>
                  <a:lnTo>
                    <a:pt x="99796" y="34417"/>
                  </a:lnTo>
                  <a:lnTo>
                    <a:pt x="101307" y="35674"/>
                  </a:lnTo>
                  <a:lnTo>
                    <a:pt x="103009" y="35521"/>
                  </a:lnTo>
                  <a:lnTo>
                    <a:pt x="104698" y="35369"/>
                  </a:lnTo>
                  <a:lnTo>
                    <a:pt x="105956" y="33858"/>
                  </a:lnTo>
                  <a:close/>
                </a:path>
                <a:path w="304800" h="59689">
                  <a:moveTo>
                    <a:pt x="119583" y="47269"/>
                  </a:moveTo>
                  <a:lnTo>
                    <a:pt x="116928" y="17919"/>
                  </a:lnTo>
                  <a:lnTo>
                    <a:pt x="115417" y="16662"/>
                  </a:lnTo>
                  <a:lnTo>
                    <a:pt x="112026" y="16967"/>
                  </a:lnTo>
                  <a:lnTo>
                    <a:pt x="110769" y="18478"/>
                  </a:lnTo>
                  <a:lnTo>
                    <a:pt x="113423" y="47828"/>
                  </a:lnTo>
                  <a:lnTo>
                    <a:pt x="114922" y="49085"/>
                  </a:lnTo>
                  <a:lnTo>
                    <a:pt x="116624" y="48933"/>
                  </a:lnTo>
                  <a:lnTo>
                    <a:pt x="118325" y="48780"/>
                  </a:lnTo>
                  <a:lnTo>
                    <a:pt x="119583" y="47269"/>
                  </a:lnTo>
                  <a:close/>
                </a:path>
                <a:path w="304800" h="59689">
                  <a:moveTo>
                    <a:pt x="130568" y="31635"/>
                  </a:moveTo>
                  <a:lnTo>
                    <a:pt x="129235" y="16802"/>
                  </a:lnTo>
                  <a:lnTo>
                    <a:pt x="127723" y="15544"/>
                  </a:lnTo>
                  <a:lnTo>
                    <a:pt x="124345" y="15849"/>
                  </a:lnTo>
                  <a:lnTo>
                    <a:pt x="123075" y="17360"/>
                  </a:lnTo>
                  <a:lnTo>
                    <a:pt x="124421" y="32194"/>
                  </a:lnTo>
                  <a:lnTo>
                    <a:pt x="125920" y="33451"/>
                  </a:lnTo>
                  <a:lnTo>
                    <a:pt x="127622" y="33299"/>
                  </a:lnTo>
                  <a:lnTo>
                    <a:pt x="129324" y="33147"/>
                  </a:lnTo>
                  <a:lnTo>
                    <a:pt x="130568" y="31635"/>
                  </a:lnTo>
                  <a:close/>
                </a:path>
                <a:path w="304800" h="59689">
                  <a:moveTo>
                    <a:pt x="142887" y="30518"/>
                  </a:moveTo>
                  <a:lnTo>
                    <a:pt x="141541" y="15697"/>
                  </a:lnTo>
                  <a:lnTo>
                    <a:pt x="140030" y="14439"/>
                  </a:lnTo>
                  <a:lnTo>
                    <a:pt x="136652" y="14744"/>
                  </a:lnTo>
                  <a:lnTo>
                    <a:pt x="135382" y="16256"/>
                  </a:lnTo>
                  <a:lnTo>
                    <a:pt x="136728" y="31076"/>
                  </a:lnTo>
                  <a:lnTo>
                    <a:pt x="138239" y="32346"/>
                  </a:lnTo>
                  <a:lnTo>
                    <a:pt x="139928" y="32194"/>
                  </a:lnTo>
                  <a:lnTo>
                    <a:pt x="141630" y="32029"/>
                  </a:lnTo>
                  <a:lnTo>
                    <a:pt x="142887" y="30518"/>
                  </a:lnTo>
                  <a:close/>
                </a:path>
                <a:path w="304800" h="59689">
                  <a:moveTo>
                    <a:pt x="155194" y="29413"/>
                  </a:moveTo>
                  <a:lnTo>
                    <a:pt x="153847" y="14592"/>
                  </a:lnTo>
                  <a:lnTo>
                    <a:pt x="152349" y="13335"/>
                  </a:lnTo>
                  <a:lnTo>
                    <a:pt x="148958" y="13639"/>
                  </a:lnTo>
                  <a:lnTo>
                    <a:pt x="147688" y="15138"/>
                  </a:lnTo>
                  <a:lnTo>
                    <a:pt x="149034" y="29972"/>
                  </a:lnTo>
                  <a:lnTo>
                    <a:pt x="150545" y="31229"/>
                  </a:lnTo>
                  <a:lnTo>
                    <a:pt x="152234" y="31076"/>
                  </a:lnTo>
                  <a:lnTo>
                    <a:pt x="153936" y="30924"/>
                  </a:lnTo>
                  <a:lnTo>
                    <a:pt x="155194" y="29413"/>
                  </a:lnTo>
                  <a:close/>
                </a:path>
                <a:path w="304800" h="59689">
                  <a:moveTo>
                    <a:pt x="167500" y="28308"/>
                  </a:moveTo>
                  <a:lnTo>
                    <a:pt x="166154" y="13474"/>
                  </a:lnTo>
                  <a:lnTo>
                    <a:pt x="164655" y="12217"/>
                  </a:lnTo>
                  <a:lnTo>
                    <a:pt x="161264" y="12522"/>
                  </a:lnTo>
                  <a:lnTo>
                    <a:pt x="160007" y="14033"/>
                  </a:lnTo>
                  <a:lnTo>
                    <a:pt x="161340" y="28854"/>
                  </a:lnTo>
                  <a:lnTo>
                    <a:pt x="162852" y="30124"/>
                  </a:lnTo>
                  <a:lnTo>
                    <a:pt x="164541" y="29972"/>
                  </a:lnTo>
                  <a:lnTo>
                    <a:pt x="166243" y="29806"/>
                  </a:lnTo>
                  <a:lnTo>
                    <a:pt x="167500" y="28308"/>
                  </a:lnTo>
                  <a:close/>
                </a:path>
                <a:path w="304800" h="59689">
                  <a:moveTo>
                    <a:pt x="181114" y="41719"/>
                  </a:moveTo>
                  <a:lnTo>
                    <a:pt x="178473" y="12369"/>
                  </a:lnTo>
                  <a:lnTo>
                    <a:pt x="176961" y="11112"/>
                  </a:lnTo>
                  <a:lnTo>
                    <a:pt x="173583" y="11404"/>
                  </a:lnTo>
                  <a:lnTo>
                    <a:pt x="172313" y="12915"/>
                  </a:lnTo>
                  <a:lnTo>
                    <a:pt x="174967" y="42265"/>
                  </a:lnTo>
                  <a:lnTo>
                    <a:pt x="176466" y="43535"/>
                  </a:lnTo>
                  <a:lnTo>
                    <a:pt x="178168" y="43383"/>
                  </a:lnTo>
                  <a:lnTo>
                    <a:pt x="179857" y="43218"/>
                  </a:lnTo>
                  <a:lnTo>
                    <a:pt x="181114" y="41719"/>
                  </a:lnTo>
                  <a:close/>
                </a:path>
                <a:path w="304800" h="59689">
                  <a:moveTo>
                    <a:pt x="192112" y="26085"/>
                  </a:moveTo>
                  <a:lnTo>
                    <a:pt x="190779" y="11252"/>
                  </a:lnTo>
                  <a:lnTo>
                    <a:pt x="189268" y="9994"/>
                  </a:lnTo>
                  <a:lnTo>
                    <a:pt x="185889" y="10299"/>
                  </a:lnTo>
                  <a:lnTo>
                    <a:pt x="184619" y="11811"/>
                  </a:lnTo>
                  <a:lnTo>
                    <a:pt x="185953" y="26631"/>
                  </a:lnTo>
                  <a:lnTo>
                    <a:pt x="187464" y="27901"/>
                  </a:lnTo>
                  <a:lnTo>
                    <a:pt x="189166" y="27749"/>
                  </a:lnTo>
                  <a:lnTo>
                    <a:pt x="190855" y="27584"/>
                  </a:lnTo>
                  <a:lnTo>
                    <a:pt x="192112" y="26085"/>
                  </a:lnTo>
                  <a:close/>
                </a:path>
                <a:path w="304800" h="59689">
                  <a:moveTo>
                    <a:pt x="204419" y="24968"/>
                  </a:moveTo>
                  <a:lnTo>
                    <a:pt x="203085" y="10147"/>
                  </a:lnTo>
                  <a:lnTo>
                    <a:pt x="201574" y="8890"/>
                  </a:lnTo>
                  <a:lnTo>
                    <a:pt x="198196" y="9194"/>
                  </a:lnTo>
                  <a:lnTo>
                    <a:pt x="196926" y="10693"/>
                  </a:lnTo>
                  <a:lnTo>
                    <a:pt x="198272" y="25527"/>
                  </a:lnTo>
                  <a:lnTo>
                    <a:pt x="199771" y="26797"/>
                  </a:lnTo>
                  <a:lnTo>
                    <a:pt x="201472" y="26631"/>
                  </a:lnTo>
                  <a:lnTo>
                    <a:pt x="203161" y="26479"/>
                  </a:lnTo>
                  <a:lnTo>
                    <a:pt x="204419" y="24968"/>
                  </a:lnTo>
                  <a:close/>
                </a:path>
                <a:path w="304800" h="59689">
                  <a:moveTo>
                    <a:pt x="216738" y="23863"/>
                  </a:moveTo>
                  <a:lnTo>
                    <a:pt x="215392" y="9029"/>
                  </a:lnTo>
                  <a:lnTo>
                    <a:pt x="213880" y="7772"/>
                  </a:lnTo>
                  <a:lnTo>
                    <a:pt x="210502" y="8077"/>
                  </a:lnTo>
                  <a:lnTo>
                    <a:pt x="209232" y="9588"/>
                  </a:lnTo>
                  <a:lnTo>
                    <a:pt x="210578" y="24409"/>
                  </a:lnTo>
                  <a:lnTo>
                    <a:pt x="212077" y="25679"/>
                  </a:lnTo>
                  <a:lnTo>
                    <a:pt x="213779" y="25527"/>
                  </a:lnTo>
                  <a:lnTo>
                    <a:pt x="215480" y="25361"/>
                  </a:lnTo>
                  <a:lnTo>
                    <a:pt x="216738" y="23863"/>
                  </a:lnTo>
                  <a:close/>
                </a:path>
                <a:path w="304800" h="59689">
                  <a:moveTo>
                    <a:pt x="229044" y="22745"/>
                  </a:moveTo>
                  <a:lnTo>
                    <a:pt x="227698" y="7924"/>
                  </a:lnTo>
                  <a:lnTo>
                    <a:pt x="226187" y="6667"/>
                  </a:lnTo>
                  <a:lnTo>
                    <a:pt x="222808" y="6972"/>
                  </a:lnTo>
                  <a:lnTo>
                    <a:pt x="221538" y="8470"/>
                  </a:lnTo>
                  <a:lnTo>
                    <a:pt x="222885" y="23304"/>
                  </a:lnTo>
                  <a:lnTo>
                    <a:pt x="224396" y="24574"/>
                  </a:lnTo>
                  <a:lnTo>
                    <a:pt x="226085" y="24409"/>
                  </a:lnTo>
                  <a:lnTo>
                    <a:pt x="227787" y="24257"/>
                  </a:lnTo>
                  <a:lnTo>
                    <a:pt x="229044" y="22745"/>
                  </a:lnTo>
                  <a:close/>
                </a:path>
                <a:path w="304800" h="59689">
                  <a:moveTo>
                    <a:pt x="242658" y="36156"/>
                  </a:moveTo>
                  <a:lnTo>
                    <a:pt x="240004" y="6807"/>
                  </a:lnTo>
                  <a:lnTo>
                    <a:pt x="238506" y="5549"/>
                  </a:lnTo>
                  <a:lnTo>
                    <a:pt x="235115" y="5854"/>
                  </a:lnTo>
                  <a:lnTo>
                    <a:pt x="233857" y="7366"/>
                  </a:lnTo>
                  <a:lnTo>
                    <a:pt x="236499" y="36715"/>
                  </a:lnTo>
                  <a:lnTo>
                    <a:pt x="238010" y="37985"/>
                  </a:lnTo>
                  <a:lnTo>
                    <a:pt x="239712" y="37820"/>
                  </a:lnTo>
                  <a:lnTo>
                    <a:pt x="241401" y="37668"/>
                  </a:lnTo>
                  <a:lnTo>
                    <a:pt x="242658" y="36156"/>
                  </a:lnTo>
                  <a:close/>
                </a:path>
                <a:path w="304800" h="59689">
                  <a:moveTo>
                    <a:pt x="253657" y="20523"/>
                  </a:moveTo>
                  <a:lnTo>
                    <a:pt x="252310" y="5702"/>
                  </a:lnTo>
                  <a:lnTo>
                    <a:pt x="250812" y="4445"/>
                  </a:lnTo>
                  <a:lnTo>
                    <a:pt x="247421" y="4749"/>
                  </a:lnTo>
                  <a:lnTo>
                    <a:pt x="246164" y="6248"/>
                  </a:lnTo>
                  <a:lnTo>
                    <a:pt x="247497" y="21082"/>
                  </a:lnTo>
                  <a:lnTo>
                    <a:pt x="249008" y="22352"/>
                  </a:lnTo>
                  <a:lnTo>
                    <a:pt x="250698" y="22186"/>
                  </a:lnTo>
                  <a:lnTo>
                    <a:pt x="252399" y="22034"/>
                  </a:lnTo>
                  <a:lnTo>
                    <a:pt x="253657" y="20523"/>
                  </a:lnTo>
                  <a:close/>
                </a:path>
                <a:path w="304800" h="59689">
                  <a:moveTo>
                    <a:pt x="265963" y="19418"/>
                  </a:moveTo>
                  <a:lnTo>
                    <a:pt x="264629" y="4584"/>
                  </a:lnTo>
                  <a:lnTo>
                    <a:pt x="263118" y="3327"/>
                  </a:lnTo>
                  <a:lnTo>
                    <a:pt x="259740" y="3632"/>
                  </a:lnTo>
                  <a:lnTo>
                    <a:pt x="258470" y="5143"/>
                  </a:lnTo>
                  <a:lnTo>
                    <a:pt x="259803" y="19964"/>
                  </a:lnTo>
                  <a:lnTo>
                    <a:pt x="261315" y="21234"/>
                  </a:lnTo>
                  <a:lnTo>
                    <a:pt x="263017" y="21082"/>
                  </a:lnTo>
                  <a:lnTo>
                    <a:pt x="264706" y="20929"/>
                  </a:lnTo>
                  <a:lnTo>
                    <a:pt x="265963" y="19418"/>
                  </a:lnTo>
                  <a:close/>
                </a:path>
                <a:path w="304800" h="59689">
                  <a:moveTo>
                    <a:pt x="278269" y="18300"/>
                  </a:moveTo>
                  <a:lnTo>
                    <a:pt x="276936" y="3479"/>
                  </a:lnTo>
                  <a:lnTo>
                    <a:pt x="275424" y="2222"/>
                  </a:lnTo>
                  <a:lnTo>
                    <a:pt x="272046" y="2527"/>
                  </a:lnTo>
                  <a:lnTo>
                    <a:pt x="270776" y="4025"/>
                  </a:lnTo>
                  <a:lnTo>
                    <a:pt x="272110" y="18859"/>
                  </a:lnTo>
                  <a:lnTo>
                    <a:pt x="273621" y="20129"/>
                  </a:lnTo>
                  <a:lnTo>
                    <a:pt x="275323" y="19964"/>
                  </a:lnTo>
                  <a:lnTo>
                    <a:pt x="277012" y="19812"/>
                  </a:lnTo>
                  <a:lnTo>
                    <a:pt x="278269" y="18300"/>
                  </a:lnTo>
                  <a:close/>
                </a:path>
                <a:path w="304800" h="59689">
                  <a:moveTo>
                    <a:pt x="290576" y="17195"/>
                  </a:moveTo>
                  <a:lnTo>
                    <a:pt x="289242" y="2362"/>
                  </a:lnTo>
                  <a:lnTo>
                    <a:pt x="287731" y="1104"/>
                  </a:lnTo>
                  <a:lnTo>
                    <a:pt x="284353" y="1409"/>
                  </a:lnTo>
                  <a:lnTo>
                    <a:pt x="283083" y="2921"/>
                  </a:lnTo>
                  <a:lnTo>
                    <a:pt x="284429" y="17741"/>
                  </a:lnTo>
                  <a:lnTo>
                    <a:pt x="285940" y="19011"/>
                  </a:lnTo>
                  <a:lnTo>
                    <a:pt x="287629" y="18859"/>
                  </a:lnTo>
                  <a:lnTo>
                    <a:pt x="289318" y="18694"/>
                  </a:lnTo>
                  <a:lnTo>
                    <a:pt x="290576" y="17195"/>
                  </a:lnTo>
                  <a:close/>
                </a:path>
                <a:path w="304800" h="59689">
                  <a:moveTo>
                    <a:pt x="304203" y="30607"/>
                  </a:moveTo>
                  <a:lnTo>
                    <a:pt x="301548" y="1257"/>
                  </a:lnTo>
                  <a:lnTo>
                    <a:pt x="300037" y="0"/>
                  </a:lnTo>
                  <a:lnTo>
                    <a:pt x="296659" y="304"/>
                  </a:lnTo>
                  <a:lnTo>
                    <a:pt x="295389" y="1803"/>
                  </a:lnTo>
                  <a:lnTo>
                    <a:pt x="298043" y="31153"/>
                  </a:lnTo>
                  <a:lnTo>
                    <a:pt x="299554" y="32423"/>
                  </a:lnTo>
                  <a:lnTo>
                    <a:pt x="301244" y="32270"/>
                  </a:lnTo>
                  <a:lnTo>
                    <a:pt x="302945" y="32105"/>
                  </a:lnTo>
                  <a:lnTo>
                    <a:pt x="304203" y="30607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12232308" y="6122023"/>
              <a:ext cx="328295" cy="17780"/>
            </a:xfrm>
            <a:custGeom>
              <a:avLst/>
              <a:gdLst/>
              <a:ahLst/>
              <a:cxnLst/>
              <a:rect l="l" t="t" r="r" b="b"/>
              <a:pathLst>
                <a:path w="328295" h="17779">
                  <a:moveTo>
                    <a:pt x="328188" y="0"/>
                  </a:moveTo>
                  <a:lnTo>
                    <a:pt x="0" y="0"/>
                  </a:lnTo>
                  <a:lnTo>
                    <a:pt x="0" y="17276"/>
                  </a:lnTo>
                  <a:lnTo>
                    <a:pt x="328188" y="17276"/>
                  </a:lnTo>
                  <a:lnTo>
                    <a:pt x="328188" y="0"/>
                  </a:lnTo>
                  <a:close/>
                </a:path>
              </a:pathLst>
            </a:custGeom>
            <a:solidFill>
              <a:srgbClr val="EFD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12291322" y="6140744"/>
              <a:ext cx="69215" cy="300355"/>
            </a:xfrm>
            <a:custGeom>
              <a:avLst/>
              <a:gdLst/>
              <a:ahLst/>
              <a:cxnLst/>
              <a:rect l="l" t="t" r="r" b="b"/>
              <a:pathLst>
                <a:path w="69215" h="300354">
                  <a:moveTo>
                    <a:pt x="69097" y="0"/>
                  </a:moveTo>
                  <a:lnTo>
                    <a:pt x="0" y="0"/>
                  </a:lnTo>
                  <a:lnTo>
                    <a:pt x="0" y="300126"/>
                  </a:lnTo>
                  <a:lnTo>
                    <a:pt x="69097" y="300126"/>
                  </a:lnTo>
                  <a:lnTo>
                    <a:pt x="69097" y="0"/>
                  </a:lnTo>
                  <a:close/>
                </a:path>
              </a:pathLst>
            </a:custGeom>
            <a:solidFill>
              <a:srgbClr val="F6F1E6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5153822" y="2672452"/>
              <a:ext cx="9112250" cy="982344"/>
            </a:xfrm>
            <a:custGeom>
              <a:avLst/>
              <a:gdLst/>
              <a:ahLst/>
              <a:cxnLst/>
              <a:rect l="l" t="t" r="r" b="b"/>
              <a:pathLst>
                <a:path w="9112250" h="982345">
                  <a:moveTo>
                    <a:pt x="9112057" y="0"/>
                  </a:moveTo>
                  <a:lnTo>
                    <a:pt x="0" y="0"/>
                  </a:lnTo>
                  <a:lnTo>
                    <a:pt x="0" y="981928"/>
                  </a:lnTo>
                  <a:lnTo>
                    <a:pt x="9112057" y="981928"/>
                  </a:lnTo>
                  <a:lnTo>
                    <a:pt x="9112057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0" name="object 350"/>
          <p:cNvSpPr txBox="1"/>
          <p:nvPr/>
        </p:nvSpPr>
        <p:spPr>
          <a:xfrm>
            <a:off x="6069777" y="2266358"/>
            <a:ext cx="8059922" cy="752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4800" b="1" spc="204" dirty="0">
                <a:solidFill>
                  <a:srgbClr val="FFFFFF"/>
                </a:solidFill>
                <a:latin typeface="Tahoma"/>
                <a:cs typeface="Tahoma"/>
              </a:rPr>
              <a:t>PGRDEPP 2157/2017</a:t>
            </a:r>
            <a:endParaRPr sz="4800" dirty="0">
              <a:latin typeface="Tahoma"/>
              <a:cs typeface="Tahoma"/>
            </a:endParaRPr>
          </a:p>
        </p:txBody>
      </p:sp>
      <p:grpSp>
        <p:nvGrpSpPr>
          <p:cNvPr id="351" name="object 351"/>
          <p:cNvGrpSpPr/>
          <p:nvPr/>
        </p:nvGrpSpPr>
        <p:grpSpPr>
          <a:xfrm>
            <a:off x="13019" y="659507"/>
            <a:ext cx="20117435" cy="10674985"/>
            <a:chOff x="13019" y="659507"/>
            <a:chExt cx="20117435" cy="10674985"/>
          </a:xfrm>
        </p:grpSpPr>
        <p:pic>
          <p:nvPicPr>
            <p:cNvPr id="352" name="object 352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7346096" y="8658551"/>
              <a:ext cx="2783822" cy="2675825"/>
            </a:xfrm>
            <a:prstGeom prst="rect">
              <a:avLst/>
            </a:prstGeom>
          </p:spPr>
        </p:pic>
        <p:pic>
          <p:nvPicPr>
            <p:cNvPr id="353" name="object 353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13019" y="760906"/>
              <a:ext cx="2869861" cy="583322"/>
            </a:xfrm>
            <a:prstGeom prst="rect">
              <a:avLst/>
            </a:prstGeom>
          </p:spPr>
        </p:pic>
        <p:pic>
          <p:nvPicPr>
            <p:cNvPr id="354" name="object 354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80264" y="935008"/>
              <a:ext cx="23983" cy="59233"/>
            </a:xfrm>
            <a:prstGeom prst="rect">
              <a:avLst/>
            </a:prstGeom>
          </p:spPr>
        </p:pic>
        <p:sp>
          <p:nvSpPr>
            <p:cNvPr id="355" name="object 355"/>
            <p:cNvSpPr/>
            <p:nvPr/>
          </p:nvSpPr>
          <p:spPr>
            <a:xfrm>
              <a:off x="378269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74" y="13233"/>
                  </a:lnTo>
                  <a:lnTo>
                    <a:pt x="9372" y="13449"/>
                  </a:lnTo>
                  <a:lnTo>
                    <a:pt x="8470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6" name="object 356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378240" y="938118"/>
              <a:ext cx="29873" cy="22125"/>
            </a:xfrm>
            <a:prstGeom prst="rect">
              <a:avLst/>
            </a:prstGeom>
          </p:spPr>
        </p:pic>
        <p:sp>
          <p:nvSpPr>
            <p:cNvPr id="357" name="object 357"/>
            <p:cNvSpPr/>
            <p:nvPr/>
          </p:nvSpPr>
          <p:spPr>
            <a:xfrm>
              <a:off x="382435" y="937430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25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53"/>
                  </a:lnTo>
                  <a:lnTo>
                    <a:pt x="3695" y="8102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8" name="object 3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202" y="936589"/>
              <a:ext cx="21936" cy="15873"/>
            </a:xfrm>
            <a:prstGeom prst="rect">
              <a:avLst/>
            </a:prstGeom>
          </p:spPr>
        </p:pic>
        <p:pic>
          <p:nvPicPr>
            <p:cNvPr id="359" name="object 35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60364" y="940725"/>
              <a:ext cx="39916" cy="50407"/>
            </a:xfrm>
            <a:prstGeom prst="rect">
              <a:avLst/>
            </a:prstGeom>
          </p:spPr>
        </p:pic>
        <p:sp>
          <p:nvSpPr>
            <p:cNvPr id="360" name="object 360"/>
            <p:cNvSpPr/>
            <p:nvPr/>
          </p:nvSpPr>
          <p:spPr>
            <a:xfrm>
              <a:off x="375285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598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1" name="object 361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371957" y="937489"/>
              <a:ext cx="22732" cy="29696"/>
            </a:xfrm>
            <a:prstGeom prst="rect">
              <a:avLst/>
            </a:prstGeom>
          </p:spPr>
        </p:pic>
        <p:sp>
          <p:nvSpPr>
            <p:cNvPr id="362" name="object 362"/>
            <p:cNvSpPr/>
            <p:nvPr/>
          </p:nvSpPr>
          <p:spPr>
            <a:xfrm>
              <a:off x="377266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82"/>
                  </a:lnTo>
                  <a:lnTo>
                    <a:pt x="18072" y="17665"/>
                  </a:lnTo>
                  <a:lnTo>
                    <a:pt x="18478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3" name="object 363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76983" y="937427"/>
              <a:ext cx="21716" cy="17852"/>
            </a:xfrm>
            <a:prstGeom prst="rect">
              <a:avLst/>
            </a:prstGeom>
          </p:spPr>
        </p:pic>
        <p:pic>
          <p:nvPicPr>
            <p:cNvPr id="364" name="object 364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80264" y="935008"/>
              <a:ext cx="23983" cy="59233"/>
            </a:xfrm>
            <a:prstGeom prst="rect">
              <a:avLst/>
            </a:prstGeom>
          </p:spPr>
        </p:pic>
        <p:sp>
          <p:nvSpPr>
            <p:cNvPr id="365" name="object 365"/>
            <p:cNvSpPr/>
            <p:nvPr/>
          </p:nvSpPr>
          <p:spPr>
            <a:xfrm>
              <a:off x="378269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74" y="13233"/>
                  </a:lnTo>
                  <a:lnTo>
                    <a:pt x="9372" y="13449"/>
                  </a:lnTo>
                  <a:lnTo>
                    <a:pt x="8470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6" name="object 366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378240" y="938118"/>
              <a:ext cx="29873" cy="22125"/>
            </a:xfrm>
            <a:prstGeom prst="rect">
              <a:avLst/>
            </a:prstGeom>
          </p:spPr>
        </p:pic>
        <p:sp>
          <p:nvSpPr>
            <p:cNvPr id="367" name="object 367"/>
            <p:cNvSpPr/>
            <p:nvPr/>
          </p:nvSpPr>
          <p:spPr>
            <a:xfrm>
              <a:off x="382435" y="937430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25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53"/>
                  </a:lnTo>
                  <a:lnTo>
                    <a:pt x="3695" y="8102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8" name="object 36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202" y="936589"/>
              <a:ext cx="21936" cy="15873"/>
            </a:xfrm>
            <a:prstGeom prst="rect">
              <a:avLst/>
            </a:prstGeom>
          </p:spPr>
        </p:pic>
        <p:pic>
          <p:nvPicPr>
            <p:cNvPr id="369" name="object 36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60364" y="940725"/>
              <a:ext cx="39916" cy="50407"/>
            </a:xfrm>
            <a:prstGeom prst="rect">
              <a:avLst/>
            </a:prstGeom>
          </p:spPr>
        </p:pic>
        <p:sp>
          <p:nvSpPr>
            <p:cNvPr id="370" name="object 370"/>
            <p:cNvSpPr/>
            <p:nvPr/>
          </p:nvSpPr>
          <p:spPr>
            <a:xfrm>
              <a:off x="375285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598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1" name="object 371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371957" y="937489"/>
              <a:ext cx="22732" cy="29696"/>
            </a:xfrm>
            <a:prstGeom prst="rect">
              <a:avLst/>
            </a:prstGeom>
          </p:spPr>
        </p:pic>
        <p:sp>
          <p:nvSpPr>
            <p:cNvPr id="372" name="object 372"/>
            <p:cNvSpPr/>
            <p:nvPr/>
          </p:nvSpPr>
          <p:spPr>
            <a:xfrm>
              <a:off x="377266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82"/>
                  </a:lnTo>
                  <a:lnTo>
                    <a:pt x="18072" y="17665"/>
                  </a:lnTo>
                  <a:lnTo>
                    <a:pt x="18478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3" name="object 373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76983" y="937427"/>
              <a:ext cx="21716" cy="17852"/>
            </a:xfrm>
            <a:prstGeom prst="rect">
              <a:avLst/>
            </a:prstGeom>
          </p:spPr>
        </p:pic>
        <p:pic>
          <p:nvPicPr>
            <p:cNvPr id="374" name="object 374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88795" y="1184278"/>
              <a:ext cx="29956" cy="75327"/>
            </a:xfrm>
            <a:prstGeom prst="rect">
              <a:avLst/>
            </a:prstGeom>
          </p:spPr>
        </p:pic>
        <p:sp>
          <p:nvSpPr>
            <p:cNvPr id="375" name="object 375"/>
            <p:cNvSpPr/>
            <p:nvPr/>
          </p:nvSpPr>
          <p:spPr>
            <a:xfrm>
              <a:off x="550305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6" name="object 376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51626" y="946400"/>
              <a:ext cx="32407" cy="23475"/>
            </a:xfrm>
            <a:prstGeom prst="rect">
              <a:avLst/>
            </a:prstGeom>
          </p:spPr>
        </p:pic>
        <p:pic>
          <p:nvPicPr>
            <p:cNvPr id="377" name="object 377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06395" y="994043"/>
              <a:ext cx="100758" cy="142686"/>
            </a:xfrm>
            <a:prstGeom prst="rect">
              <a:avLst/>
            </a:prstGeom>
          </p:spPr>
        </p:pic>
        <p:sp>
          <p:nvSpPr>
            <p:cNvPr id="378" name="object 378"/>
            <p:cNvSpPr/>
            <p:nvPr/>
          </p:nvSpPr>
          <p:spPr>
            <a:xfrm>
              <a:off x="444871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9" name="object 37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6352" y="994043"/>
              <a:ext cx="30690" cy="24952"/>
            </a:xfrm>
            <a:prstGeom prst="rect">
              <a:avLst/>
            </a:prstGeom>
          </p:spPr>
        </p:pic>
        <p:pic>
          <p:nvPicPr>
            <p:cNvPr id="380" name="object 380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48017" y="963918"/>
              <a:ext cx="106598" cy="179863"/>
            </a:xfrm>
            <a:prstGeom prst="rect">
              <a:avLst/>
            </a:prstGeom>
          </p:spPr>
        </p:pic>
        <p:pic>
          <p:nvPicPr>
            <p:cNvPr id="381" name="object 381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02654" y="963917"/>
              <a:ext cx="51192" cy="39642"/>
            </a:xfrm>
            <a:prstGeom prst="rect">
              <a:avLst/>
            </a:prstGeom>
          </p:spPr>
        </p:pic>
        <p:pic>
          <p:nvPicPr>
            <p:cNvPr id="382" name="object 38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4811" y="1088009"/>
              <a:ext cx="116575" cy="63251"/>
            </a:xfrm>
            <a:prstGeom prst="rect">
              <a:avLst/>
            </a:prstGeom>
          </p:spPr>
        </p:pic>
        <p:sp>
          <p:nvSpPr>
            <p:cNvPr id="383" name="object 383"/>
            <p:cNvSpPr/>
            <p:nvPr/>
          </p:nvSpPr>
          <p:spPr>
            <a:xfrm>
              <a:off x="405801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437308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559995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6" name="object 386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61417" y="977782"/>
              <a:ext cx="35810" cy="25872"/>
            </a:xfrm>
            <a:prstGeom prst="rect">
              <a:avLst/>
            </a:prstGeom>
          </p:spPr>
        </p:pic>
        <p:pic>
          <p:nvPicPr>
            <p:cNvPr id="387" name="object 387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01317" y="1030261"/>
              <a:ext cx="111115" cy="157345"/>
            </a:xfrm>
            <a:prstGeom prst="rect">
              <a:avLst/>
            </a:prstGeom>
          </p:spPr>
        </p:pic>
        <p:sp>
          <p:nvSpPr>
            <p:cNvPr id="388" name="object 388"/>
            <p:cNvSpPr/>
            <p:nvPr/>
          </p:nvSpPr>
          <p:spPr>
            <a:xfrm>
              <a:off x="420237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9" name="object 389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78456" y="1030261"/>
              <a:ext cx="33841" cy="27622"/>
            </a:xfrm>
            <a:prstGeom prst="rect">
              <a:avLst/>
            </a:prstGeom>
          </p:spPr>
        </p:pic>
        <p:pic>
          <p:nvPicPr>
            <p:cNvPr id="390" name="object 390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47169" y="997121"/>
              <a:ext cx="117607" cy="198332"/>
            </a:xfrm>
            <a:prstGeom prst="rect">
              <a:avLst/>
            </a:prstGeom>
          </p:spPr>
        </p:pic>
        <p:pic>
          <p:nvPicPr>
            <p:cNvPr id="391" name="object 391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07492" y="997121"/>
              <a:ext cx="56490" cy="43695"/>
            </a:xfrm>
            <a:prstGeom prst="rect">
              <a:avLst/>
            </a:prstGeom>
          </p:spPr>
        </p:pic>
        <p:pic>
          <p:nvPicPr>
            <p:cNvPr id="392" name="object 392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399614" y="1133955"/>
              <a:ext cx="128558" cy="69736"/>
            </a:xfrm>
            <a:prstGeom prst="rect">
              <a:avLst/>
            </a:prstGeom>
          </p:spPr>
        </p:pic>
        <p:sp>
          <p:nvSpPr>
            <p:cNvPr id="393" name="object 393"/>
            <p:cNvSpPr/>
            <p:nvPr/>
          </p:nvSpPr>
          <p:spPr>
            <a:xfrm>
              <a:off x="400715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435395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5" name="object 3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389160" y="1168550"/>
              <a:ext cx="54302" cy="86123"/>
            </a:xfrm>
            <a:prstGeom prst="rect">
              <a:avLst/>
            </a:prstGeom>
          </p:spPr>
        </p:pic>
        <p:sp>
          <p:nvSpPr>
            <p:cNvPr id="396" name="object 396"/>
            <p:cNvSpPr/>
            <p:nvPr/>
          </p:nvSpPr>
          <p:spPr>
            <a:xfrm>
              <a:off x="223186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7" name="object 3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23218" y="946400"/>
              <a:ext cx="32490" cy="23475"/>
            </a:xfrm>
            <a:prstGeom prst="rect">
              <a:avLst/>
            </a:prstGeom>
          </p:spPr>
        </p:pic>
        <p:pic>
          <p:nvPicPr>
            <p:cNvPr id="398" name="object 3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95532" y="994042"/>
              <a:ext cx="88236" cy="142686"/>
            </a:xfrm>
            <a:prstGeom prst="rect">
              <a:avLst/>
            </a:prstGeom>
          </p:spPr>
        </p:pic>
        <p:sp>
          <p:nvSpPr>
            <p:cNvPr id="399" name="object 399"/>
            <p:cNvSpPr/>
            <p:nvPr/>
          </p:nvSpPr>
          <p:spPr>
            <a:xfrm>
              <a:off x="308552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0" name="object 40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0304" y="994044"/>
              <a:ext cx="30637" cy="24952"/>
            </a:xfrm>
            <a:prstGeom prst="rect">
              <a:avLst/>
            </a:prstGeom>
          </p:spPr>
        </p:pic>
        <p:pic>
          <p:nvPicPr>
            <p:cNvPr id="401" name="object 401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252664" y="963918"/>
              <a:ext cx="106685" cy="182394"/>
            </a:xfrm>
            <a:prstGeom prst="rect">
              <a:avLst/>
            </a:prstGeom>
          </p:spPr>
        </p:pic>
        <p:pic>
          <p:nvPicPr>
            <p:cNvPr id="402" name="object 402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253416" y="963918"/>
              <a:ext cx="51191" cy="39641"/>
            </a:xfrm>
            <a:prstGeom prst="rect">
              <a:avLst/>
            </a:prstGeom>
          </p:spPr>
        </p:pic>
        <p:pic>
          <p:nvPicPr>
            <p:cNvPr id="403" name="object 403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285897" y="1088008"/>
              <a:ext cx="116575" cy="63251"/>
            </a:xfrm>
            <a:prstGeom prst="rect">
              <a:avLst/>
            </a:prstGeom>
          </p:spPr>
        </p:pic>
        <p:sp>
          <p:nvSpPr>
            <p:cNvPr id="404" name="object 404"/>
            <p:cNvSpPr/>
            <p:nvPr/>
          </p:nvSpPr>
          <p:spPr>
            <a:xfrm>
              <a:off x="35557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28590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20998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7" name="object 407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210108" y="977781"/>
              <a:ext cx="35715" cy="25873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289755" y="1030261"/>
              <a:ext cx="97311" cy="157345"/>
            </a:xfrm>
            <a:prstGeom prst="rect">
              <a:avLst/>
            </a:prstGeom>
          </p:spPr>
        </p:pic>
        <p:sp>
          <p:nvSpPr>
            <p:cNvPr id="409" name="object 409"/>
            <p:cNvSpPr/>
            <p:nvPr/>
          </p:nvSpPr>
          <p:spPr>
            <a:xfrm>
              <a:off x="308212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0" name="object 410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295069" y="1030261"/>
              <a:ext cx="33768" cy="27622"/>
            </a:xfrm>
            <a:prstGeom prst="rect">
              <a:avLst/>
            </a:prstGeom>
          </p:spPr>
        </p:pic>
        <p:pic>
          <p:nvPicPr>
            <p:cNvPr id="411" name="object 41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242517" y="997120"/>
              <a:ext cx="117639" cy="201127"/>
            </a:xfrm>
            <a:prstGeom prst="rect">
              <a:avLst/>
            </a:prstGeom>
          </p:spPr>
        </p:pic>
        <p:pic>
          <p:nvPicPr>
            <p:cNvPr id="412" name="object 412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243312" y="997120"/>
              <a:ext cx="56521" cy="43696"/>
            </a:xfrm>
            <a:prstGeom prst="rect">
              <a:avLst/>
            </a:prstGeom>
          </p:spPr>
        </p:pic>
        <p:pic>
          <p:nvPicPr>
            <p:cNvPr id="413" name="object 413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279122" y="1133954"/>
              <a:ext cx="128558" cy="69736"/>
            </a:xfrm>
            <a:prstGeom prst="rect">
              <a:avLst/>
            </a:prstGeom>
          </p:spPr>
        </p:pic>
        <p:sp>
          <p:nvSpPr>
            <p:cNvPr id="414" name="object 414"/>
            <p:cNvSpPr/>
            <p:nvPr/>
          </p:nvSpPr>
          <p:spPr>
            <a:xfrm>
              <a:off x="356015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279117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6" name="object 416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62858" y="1168550"/>
              <a:ext cx="36103" cy="79788"/>
            </a:xfrm>
            <a:prstGeom prst="rect">
              <a:avLst/>
            </a:prstGeom>
          </p:spPr>
        </p:pic>
        <p:sp>
          <p:nvSpPr>
            <p:cNvPr id="417" name="object 417"/>
            <p:cNvSpPr/>
            <p:nvPr/>
          </p:nvSpPr>
          <p:spPr>
            <a:xfrm>
              <a:off x="380876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8" y="0"/>
                  </a:moveTo>
                  <a:lnTo>
                    <a:pt x="3702" y="3575"/>
                  </a:lnTo>
                  <a:lnTo>
                    <a:pt x="0" y="15300"/>
                  </a:lnTo>
                  <a:lnTo>
                    <a:pt x="10142" y="17857"/>
                  </a:lnTo>
                  <a:lnTo>
                    <a:pt x="11639" y="25166"/>
                  </a:lnTo>
                  <a:lnTo>
                    <a:pt x="11074" y="29438"/>
                  </a:lnTo>
                  <a:lnTo>
                    <a:pt x="13210" y="30349"/>
                  </a:lnTo>
                  <a:lnTo>
                    <a:pt x="15880" y="31229"/>
                  </a:lnTo>
                  <a:lnTo>
                    <a:pt x="17619" y="35328"/>
                  </a:lnTo>
                  <a:lnTo>
                    <a:pt x="25849" y="35328"/>
                  </a:lnTo>
                  <a:lnTo>
                    <a:pt x="27366" y="34653"/>
                  </a:lnTo>
                  <a:lnTo>
                    <a:pt x="28497" y="31291"/>
                  </a:lnTo>
                  <a:lnTo>
                    <a:pt x="30822" y="30538"/>
                  </a:lnTo>
                  <a:lnTo>
                    <a:pt x="32926" y="30538"/>
                  </a:lnTo>
                  <a:lnTo>
                    <a:pt x="34371" y="26674"/>
                  </a:lnTo>
                  <a:lnTo>
                    <a:pt x="34371" y="20370"/>
                  </a:lnTo>
                  <a:lnTo>
                    <a:pt x="39167" y="17386"/>
                  </a:lnTo>
                  <a:lnTo>
                    <a:pt x="44253" y="15314"/>
                  </a:lnTo>
                  <a:lnTo>
                    <a:pt x="42685" y="8591"/>
                  </a:lnTo>
                  <a:lnTo>
                    <a:pt x="39138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8" name="object 41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35361" y="1118290"/>
              <a:ext cx="136540" cy="77223"/>
            </a:xfrm>
            <a:prstGeom prst="rect">
              <a:avLst/>
            </a:prstGeom>
          </p:spPr>
        </p:pic>
        <p:sp>
          <p:nvSpPr>
            <p:cNvPr id="419" name="object 419"/>
            <p:cNvSpPr/>
            <p:nvPr/>
          </p:nvSpPr>
          <p:spPr>
            <a:xfrm>
              <a:off x="383576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384543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71" y="19177"/>
                  </a:moveTo>
                  <a:lnTo>
                    <a:pt x="13208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71" y="19177"/>
                  </a:lnTo>
                  <a:close/>
                </a:path>
                <a:path w="35559" h="19684">
                  <a:moveTo>
                    <a:pt x="14719" y="3429"/>
                  </a:moveTo>
                  <a:lnTo>
                    <a:pt x="14592" y="3327"/>
                  </a:lnTo>
                  <a:lnTo>
                    <a:pt x="14528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42" y="15697"/>
                  </a:lnTo>
                  <a:lnTo>
                    <a:pt x="14592" y="3708"/>
                  </a:lnTo>
                  <a:lnTo>
                    <a:pt x="14719" y="3556"/>
                  </a:lnTo>
                  <a:lnTo>
                    <a:pt x="14719" y="3429"/>
                  </a:lnTo>
                  <a:close/>
                </a:path>
                <a:path w="35559" h="19684">
                  <a:moveTo>
                    <a:pt x="18669" y="101"/>
                  </a:moveTo>
                  <a:lnTo>
                    <a:pt x="18491" y="0"/>
                  </a:lnTo>
                  <a:lnTo>
                    <a:pt x="18072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72" y="18808"/>
                  </a:lnTo>
                  <a:lnTo>
                    <a:pt x="18491" y="18808"/>
                  </a:lnTo>
                  <a:lnTo>
                    <a:pt x="18669" y="18707"/>
                  </a:lnTo>
                  <a:lnTo>
                    <a:pt x="18669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397" y="12496"/>
                  </a:lnTo>
                  <a:lnTo>
                    <a:pt x="28397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66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66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79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1" name="object 421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93056" y="1135001"/>
              <a:ext cx="25622" cy="4858"/>
            </a:xfrm>
            <a:prstGeom prst="rect">
              <a:avLst/>
            </a:prstGeom>
          </p:spPr>
        </p:pic>
        <p:sp>
          <p:nvSpPr>
            <p:cNvPr id="422" name="object 422"/>
            <p:cNvSpPr/>
            <p:nvPr/>
          </p:nvSpPr>
          <p:spPr>
            <a:xfrm>
              <a:off x="402437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19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19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3" name="object 423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97820" y="1128196"/>
              <a:ext cx="16397" cy="4921"/>
            </a:xfrm>
            <a:prstGeom prst="rect">
              <a:avLst/>
            </a:prstGeom>
          </p:spPr>
        </p:pic>
        <p:sp>
          <p:nvSpPr>
            <p:cNvPr id="424" name="object 424"/>
            <p:cNvSpPr/>
            <p:nvPr/>
          </p:nvSpPr>
          <p:spPr>
            <a:xfrm>
              <a:off x="387743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18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57" y="215"/>
                  </a:lnTo>
                  <a:lnTo>
                    <a:pt x="24257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199" y="12153"/>
                  </a:lnTo>
                  <a:lnTo>
                    <a:pt x="18199" y="215"/>
                  </a:lnTo>
                  <a:lnTo>
                    <a:pt x="17919" y="0"/>
                  </a:lnTo>
                  <a:lnTo>
                    <a:pt x="17297" y="0"/>
                  </a:lnTo>
                  <a:lnTo>
                    <a:pt x="17068" y="215"/>
                  </a:lnTo>
                  <a:lnTo>
                    <a:pt x="17068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57" y="13144"/>
                  </a:lnTo>
                  <a:lnTo>
                    <a:pt x="12357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34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18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5" name="object 425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94972" y="1163639"/>
              <a:ext cx="13465" cy="4858"/>
            </a:xfrm>
            <a:prstGeom prst="rect">
              <a:avLst/>
            </a:prstGeom>
          </p:spPr>
        </p:pic>
        <p:pic>
          <p:nvPicPr>
            <p:cNvPr id="426" name="object 42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319508" y="1055695"/>
              <a:ext cx="169272" cy="112802"/>
            </a:xfrm>
            <a:prstGeom prst="rect">
              <a:avLst/>
            </a:prstGeom>
          </p:spPr>
        </p:pic>
        <p:pic>
          <p:nvPicPr>
            <p:cNvPr id="427" name="object 42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6961" y="1073768"/>
              <a:ext cx="35922" cy="45098"/>
            </a:xfrm>
            <a:prstGeom prst="rect">
              <a:avLst/>
            </a:prstGeom>
          </p:spPr>
        </p:pic>
        <p:sp>
          <p:nvSpPr>
            <p:cNvPr id="428" name="object 428"/>
            <p:cNvSpPr/>
            <p:nvPr/>
          </p:nvSpPr>
          <p:spPr>
            <a:xfrm>
              <a:off x="398041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9" name="object 429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386962" y="1067066"/>
              <a:ext cx="41119" cy="43391"/>
            </a:xfrm>
            <a:prstGeom prst="rect">
              <a:avLst/>
            </a:prstGeom>
          </p:spPr>
        </p:pic>
        <p:pic>
          <p:nvPicPr>
            <p:cNvPr id="430" name="object 430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15003" y="974890"/>
              <a:ext cx="178373" cy="224558"/>
            </a:xfrm>
            <a:prstGeom prst="rect">
              <a:avLst/>
            </a:prstGeom>
          </p:spPr>
        </p:pic>
        <p:pic>
          <p:nvPicPr>
            <p:cNvPr id="431" name="object 431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16422" y="977101"/>
              <a:ext cx="175753" cy="79913"/>
            </a:xfrm>
            <a:prstGeom prst="rect">
              <a:avLst/>
            </a:prstGeom>
          </p:spPr>
        </p:pic>
        <p:pic>
          <p:nvPicPr>
            <p:cNvPr id="432" name="object 432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428583" y="956169"/>
              <a:ext cx="18921" cy="26114"/>
            </a:xfrm>
            <a:prstGeom prst="rect">
              <a:avLst/>
            </a:prstGeom>
          </p:spPr>
        </p:pic>
        <p:sp>
          <p:nvSpPr>
            <p:cNvPr id="433" name="object 433"/>
            <p:cNvSpPr/>
            <p:nvPr/>
          </p:nvSpPr>
          <p:spPr>
            <a:xfrm>
              <a:off x="316002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316450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317157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79" y="63512"/>
                  </a:moveTo>
                  <a:lnTo>
                    <a:pt x="18008" y="63512"/>
                  </a:lnTo>
                  <a:lnTo>
                    <a:pt x="18008" y="68554"/>
                  </a:lnTo>
                  <a:lnTo>
                    <a:pt x="156679" y="68554"/>
                  </a:lnTo>
                  <a:lnTo>
                    <a:pt x="156679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313105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36" y="63"/>
                  </a:moveTo>
                  <a:lnTo>
                    <a:pt x="1092" y="0"/>
                  </a:lnTo>
                  <a:lnTo>
                    <a:pt x="723" y="0"/>
                  </a:lnTo>
                  <a:lnTo>
                    <a:pt x="1536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43" y="63"/>
                  </a:lnTo>
                  <a:lnTo>
                    <a:pt x="1536" y="63"/>
                  </a:lnTo>
                  <a:lnTo>
                    <a:pt x="1943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27" y="596"/>
                  </a:moveTo>
                  <a:lnTo>
                    <a:pt x="3175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111" y="431"/>
                  </a:lnTo>
                  <a:lnTo>
                    <a:pt x="3327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44" y="1409"/>
                  </a:lnTo>
                  <a:lnTo>
                    <a:pt x="3517" y="1409"/>
                  </a:lnTo>
                  <a:lnTo>
                    <a:pt x="3644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405" y="11798"/>
                  </a:lnTo>
                  <a:lnTo>
                    <a:pt x="13652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42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62" y="19431"/>
                  </a:lnTo>
                  <a:lnTo>
                    <a:pt x="32931" y="18199"/>
                  </a:lnTo>
                  <a:lnTo>
                    <a:pt x="21107" y="12865"/>
                  </a:lnTo>
                  <a:lnTo>
                    <a:pt x="22631" y="13817"/>
                  </a:lnTo>
                  <a:lnTo>
                    <a:pt x="26047" y="15341"/>
                  </a:lnTo>
                  <a:lnTo>
                    <a:pt x="32867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805" y="228549"/>
                  </a:moveTo>
                  <a:lnTo>
                    <a:pt x="58915" y="203352"/>
                  </a:lnTo>
                  <a:lnTo>
                    <a:pt x="32448" y="172618"/>
                  </a:lnTo>
                  <a:lnTo>
                    <a:pt x="13792" y="136652"/>
                  </a:lnTo>
                  <a:lnTo>
                    <a:pt x="3657" y="97421"/>
                  </a:lnTo>
                  <a:lnTo>
                    <a:pt x="393" y="56959"/>
                  </a:lnTo>
                  <a:lnTo>
                    <a:pt x="254" y="48844"/>
                  </a:lnTo>
                  <a:lnTo>
                    <a:pt x="279" y="24447"/>
                  </a:lnTo>
                  <a:lnTo>
                    <a:pt x="393" y="16306"/>
                  </a:lnTo>
                  <a:lnTo>
                    <a:pt x="723" y="63"/>
                  </a:lnTo>
                  <a:lnTo>
                    <a:pt x="279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52" y="97485"/>
                  </a:lnTo>
                  <a:lnTo>
                    <a:pt x="13449" y="136791"/>
                  </a:lnTo>
                  <a:lnTo>
                    <a:pt x="32232" y="172808"/>
                  </a:lnTo>
                  <a:lnTo>
                    <a:pt x="58762" y="203517"/>
                  </a:lnTo>
                  <a:lnTo>
                    <a:pt x="84061" y="223951"/>
                  </a:lnTo>
                  <a:lnTo>
                    <a:pt x="90805" y="228549"/>
                  </a:lnTo>
                  <a:close/>
                </a:path>
                <a:path w="181609" h="229234">
                  <a:moveTo>
                    <a:pt x="160985" y="12611"/>
                  </a:moveTo>
                  <a:lnTo>
                    <a:pt x="149148" y="18135"/>
                  </a:lnTo>
                  <a:lnTo>
                    <a:pt x="141528" y="19519"/>
                  </a:lnTo>
                  <a:lnTo>
                    <a:pt x="126453" y="19304"/>
                  </a:lnTo>
                  <a:lnTo>
                    <a:pt x="90805" y="7188"/>
                  </a:lnTo>
                  <a:lnTo>
                    <a:pt x="97421" y="10744"/>
                  </a:lnTo>
                  <a:lnTo>
                    <a:pt x="104495" y="13589"/>
                  </a:lnTo>
                  <a:lnTo>
                    <a:pt x="118859" y="18199"/>
                  </a:lnTo>
                  <a:lnTo>
                    <a:pt x="126390" y="19646"/>
                  </a:lnTo>
                  <a:lnTo>
                    <a:pt x="141592" y="19900"/>
                  </a:lnTo>
                  <a:lnTo>
                    <a:pt x="143535" y="19519"/>
                  </a:lnTo>
                  <a:lnTo>
                    <a:pt x="149212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85" y="12611"/>
                  </a:lnTo>
                  <a:close/>
                </a:path>
                <a:path w="181609" h="229234">
                  <a:moveTo>
                    <a:pt x="170662" y="4838"/>
                  </a:moveTo>
                  <a:lnTo>
                    <a:pt x="168668" y="6781"/>
                  </a:lnTo>
                  <a:lnTo>
                    <a:pt x="165696" y="9156"/>
                  </a:lnTo>
                  <a:lnTo>
                    <a:pt x="162737" y="11480"/>
                  </a:lnTo>
                  <a:lnTo>
                    <a:pt x="160985" y="12611"/>
                  </a:lnTo>
                  <a:lnTo>
                    <a:pt x="162801" y="11760"/>
                  </a:lnTo>
                  <a:lnTo>
                    <a:pt x="168821" y="6934"/>
                  </a:lnTo>
                  <a:lnTo>
                    <a:pt x="170662" y="4838"/>
                  </a:lnTo>
                  <a:close/>
                </a:path>
                <a:path w="181609" h="229234">
                  <a:moveTo>
                    <a:pt x="173786" y="1257"/>
                  </a:moveTo>
                  <a:lnTo>
                    <a:pt x="170662" y="4838"/>
                  </a:lnTo>
                  <a:lnTo>
                    <a:pt x="171335" y="4178"/>
                  </a:lnTo>
                  <a:lnTo>
                    <a:pt x="173786" y="1257"/>
                  </a:lnTo>
                  <a:close/>
                </a:path>
                <a:path w="181609" h="229234">
                  <a:moveTo>
                    <a:pt x="181178" y="43700"/>
                  </a:moveTo>
                  <a:lnTo>
                    <a:pt x="181127" y="27660"/>
                  </a:lnTo>
                  <a:lnTo>
                    <a:pt x="181013" y="19634"/>
                  </a:lnTo>
                  <a:lnTo>
                    <a:pt x="180530" y="3581"/>
                  </a:lnTo>
                  <a:lnTo>
                    <a:pt x="179438" y="3289"/>
                  </a:lnTo>
                  <a:lnTo>
                    <a:pt x="180505" y="3606"/>
                  </a:lnTo>
                  <a:lnTo>
                    <a:pt x="180733" y="11633"/>
                  </a:lnTo>
                  <a:lnTo>
                    <a:pt x="180898" y="19634"/>
                  </a:lnTo>
                  <a:lnTo>
                    <a:pt x="181000" y="43700"/>
                  </a:lnTo>
                  <a:lnTo>
                    <a:pt x="180860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10007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31" y="198577"/>
                  </a:lnTo>
                  <a:lnTo>
                    <a:pt x="157111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78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7" name="object 4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3271" y="976577"/>
              <a:ext cx="23723" cy="15277"/>
            </a:xfrm>
            <a:prstGeom prst="rect">
              <a:avLst/>
            </a:prstGeom>
          </p:spPr>
        </p:pic>
        <p:pic>
          <p:nvPicPr>
            <p:cNvPr id="438" name="object 4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0833" y="976567"/>
              <a:ext cx="23566" cy="15287"/>
            </a:xfrm>
            <a:prstGeom prst="rect">
              <a:avLst/>
            </a:prstGeom>
          </p:spPr>
        </p:pic>
        <p:pic>
          <p:nvPicPr>
            <p:cNvPr id="439" name="object 439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372470" y="889124"/>
              <a:ext cx="54197" cy="103222"/>
            </a:xfrm>
            <a:prstGeom prst="rect">
              <a:avLst/>
            </a:prstGeom>
          </p:spPr>
        </p:pic>
        <p:pic>
          <p:nvPicPr>
            <p:cNvPr id="440" name="object 440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89069" y="897826"/>
              <a:ext cx="230694" cy="89289"/>
            </a:xfrm>
            <a:prstGeom prst="rect">
              <a:avLst/>
            </a:prstGeom>
          </p:spPr>
        </p:pic>
        <p:pic>
          <p:nvPicPr>
            <p:cNvPr id="441" name="object 441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78585" y="960431"/>
              <a:ext cx="8125" cy="26427"/>
            </a:xfrm>
            <a:prstGeom prst="rect">
              <a:avLst/>
            </a:prstGeom>
          </p:spPr>
        </p:pic>
        <p:sp>
          <p:nvSpPr>
            <p:cNvPr id="442" name="object 442"/>
            <p:cNvSpPr/>
            <p:nvPr/>
          </p:nvSpPr>
          <p:spPr>
            <a:xfrm>
              <a:off x="380278" y="981301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3" name="object 44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302" y="981195"/>
              <a:ext cx="4251" cy="5162"/>
            </a:xfrm>
            <a:prstGeom prst="rect">
              <a:avLst/>
            </a:prstGeom>
          </p:spPr>
        </p:pic>
        <p:sp>
          <p:nvSpPr>
            <p:cNvPr id="444" name="object 444"/>
            <p:cNvSpPr/>
            <p:nvPr/>
          </p:nvSpPr>
          <p:spPr>
            <a:xfrm>
              <a:off x="380717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5" name="object 44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78441"/>
              <a:ext cx="3779" cy="5633"/>
            </a:xfrm>
            <a:prstGeom prst="rect">
              <a:avLst/>
            </a:prstGeom>
          </p:spPr>
        </p:pic>
        <p:sp>
          <p:nvSpPr>
            <p:cNvPr id="446" name="object 446"/>
            <p:cNvSpPr/>
            <p:nvPr/>
          </p:nvSpPr>
          <p:spPr>
            <a:xfrm>
              <a:off x="380717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7" name="object 44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76346"/>
              <a:ext cx="4052" cy="5842"/>
            </a:xfrm>
            <a:prstGeom prst="rect">
              <a:avLst/>
            </a:prstGeom>
          </p:spPr>
        </p:pic>
        <p:sp>
          <p:nvSpPr>
            <p:cNvPr id="448" name="object 448"/>
            <p:cNvSpPr/>
            <p:nvPr/>
          </p:nvSpPr>
          <p:spPr>
            <a:xfrm>
              <a:off x="380780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9" name="object 44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973865"/>
              <a:ext cx="4073" cy="5800"/>
            </a:xfrm>
            <a:prstGeom prst="rect">
              <a:avLst/>
            </a:prstGeom>
          </p:spPr>
        </p:pic>
        <p:sp>
          <p:nvSpPr>
            <p:cNvPr id="450" name="object 450"/>
            <p:cNvSpPr/>
            <p:nvPr/>
          </p:nvSpPr>
          <p:spPr>
            <a:xfrm>
              <a:off x="380872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1" name="object 45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867" y="971760"/>
              <a:ext cx="4052" cy="5779"/>
            </a:xfrm>
            <a:prstGeom prst="rect">
              <a:avLst/>
            </a:prstGeom>
          </p:spPr>
        </p:pic>
        <p:sp>
          <p:nvSpPr>
            <p:cNvPr id="452" name="object 452"/>
            <p:cNvSpPr/>
            <p:nvPr/>
          </p:nvSpPr>
          <p:spPr>
            <a:xfrm>
              <a:off x="380778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3" name="object 45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84" y="969656"/>
              <a:ext cx="4230" cy="5779"/>
            </a:xfrm>
            <a:prstGeom prst="rect">
              <a:avLst/>
            </a:prstGeom>
          </p:spPr>
        </p:pic>
        <p:sp>
          <p:nvSpPr>
            <p:cNvPr id="454" name="object 454"/>
            <p:cNvSpPr/>
            <p:nvPr/>
          </p:nvSpPr>
          <p:spPr>
            <a:xfrm>
              <a:off x="380716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5" name="object 45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67541"/>
              <a:ext cx="4293" cy="5821"/>
            </a:xfrm>
            <a:prstGeom prst="rect">
              <a:avLst/>
            </a:prstGeom>
          </p:spPr>
        </p:pic>
        <p:sp>
          <p:nvSpPr>
            <p:cNvPr id="456" name="object 456"/>
            <p:cNvSpPr/>
            <p:nvPr/>
          </p:nvSpPr>
          <p:spPr>
            <a:xfrm>
              <a:off x="380403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7" name="object 457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396" y="965447"/>
              <a:ext cx="4649" cy="5727"/>
            </a:xfrm>
            <a:prstGeom prst="rect">
              <a:avLst/>
            </a:prstGeom>
          </p:spPr>
        </p:pic>
        <p:sp>
          <p:nvSpPr>
            <p:cNvPr id="458" name="object 458"/>
            <p:cNvSpPr/>
            <p:nvPr/>
          </p:nvSpPr>
          <p:spPr>
            <a:xfrm>
              <a:off x="380464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9" name="object 45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564" y="963342"/>
              <a:ext cx="4638" cy="5654"/>
            </a:xfrm>
            <a:prstGeom prst="rect">
              <a:avLst/>
            </a:prstGeom>
          </p:spPr>
        </p:pic>
        <p:sp>
          <p:nvSpPr>
            <p:cNvPr id="460" name="object 460"/>
            <p:cNvSpPr/>
            <p:nvPr/>
          </p:nvSpPr>
          <p:spPr>
            <a:xfrm>
              <a:off x="380780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1" name="object 46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961248"/>
              <a:ext cx="4334" cy="5675"/>
            </a:xfrm>
            <a:prstGeom prst="rect">
              <a:avLst/>
            </a:prstGeom>
          </p:spPr>
        </p:pic>
        <p:sp>
          <p:nvSpPr>
            <p:cNvPr id="462" name="object 462"/>
            <p:cNvSpPr/>
            <p:nvPr/>
          </p:nvSpPr>
          <p:spPr>
            <a:xfrm>
              <a:off x="380716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3" name="object 46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21" y="959112"/>
              <a:ext cx="4533" cy="5717"/>
            </a:xfrm>
            <a:prstGeom prst="rect">
              <a:avLst/>
            </a:prstGeom>
          </p:spPr>
        </p:pic>
        <p:sp>
          <p:nvSpPr>
            <p:cNvPr id="464" name="object 464"/>
            <p:cNvSpPr/>
            <p:nvPr/>
          </p:nvSpPr>
          <p:spPr>
            <a:xfrm>
              <a:off x="380780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5" name="object 46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84" y="959153"/>
              <a:ext cx="4355" cy="3727"/>
            </a:xfrm>
            <a:prstGeom prst="rect">
              <a:avLst/>
            </a:prstGeom>
          </p:spPr>
        </p:pic>
        <p:pic>
          <p:nvPicPr>
            <p:cNvPr id="466" name="object 466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210726" y="845984"/>
              <a:ext cx="193910" cy="106290"/>
            </a:xfrm>
            <a:prstGeom prst="rect">
              <a:avLst/>
            </a:prstGeom>
          </p:spPr>
        </p:pic>
        <p:pic>
          <p:nvPicPr>
            <p:cNvPr id="467" name="object 467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09097" y="845984"/>
              <a:ext cx="184486" cy="106384"/>
            </a:xfrm>
            <a:prstGeom prst="rect">
              <a:avLst/>
            </a:prstGeom>
          </p:spPr>
        </p:pic>
        <p:pic>
          <p:nvPicPr>
            <p:cNvPr id="468" name="object 468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394563" y="993257"/>
              <a:ext cx="19842" cy="7884"/>
            </a:xfrm>
            <a:prstGeom prst="rect">
              <a:avLst/>
            </a:prstGeom>
          </p:spPr>
        </p:pic>
        <p:sp>
          <p:nvSpPr>
            <p:cNvPr id="469" name="object 469"/>
            <p:cNvSpPr/>
            <p:nvPr/>
          </p:nvSpPr>
          <p:spPr>
            <a:xfrm>
              <a:off x="394566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394561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1" name="object 471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398459" y="1020105"/>
              <a:ext cx="8484" cy="28899"/>
            </a:xfrm>
            <a:prstGeom prst="rect">
              <a:avLst/>
            </a:prstGeom>
          </p:spPr>
        </p:pic>
        <p:sp>
          <p:nvSpPr>
            <p:cNvPr id="472" name="object 472"/>
            <p:cNvSpPr/>
            <p:nvPr/>
          </p:nvSpPr>
          <p:spPr>
            <a:xfrm>
              <a:off x="398456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398453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79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4" name="object 47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405799" y="1017968"/>
              <a:ext cx="13612" cy="17036"/>
            </a:xfrm>
            <a:prstGeom prst="rect">
              <a:avLst/>
            </a:prstGeom>
          </p:spPr>
        </p:pic>
        <p:sp>
          <p:nvSpPr>
            <p:cNvPr id="475" name="object 475"/>
            <p:cNvSpPr/>
            <p:nvPr/>
          </p:nvSpPr>
          <p:spPr>
            <a:xfrm>
              <a:off x="405798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405796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7" name="object 47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7401" y="1022576"/>
              <a:ext cx="17235" cy="15444"/>
            </a:xfrm>
            <a:prstGeom prst="rect">
              <a:avLst/>
            </a:prstGeom>
          </p:spPr>
        </p:pic>
        <p:sp>
          <p:nvSpPr>
            <p:cNvPr id="478" name="object 478"/>
            <p:cNvSpPr/>
            <p:nvPr/>
          </p:nvSpPr>
          <p:spPr>
            <a:xfrm>
              <a:off x="387399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387403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0" name="object 480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392270" y="996252"/>
              <a:ext cx="19046" cy="28207"/>
            </a:xfrm>
            <a:prstGeom prst="rect">
              <a:avLst/>
            </a:prstGeom>
          </p:spPr>
        </p:pic>
        <p:sp>
          <p:nvSpPr>
            <p:cNvPr id="481" name="object 481"/>
            <p:cNvSpPr/>
            <p:nvPr/>
          </p:nvSpPr>
          <p:spPr>
            <a:xfrm>
              <a:off x="403474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2" name="object 482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403474" y="996335"/>
              <a:ext cx="13528" cy="27213"/>
            </a:xfrm>
            <a:prstGeom prst="rect">
              <a:avLst/>
            </a:prstGeom>
          </p:spPr>
        </p:pic>
        <p:sp>
          <p:nvSpPr>
            <p:cNvPr id="483" name="object 483"/>
            <p:cNvSpPr/>
            <p:nvPr/>
          </p:nvSpPr>
          <p:spPr>
            <a:xfrm>
              <a:off x="403474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388469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5" name="object 48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88469" y="996335"/>
              <a:ext cx="13496" cy="27213"/>
            </a:xfrm>
            <a:prstGeom prst="rect">
              <a:avLst/>
            </a:prstGeom>
          </p:spPr>
        </p:pic>
        <p:sp>
          <p:nvSpPr>
            <p:cNvPr id="486" name="object 486"/>
            <p:cNvSpPr/>
            <p:nvPr/>
          </p:nvSpPr>
          <p:spPr>
            <a:xfrm>
              <a:off x="389445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09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53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192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62" y="16357"/>
                  </a:lnTo>
                  <a:lnTo>
                    <a:pt x="11290" y="26771"/>
                  </a:lnTo>
                  <a:lnTo>
                    <a:pt x="12509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38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192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28" y="3479"/>
                  </a:lnTo>
                  <a:lnTo>
                    <a:pt x="23495" y="4483"/>
                  </a:lnTo>
                  <a:lnTo>
                    <a:pt x="25349" y="6654"/>
                  </a:lnTo>
                  <a:lnTo>
                    <a:pt x="26136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7" name="object 487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419411" y="1004493"/>
              <a:ext cx="52396" cy="45768"/>
            </a:xfrm>
            <a:prstGeom prst="rect">
              <a:avLst/>
            </a:prstGeom>
          </p:spPr>
        </p:pic>
        <p:sp>
          <p:nvSpPr>
            <p:cNvPr id="488" name="object 488"/>
            <p:cNvSpPr/>
            <p:nvPr/>
          </p:nvSpPr>
          <p:spPr>
            <a:xfrm>
              <a:off x="429209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9" name="object 489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408877" y="1024900"/>
              <a:ext cx="33391" cy="26805"/>
            </a:xfrm>
            <a:prstGeom prst="rect">
              <a:avLst/>
            </a:prstGeom>
          </p:spPr>
        </p:pic>
        <p:sp>
          <p:nvSpPr>
            <p:cNvPr id="490" name="object 490"/>
            <p:cNvSpPr/>
            <p:nvPr/>
          </p:nvSpPr>
          <p:spPr>
            <a:xfrm>
              <a:off x="414899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416028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2" name="object 492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335455" y="1004493"/>
              <a:ext cx="61275" cy="46176"/>
            </a:xfrm>
            <a:prstGeom prst="rect">
              <a:avLst/>
            </a:prstGeom>
          </p:spPr>
        </p:pic>
        <p:pic>
          <p:nvPicPr>
            <p:cNvPr id="493" name="object 49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859" y="967876"/>
              <a:ext cx="28886" cy="22878"/>
            </a:xfrm>
            <a:prstGeom prst="rect">
              <a:avLst/>
            </a:prstGeom>
          </p:spPr>
        </p:pic>
        <p:sp>
          <p:nvSpPr>
            <p:cNvPr id="494" name="object 494"/>
            <p:cNvSpPr/>
            <p:nvPr/>
          </p:nvSpPr>
          <p:spPr>
            <a:xfrm>
              <a:off x="373914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373904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366029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367410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372721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372721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367160" y="911189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369139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374163" y="921105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374163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371741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373970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376958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376956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376137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377483" y="947746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382699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382695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383290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384584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70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391482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392521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365840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5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367159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8" name="object 518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385841" y="886579"/>
              <a:ext cx="38407" cy="27842"/>
            </a:xfrm>
            <a:prstGeom prst="rect">
              <a:avLst/>
            </a:prstGeom>
          </p:spPr>
        </p:pic>
        <p:sp>
          <p:nvSpPr>
            <p:cNvPr id="519" name="object 519"/>
            <p:cNvSpPr/>
            <p:nvPr/>
          </p:nvSpPr>
          <p:spPr>
            <a:xfrm>
              <a:off x="404977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19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62" y="7721"/>
                  </a:lnTo>
                  <a:lnTo>
                    <a:pt x="1155" y="6781"/>
                  </a:lnTo>
                  <a:lnTo>
                    <a:pt x="622" y="5930"/>
                  </a:lnTo>
                  <a:lnTo>
                    <a:pt x="0" y="5207"/>
                  </a:lnTo>
                  <a:lnTo>
                    <a:pt x="495" y="5994"/>
                  </a:lnTo>
                  <a:lnTo>
                    <a:pt x="965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22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19" y="12585"/>
                  </a:lnTo>
                  <a:close/>
                </a:path>
                <a:path w="17145" h="17144">
                  <a:moveTo>
                    <a:pt x="4076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01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49" y="7721"/>
                  </a:lnTo>
                  <a:lnTo>
                    <a:pt x="2819" y="8547"/>
                  </a:lnTo>
                  <a:lnTo>
                    <a:pt x="3136" y="9474"/>
                  </a:lnTo>
                  <a:lnTo>
                    <a:pt x="3352" y="10477"/>
                  </a:lnTo>
                  <a:lnTo>
                    <a:pt x="3822" y="12395"/>
                  </a:lnTo>
                  <a:lnTo>
                    <a:pt x="3822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76" y="14376"/>
                  </a:lnTo>
                  <a:lnTo>
                    <a:pt x="4076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095" y="4991"/>
                  </a:lnTo>
                  <a:lnTo>
                    <a:pt x="2692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80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22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37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52" y="3733"/>
                  </a:lnTo>
                  <a:lnTo>
                    <a:pt x="4610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83" y="7823"/>
                  </a:lnTo>
                  <a:lnTo>
                    <a:pt x="6400" y="8674"/>
                  </a:lnTo>
                  <a:lnTo>
                    <a:pt x="7162" y="10553"/>
                  </a:lnTo>
                  <a:lnTo>
                    <a:pt x="7340" y="12560"/>
                  </a:lnTo>
                  <a:lnTo>
                    <a:pt x="7277" y="14465"/>
                  </a:lnTo>
                  <a:lnTo>
                    <a:pt x="7467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62" y="4330"/>
                  </a:lnTo>
                  <a:lnTo>
                    <a:pt x="3822" y="3962"/>
                  </a:lnTo>
                  <a:lnTo>
                    <a:pt x="4699" y="4495"/>
                  </a:lnTo>
                  <a:lnTo>
                    <a:pt x="5397" y="5219"/>
                  </a:lnTo>
                  <a:lnTo>
                    <a:pt x="6019" y="5969"/>
                  </a:lnTo>
                  <a:lnTo>
                    <a:pt x="6718" y="6718"/>
                  </a:lnTo>
                  <a:lnTo>
                    <a:pt x="7277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80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62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86" y="5905"/>
                  </a:lnTo>
                  <a:lnTo>
                    <a:pt x="7747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10" y="10236"/>
                  </a:lnTo>
                  <a:lnTo>
                    <a:pt x="9639" y="12268"/>
                  </a:lnTo>
                  <a:lnTo>
                    <a:pt x="9537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31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40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04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42" y="9423"/>
                  </a:lnTo>
                  <a:lnTo>
                    <a:pt x="11569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33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50" y="3238"/>
                  </a:lnTo>
                  <a:lnTo>
                    <a:pt x="9410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74" y="4051"/>
                  </a:lnTo>
                  <a:lnTo>
                    <a:pt x="11836" y="4775"/>
                  </a:lnTo>
                  <a:lnTo>
                    <a:pt x="12395" y="5626"/>
                  </a:lnTo>
                  <a:lnTo>
                    <a:pt x="12966" y="6540"/>
                  </a:lnTo>
                  <a:lnTo>
                    <a:pt x="13335" y="7416"/>
                  </a:lnTo>
                  <a:lnTo>
                    <a:pt x="13627" y="8483"/>
                  </a:lnTo>
                  <a:lnTo>
                    <a:pt x="13931" y="9423"/>
                  </a:lnTo>
                  <a:lnTo>
                    <a:pt x="14109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20" y="1663"/>
                  </a:lnTo>
                  <a:lnTo>
                    <a:pt x="8191" y="1663"/>
                  </a:lnTo>
                  <a:lnTo>
                    <a:pt x="9220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33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29" y="889"/>
                  </a:lnTo>
                  <a:lnTo>
                    <a:pt x="10109" y="939"/>
                  </a:lnTo>
                  <a:lnTo>
                    <a:pt x="11074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49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43" y="4876"/>
                  </a:lnTo>
                  <a:lnTo>
                    <a:pt x="14465" y="2108"/>
                  </a:lnTo>
                  <a:lnTo>
                    <a:pt x="13677" y="1358"/>
                  </a:lnTo>
                  <a:lnTo>
                    <a:pt x="12738" y="850"/>
                  </a:lnTo>
                  <a:lnTo>
                    <a:pt x="11836" y="317"/>
                  </a:lnTo>
                  <a:lnTo>
                    <a:pt x="10756" y="0"/>
                  </a:lnTo>
                  <a:lnTo>
                    <a:pt x="9690" y="63"/>
                  </a:lnTo>
                  <a:lnTo>
                    <a:pt x="10756" y="127"/>
                  </a:lnTo>
                  <a:lnTo>
                    <a:pt x="11734" y="533"/>
                  </a:lnTo>
                  <a:lnTo>
                    <a:pt x="12611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22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387057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093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8216" y="4800"/>
                  </a:lnTo>
                  <a:lnTo>
                    <a:pt x="9093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51" y="10820"/>
                  </a:lnTo>
                  <a:lnTo>
                    <a:pt x="2247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690" y="3670"/>
                  </a:moveTo>
                  <a:lnTo>
                    <a:pt x="7810" y="3860"/>
                  </a:lnTo>
                  <a:lnTo>
                    <a:pt x="5918" y="4330"/>
                  </a:lnTo>
                  <a:lnTo>
                    <a:pt x="4305" y="5397"/>
                  </a:lnTo>
                  <a:lnTo>
                    <a:pt x="3416" y="5905"/>
                  </a:lnTo>
                  <a:lnTo>
                    <a:pt x="2730" y="6527"/>
                  </a:lnTo>
                  <a:lnTo>
                    <a:pt x="2095" y="7315"/>
                  </a:lnTo>
                  <a:lnTo>
                    <a:pt x="1473" y="8064"/>
                  </a:lnTo>
                  <a:lnTo>
                    <a:pt x="1028" y="8851"/>
                  </a:lnTo>
                  <a:lnTo>
                    <a:pt x="533" y="9664"/>
                  </a:lnTo>
                  <a:lnTo>
                    <a:pt x="1155" y="8915"/>
                  </a:lnTo>
                  <a:lnTo>
                    <a:pt x="1752" y="8166"/>
                  </a:lnTo>
                  <a:lnTo>
                    <a:pt x="2349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57" y="5143"/>
                  </a:lnTo>
                  <a:lnTo>
                    <a:pt x="6108" y="4800"/>
                  </a:lnTo>
                  <a:lnTo>
                    <a:pt x="7835" y="4140"/>
                  </a:lnTo>
                  <a:lnTo>
                    <a:pt x="8750" y="3949"/>
                  </a:lnTo>
                  <a:lnTo>
                    <a:pt x="9690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62" y="12090"/>
                  </a:lnTo>
                  <a:lnTo>
                    <a:pt x="1130" y="12928"/>
                  </a:lnTo>
                  <a:lnTo>
                    <a:pt x="1752" y="12103"/>
                  </a:lnTo>
                  <a:lnTo>
                    <a:pt x="2222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62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53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29" y="3162"/>
                  </a:moveTo>
                  <a:lnTo>
                    <a:pt x="8902" y="2921"/>
                  </a:lnTo>
                  <a:lnTo>
                    <a:pt x="7048" y="3009"/>
                  </a:lnTo>
                  <a:lnTo>
                    <a:pt x="5384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49" y="4800"/>
                  </a:lnTo>
                  <a:lnTo>
                    <a:pt x="4673" y="4356"/>
                  </a:lnTo>
                  <a:lnTo>
                    <a:pt x="6337" y="3733"/>
                  </a:lnTo>
                  <a:lnTo>
                    <a:pt x="7175" y="3517"/>
                  </a:lnTo>
                  <a:lnTo>
                    <a:pt x="8064" y="3390"/>
                  </a:lnTo>
                  <a:lnTo>
                    <a:pt x="8902" y="3200"/>
                  </a:lnTo>
                  <a:lnTo>
                    <a:pt x="9728" y="3200"/>
                  </a:lnTo>
                  <a:lnTo>
                    <a:pt x="10629" y="3162"/>
                  </a:lnTo>
                  <a:close/>
                </a:path>
                <a:path w="19684" h="22859">
                  <a:moveTo>
                    <a:pt x="10756" y="6680"/>
                  </a:moveTo>
                  <a:lnTo>
                    <a:pt x="3949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52" y="14719"/>
                  </a:lnTo>
                  <a:lnTo>
                    <a:pt x="3733" y="13690"/>
                  </a:lnTo>
                  <a:lnTo>
                    <a:pt x="4673" y="11976"/>
                  </a:lnTo>
                  <a:lnTo>
                    <a:pt x="9855" y="7124"/>
                  </a:lnTo>
                  <a:lnTo>
                    <a:pt x="10756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20" y="7315"/>
                  </a:moveTo>
                  <a:lnTo>
                    <a:pt x="9004" y="8153"/>
                  </a:lnTo>
                  <a:lnTo>
                    <a:pt x="7302" y="9385"/>
                  </a:lnTo>
                  <a:lnTo>
                    <a:pt x="5981" y="11074"/>
                  </a:lnTo>
                  <a:lnTo>
                    <a:pt x="5295" y="11899"/>
                  </a:lnTo>
                  <a:lnTo>
                    <a:pt x="4787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191" y="14770"/>
                  </a:lnTo>
                  <a:lnTo>
                    <a:pt x="4673" y="13881"/>
                  </a:lnTo>
                  <a:lnTo>
                    <a:pt x="8369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20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02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09" y="215"/>
                  </a:lnTo>
                  <a:lnTo>
                    <a:pt x="9004" y="63"/>
                  </a:lnTo>
                  <a:lnTo>
                    <a:pt x="8369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69" y="215"/>
                  </a:lnTo>
                  <a:lnTo>
                    <a:pt x="8597" y="342"/>
                  </a:lnTo>
                  <a:lnTo>
                    <a:pt x="8902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00" y="16852"/>
                  </a:lnTo>
                  <a:lnTo>
                    <a:pt x="4978" y="15849"/>
                  </a:lnTo>
                  <a:lnTo>
                    <a:pt x="5384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72" y="2730"/>
                  </a:lnTo>
                  <a:lnTo>
                    <a:pt x="5384" y="2921"/>
                  </a:lnTo>
                  <a:lnTo>
                    <a:pt x="4610" y="3263"/>
                  </a:lnTo>
                  <a:lnTo>
                    <a:pt x="2590" y="4800"/>
                  </a:lnTo>
                  <a:lnTo>
                    <a:pt x="2057" y="5461"/>
                  </a:lnTo>
                  <a:lnTo>
                    <a:pt x="2717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48" y="3263"/>
                  </a:lnTo>
                  <a:lnTo>
                    <a:pt x="6235" y="3111"/>
                  </a:lnTo>
                  <a:lnTo>
                    <a:pt x="7061" y="2882"/>
                  </a:lnTo>
                  <a:lnTo>
                    <a:pt x="7835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87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11" y="1879"/>
                  </a:lnTo>
                  <a:lnTo>
                    <a:pt x="4673" y="2133"/>
                  </a:lnTo>
                  <a:lnTo>
                    <a:pt x="4013" y="2603"/>
                  </a:lnTo>
                  <a:lnTo>
                    <a:pt x="3238" y="2921"/>
                  </a:lnTo>
                  <a:lnTo>
                    <a:pt x="2590" y="3479"/>
                  </a:lnTo>
                  <a:lnTo>
                    <a:pt x="2032" y="4013"/>
                  </a:lnTo>
                  <a:lnTo>
                    <a:pt x="2717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75" y="2070"/>
                  </a:lnTo>
                  <a:lnTo>
                    <a:pt x="7962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75" y="21717"/>
                  </a:lnTo>
                  <a:lnTo>
                    <a:pt x="7112" y="20612"/>
                  </a:lnTo>
                  <a:lnTo>
                    <a:pt x="7150" y="19519"/>
                  </a:lnTo>
                  <a:lnTo>
                    <a:pt x="7302" y="18453"/>
                  </a:lnTo>
                  <a:lnTo>
                    <a:pt x="7429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02" y="13246"/>
                  </a:lnTo>
                  <a:lnTo>
                    <a:pt x="9436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69" y="685"/>
                  </a:lnTo>
                  <a:lnTo>
                    <a:pt x="7366" y="685"/>
                  </a:lnTo>
                  <a:lnTo>
                    <a:pt x="6553" y="1066"/>
                  </a:lnTo>
                  <a:lnTo>
                    <a:pt x="7048" y="1066"/>
                  </a:lnTo>
                  <a:lnTo>
                    <a:pt x="7429" y="1003"/>
                  </a:lnTo>
                  <a:lnTo>
                    <a:pt x="7835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52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12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69" y="20485"/>
                  </a:lnTo>
                  <a:lnTo>
                    <a:pt x="8242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02" y="16497"/>
                  </a:lnTo>
                  <a:lnTo>
                    <a:pt x="10795" y="14719"/>
                  </a:lnTo>
                  <a:lnTo>
                    <a:pt x="11163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63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26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47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30" y="11137"/>
                  </a:moveTo>
                  <a:lnTo>
                    <a:pt x="13360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73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296" y="12903"/>
                  </a:lnTo>
                  <a:lnTo>
                    <a:pt x="13830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60" y="17475"/>
                  </a:lnTo>
                  <a:lnTo>
                    <a:pt x="13296" y="18453"/>
                  </a:lnTo>
                  <a:lnTo>
                    <a:pt x="13296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36" y="17424"/>
                  </a:lnTo>
                  <a:lnTo>
                    <a:pt x="14236" y="21145"/>
                  </a:lnTo>
                  <a:lnTo>
                    <a:pt x="14338" y="22161"/>
                  </a:lnTo>
                  <a:lnTo>
                    <a:pt x="14427" y="20269"/>
                  </a:lnTo>
                  <a:lnTo>
                    <a:pt x="14897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497" y="10985"/>
                  </a:moveTo>
                  <a:lnTo>
                    <a:pt x="16154" y="11899"/>
                  </a:lnTo>
                  <a:lnTo>
                    <a:pt x="15963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00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27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54" y="12839"/>
                  </a:lnTo>
                  <a:lnTo>
                    <a:pt x="16497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57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687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84" y="22466"/>
                  </a:lnTo>
                  <a:lnTo>
                    <a:pt x="17259" y="20586"/>
                  </a:lnTo>
                  <a:lnTo>
                    <a:pt x="17157" y="18732"/>
                  </a:lnTo>
                  <a:lnTo>
                    <a:pt x="17157" y="16852"/>
                  </a:lnTo>
                  <a:lnTo>
                    <a:pt x="17132" y="14973"/>
                  </a:lnTo>
                  <a:lnTo>
                    <a:pt x="17157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38" y="21247"/>
                  </a:moveTo>
                  <a:lnTo>
                    <a:pt x="19075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72" y="11607"/>
                  </a:lnTo>
                  <a:lnTo>
                    <a:pt x="18072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38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408584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15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25" y="1917"/>
                  </a:lnTo>
                  <a:lnTo>
                    <a:pt x="215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22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76" y="939"/>
                  </a:lnTo>
                  <a:lnTo>
                    <a:pt x="685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76" y="2857"/>
                  </a:lnTo>
                  <a:lnTo>
                    <a:pt x="939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13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49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49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49" y="3390"/>
                  </a:lnTo>
                  <a:lnTo>
                    <a:pt x="2755" y="2540"/>
                  </a:lnTo>
                  <a:lnTo>
                    <a:pt x="3352" y="1854"/>
                  </a:lnTo>
                  <a:lnTo>
                    <a:pt x="3886" y="1092"/>
                  </a:lnTo>
                  <a:lnTo>
                    <a:pt x="4610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55" y="495"/>
                  </a:moveTo>
                  <a:lnTo>
                    <a:pt x="7124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19" y="1689"/>
                  </a:lnTo>
                  <a:lnTo>
                    <a:pt x="3987" y="2070"/>
                  </a:lnTo>
                  <a:lnTo>
                    <a:pt x="3225" y="2946"/>
                  </a:lnTo>
                  <a:lnTo>
                    <a:pt x="2882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43" y="1727"/>
                  </a:lnTo>
                  <a:lnTo>
                    <a:pt x="5613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58" y="622"/>
                  </a:lnTo>
                  <a:lnTo>
                    <a:pt x="8255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27" y="1536"/>
                  </a:lnTo>
                  <a:lnTo>
                    <a:pt x="5930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70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54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25" y="2387"/>
                  </a:moveTo>
                  <a:lnTo>
                    <a:pt x="9258" y="1943"/>
                  </a:lnTo>
                  <a:lnTo>
                    <a:pt x="8064" y="1917"/>
                  </a:lnTo>
                  <a:lnTo>
                    <a:pt x="6972" y="2222"/>
                  </a:lnTo>
                  <a:lnTo>
                    <a:pt x="6375" y="2387"/>
                  </a:lnTo>
                  <a:lnTo>
                    <a:pt x="5803" y="2667"/>
                  </a:lnTo>
                  <a:lnTo>
                    <a:pt x="5308" y="2946"/>
                  </a:lnTo>
                  <a:lnTo>
                    <a:pt x="4356" y="3517"/>
                  </a:lnTo>
                  <a:lnTo>
                    <a:pt x="3949" y="3987"/>
                  </a:lnTo>
                  <a:lnTo>
                    <a:pt x="4953" y="3390"/>
                  </a:lnTo>
                  <a:lnTo>
                    <a:pt x="5930" y="2946"/>
                  </a:lnTo>
                  <a:lnTo>
                    <a:pt x="7594" y="2476"/>
                  </a:lnTo>
                  <a:lnTo>
                    <a:pt x="8128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25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22" y="3924"/>
                  </a:lnTo>
                  <a:lnTo>
                    <a:pt x="4927" y="4140"/>
                  </a:lnTo>
                  <a:lnTo>
                    <a:pt x="4483" y="4584"/>
                  </a:lnTo>
                  <a:lnTo>
                    <a:pt x="5486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45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64" y="4076"/>
                  </a:lnTo>
                  <a:lnTo>
                    <a:pt x="7467" y="4076"/>
                  </a:lnTo>
                  <a:lnTo>
                    <a:pt x="6807" y="4140"/>
                  </a:lnTo>
                  <a:lnTo>
                    <a:pt x="6210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83" y="5080"/>
                  </a:lnTo>
                  <a:lnTo>
                    <a:pt x="5613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58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45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19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20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53" y="6273"/>
                  </a:lnTo>
                  <a:lnTo>
                    <a:pt x="5930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83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40" y="5486"/>
                  </a:lnTo>
                  <a:lnTo>
                    <a:pt x="8293" y="5422"/>
                  </a:lnTo>
                  <a:lnTo>
                    <a:pt x="9258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84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398704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3" name="object 52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72585" y="865994"/>
              <a:ext cx="38962" cy="34302"/>
            </a:xfrm>
            <a:prstGeom prst="rect">
              <a:avLst/>
            </a:prstGeom>
          </p:spPr>
        </p:pic>
        <p:sp>
          <p:nvSpPr>
            <p:cNvPr id="524" name="object 524"/>
            <p:cNvSpPr/>
            <p:nvPr/>
          </p:nvSpPr>
          <p:spPr>
            <a:xfrm>
              <a:off x="399580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59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32" y="3175"/>
                  </a:lnTo>
                  <a:lnTo>
                    <a:pt x="838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62" y="3708"/>
                  </a:lnTo>
                  <a:lnTo>
                    <a:pt x="2095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40" y="4178"/>
                  </a:lnTo>
                  <a:lnTo>
                    <a:pt x="5943" y="4318"/>
                  </a:lnTo>
                  <a:lnTo>
                    <a:pt x="5740" y="4559"/>
                  </a:lnTo>
                  <a:lnTo>
                    <a:pt x="6007" y="4343"/>
                  </a:lnTo>
                  <a:lnTo>
                    <a:pt x="6210" y="4457"/>
                  </a:lnTo>
                  <a:lnTo>
                    <a:pt x="6057" y="4305"/>
                  </a:lnTo>
                  <a:lnTo>
                    <a:pt x="7213" y="3390"/>
                  </a:lnTo>
                  <a:lnTo>
                    <a:pt x="8750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385707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385958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385836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8" name="object 528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369172" y="872915"/>
              <a:ext cx="11612" cy="11413"/>
            </a:xfrm>
            <a:prstGeom prst="rect">
              <a:avLst/>
            </a:prstGeom>
          </p:spPr>
        </p:pic>
        <p:sp>
          <p:nvSpPr>
            <p:cNvPr id="529" name="object 529"/>
            <p:cNvSpPr/>
            <p:nvPr/>
          </p:nvSpPr>
          <p:spPr>
            <a:xfrm>
              <a:off x="377380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13" y="3454"/>
                  </a:lnTo>
                  <a:lnTo>
                    <a:pt x="3086" y="2819"/>
                  </a:lnTo>
                  <a:lnTo>
                    <a:pt x="2870" y="2222"/>
                  </a:lnTo>
                  <a:lnTo>
                    <a:pt x="2679" y="1663"/>
                  </a:lnTo>
                  <a:lnTo>
                    <a:pt x="2298" y="1066"/>
                  </a:lnTo>
                  <a:lnTo>
                    <a:pt x="1790" y="660"/>
                  </a:lnTo>
                  <a:lnTo>
                    <a:pt x="1295" y="279"/>
                  </a:lnTo>
                  <a:lnTo>
                    <a:pt x="635" y="0"/>
                  </a:lnTo>
                  <a:lnTo>
                    <a:pt x="0" y="88"/>
                  </a:lnTo>
                  <a:lnTo>
                    <a:pt x="635" y="152"/>
                  </a:lnTo>
                  <a:lnTo>
                    <a:pt x="1193" y="469"/>
                  </a:lnTo>
                  <a:lnTo>
                    <a:pt x="3086" y="5905"/>
                  </a:lnTo>
                  <a:lnTo>
                    <a:pt x="3213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92" y="6832"/>
                  </a:moveTo>
                  <a:lnTo>
                    <a:pt x="3390" y="6337"/>
                  </a:lnTo>
                  <a:lnTo>
                    <a:pt x="3086" y="5905"/>
                  </a:lnTo>
                  <a:lnTo>
                    <a:pt x="3086" y="7277"/>
                  </a:lnTo>
                  <a:lnTo>
                    <a:pt x="3022" y="8216"/>
                  </a:lnTo>
                  <a:lnTo>
                    <a:pt x="3022" y="8686"/>
                  </a:lnTo>
                  <a:lnTo>
                    <a:pt x="3238" y="8318"/>
                  </a:lnTo>
                  <a:lnTo>
                    <a:pt x="3390" y="7810"/>
                  </a:lnTo>
                  <a:lnTo>
                    <a:pt x="3429" y="7302"/>
                  </a:lnTo>
                  <a:lnTo>
                    <a:pt x="3492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387215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387214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387214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388221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387217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384926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379243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377139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378430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383608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383605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388219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389534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394029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394026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394906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396724" y="916548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400055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400055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400900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403190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406546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406545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402344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404197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408273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408273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403604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403597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376768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376765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3339269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2" y="36974"/>
                  </a:lnTo>
                  <a:lnTo>
                    <a:pt x="292720" y="40620"/>
                  </a:lnTo>
                  <a:lnTo>
                    <a:pt x="284999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3349024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3" name="object 563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3367824" y="926229"/>
              <a:ext cx="388610" cy="388389"/>
            </a:xfrm>
            <a:prstGeom prst="rect">
              <a:avLst/>
            </a:prstGeom>
          </p:spPr>
        </p:pic>
        <p:pic>
          <p:nvPicPr>
            <p:cNvPr id="564" name="object 564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3837955" y="663922"/>
              <a:ext cx="1764297" cy="680251"/>
            </a:xfrm>
            <a:prstGeom prst="rect">
              <a:avLst/>
            </a:prstGeom>
          </p:spPr>
        </p:pic>
        <p:pic>
          <p:nvPicPr>
            <p:cNvPr id="565" name="object 565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3338673" y="1393360"/>
              <a:ext cx="2263952" cy="137837"/>
            </a:xfrm>
            <a:prstGeom prst="rect">
              <a:avLst/>
            </a:prstGeom>
          </p:spPr>
        </p:pic>
      </p:grpSp>
      <p:sp>
        <p:nvSpPr>
          <p:cNvPr id="568" name="26 CuadroTexto"/>
          <p:cNvSpPr txBox="1"/>
          <p:nvPr/>
        </p:nvSpPr>
        <p:spPr>
          <a:xfrm>
            <a:off x="662346" y="4244959"/>
            <a:ext cx="2893998" cy="1532334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defTabSz="457200"/>
            <a:r>
              <a:rPr lang="es-CO" sz="2800" dirty="0">
                <a:solidFill>
                  <a:schemeClr val="bg1"/>
                </a:solidFill>
                <a:latin typeface="Lucida Sans" panose="020B0602030504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Conocimiento del </a:t>
            </a:r>
          </a:p>
          <a:p>
            <a:pPr algn="ctr" defTabSz="457200"/>
            <a:r>
              <a:rPr lang="es-CO" sz="2800" dirty="0">
                <a:solidFill>
                  <a:schemeClr val="bg1"/>
                </a:solidFill>
                <a:latin typeface="Lucida Sans" panose="020B0602030504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Riesgo</a:t>
            </a:r>
          </a:p>
        </p:txBody>
      </p:sp>
      <p:sp>
        <p:nvSpPr>
          <p:cNvPr id="569" name="27 CuadroTexto"/>
          <p:cNvSpPr txBox="1"/>
          <p:nvPr/>
        </p:nvSpPr>
        <p:spPr>
          <a:xfrm>
            <a:off x="1006517" y="6185120"/>
            <a:ext cx="2184518" cy="1532334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defTabSz="457200"/>
            <a:r>
              <a:rPr lang="es-CO" sz="2800" dirty="0">
                <a:solidFill>
                  <a:schemeClr val="bg1"/>
                </a:solidFill>
                <a:latin typeface="Lucida Sans" panose="020B0602030504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Reducción del </a:t>
            </a:r>
          </a:p>
          <a:p>
            <a:pPr algn="ctr" defTabSz="457200"/>
            <a:r>
              <a:rPr lang="es-CO" sz="2800" dirty="0">
                <a:solidFill>
                  <a:schemeClr val="bg1"/>
                </a:solidFill>
                <a:latin typeface="Lucida Sans" panose="020B0602030504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Riesgo</a:t>
            </a:r>
          </a:p>
        </p:txBody>
      </p:sp>
      <p:sp>
        <p:nvSpPr>
          <p:cNvPr id="570" name="29 CuadroTexto"/>
          <p:cNvSpPr txBox="1"/>
          <p:nvPr/>
        </p:nvSpPr>
        <p:spPr>
          <a:xfrm>
            <a:off x="1052005" y="8163992"/>
            <a:ext cx="2184518" cy="1532334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defTabSz="457200"/>
            <a:r>
              <a:rPr lang="es-CO" sz="2800" dirty="0">
                <a:solidFill>
                  <a:schemeClr val="bg1"/>
                </a:solidFill>
                <a:latin typeface="Lucida Sans" panose="020B0602030504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Manejo </a:t>
            </a:r>
          </a:p>
          <a:p>
            <a:pPr algn="ctr" defTabSz="457200"/>
            <a:r>
              <a:rPr lang="es-CO" sz="2800" dirty="0">
                <a:solidFill>
                  <a:schemeClr val="bg1"/>
                </a:solidFill>
                <a:latin typeface="Lucida Sans" panose="020B0602030504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de Desastres</a:t>
            </a:r>
          </a:p>
        </p:txBody>
      </p:sp>
      <p:sp>
        <p:nvSpPr>
          <p:cNvPr id="571" name="AutoShape 9"/>
          <p:cNvSpPr>
            <a:spLocks noChangeArrowheads="1"/>
          </p:cNvSpPr>
          <p:nvPr/>
        </p:nvSpPr>
        <p:spPr bwMode="auto">
          <a:xfrm rot="10800000" flipH="1">
            <a:off x="3686206" y="4867608"/>
            <a:ext cx="5838390" cy="121301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457200" marR="0" lvl="0" indent="-457200" defTabSz="4572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altLang="es-CO" sz="26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Identificación y caracterización</a:t>
            </a:r>
          </a:p>
          <a:p>
            <a:pPr marL="457200" marR="0" lvl="0" indent="-457200" defTabSz="4572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altLang="es-CO" sz="26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de escenarios de riesgo.</a:t>
            </a:r>
          </a:p>
          <a:p>
            <a:pPr marL="457200" indent="-457200" defTabSz="457200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es-ES" altLang="es-CO" sz="2600" kern="0" dirty="0">
                <a:solidFill>
                  <a:srgbClr val="002060"/>
                </a:solidFill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Análisis de riesgos.</a:t>
            </a:r>
          </a:p>
          <a:p>
            <a:pPr marL="457200" lvl="0" indent="-457200" defTabSz="457200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es-ES" altLang="es-CO" sz="2600" kern="0" dirty="0">
                <a:solidFill>
                  <a:srgbClr val="002060"/>
                </a:solidFill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Monitoreo del riesgo.</a:t>
            </a:r>
          </a:p>
          <a:p>
            <a:pPr marL="457200" indent="-457200" defTabSz="457200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es-ES" altLang="es-CO" sz="2600" kern="0" dirty="0">
                <a:solidFill>
                  <a:srgbClr val="002060"/>
                </a:solidFill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Comunicación del riesgo.</a:t>
            </a:r>
          </a:p>
          <a:p>
            <a:pPr lvl="0" defTabSz="457200">
              <a:lnSpc>
                <a:spcPct val="80000"/>
              </a:lnSpc>
              <a:defRPr/>
            </a:pPr>
            <a:endParaRPr lang="es-ES" altLang="es-CO" sz="2800" kern="0" dirty="0">
              <a:solidFill>
                <a:prstClr val="black"/>
              </a:solidFill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defTabSz="457200">
              <a:lnSpc>
                <a:spcPct val="80000"/>
              </a:lnSpc>
              <a:defRPr/>
            </a:pPr>
            <a:endParaRPr lang="es-ES" altLang="es-CO" sz="2800" kern="0" dirty="0">
              <a:solidFill>
                <a:prstClr val="black"/>
              </a:solidFill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defTabSz="4572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2" name="AutoShape 9"/>
          <p:cNvSpPr>
            <a:spLocks noChangeArrowheads="1"/>
          </p:cNvSpPr>
          <p:nvPr/>
        </p:nvSpPr>
        <p:spPr bwMode="auto">
          <a:xfrm rot="10800000" flipH="1">
            <a:off x="12059750" y="4177189"/>
            <a:ext cx="4445999" cy="11065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3" name="AutoShape 9"/>
          <p:cNvSpPr>
            <a:spLocks noChangeArrowheads="1"/>
          </p:cNvSpPr>
          <p:nvPr/>
        </p:nvSpPr>
        <p:spPr bwMode="auto">
          <a:xfrm rot="10800000" flipH="1">
            <a:off x="12049987" y="4730021"/>
            <a:ext cx="2382794" cy="11065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4" name="AutoShape 9"/>
          <p:cNvSpPr>
            <a:spLocks noChangeArrowheads="1"/>
          </p:cNvSpPr>
          <p:nvPr/>
        </p:nvSpPr>
        <p:spPr bwMode="auto">
          <a:xfrm rot="10800000" flipH="1">
            <a:off x="12051991" y="5241098"/>
            <a:ext cx="4557103" cy="11065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5" name="AutoShape 9"/>
          <p:cNvSpPr>
            <a:spLocks noChangeArrowheads="1"/>
          </p:cNvSpPr>
          <p:nvPr/>
        </p:nvSpPr>
        <p:spPr bwMode="auto">
          <a:xfrm rot="10800000" flipH="1">
            <a:off x="3712802" y="6891067"/>
            <a:ext cx="2415381" cy="101700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457200" marR="0" lvl="0" indent="-4572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altLang="es-CO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Intervención prospectiva.</a:t>
            </a:r>
          </a:p>
          <a:p>
            <a:pPr marL="457200" indent="-457200" defTabSz="457200">
              <a:buFont typeface="Wingdings" panose="05000000000000000000" pitchFamily="2" charset="2"/>
              <a:buChar char="ü"/>
              <a:defRPr/>
            </a:pPr>
            <a:r>
              <a:rPr lang="es-ES" altLang="es-CO" sz="2800" kern="0" dirty="0">
                <a:solidFill>
                  <a:srgbClr val="002060"/>
                </a:solidFill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Intervención correctiva.</a:t>
            </a:r>
          </a:p>
          <a:p>
            <a:pPr marL="457200" lvl="0" indent="-457200" defTabSz="457200">
              <a:buFont typeface="Wingdings" panose="05000000000000000000" pitchFamily="2" charset="2"/>
              <a:buChar char="ü"/>
              <a:defRPr/>
            </a:pPr>
            <a:r>
              <a:rPr lang="es-ES" altLang="es-CO" sz="2800" kern="0" dirty="0">
                <a:solidFill>
                  <a:srgbClr val="002060"/>
                </a:solidFill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Protección financiera.</a:t>
            </a:r>
          </a:p>
          <a:p>
            <a:pPr defTabSz="457200">
              <a:defRPr/>
            </a:pPr>
            <a:endParaRPr lang="es-ES" altLang="es-CO" sz="2800" kern="0" dirty="0">
              <a:solidFill>
                <a:prstClr val="black"/>
              </a:solidFill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6" name="AutoShape 9"/>
          <p:cNvSpPr>
            <a:spLocks noChangeArrowheads="1"/>
          </p:cNvSpPr>
          <p:nvPr/>
        </p:nvSpPr>
        <p:spPr bwMode="auto">
          <a:xfrm rot="10800000" flipH="1">
            <a:off x="11423699" y="6938889"/>
            <a:ext cx="2415381" cy="101700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8" name="AutoShape 9"/>
          <p:cNvSpPr>
            <a:spLocks noChangeArrowheads="1"/>
          </p:cNvSpPr>
          <p:nvPr/>
        </p:nvSpPr>
        <p:spPr bwMode="auto">
          <a:xfrm rot="10800000" flipH="1">
            <a:off x="3737383" y="8549952"/>
            <a:ext cx="5836975" cy="97621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457200" marR="0" lvl="0" indent="-457200" defTabSz="4572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altLang="es-CO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Preparación para la respuesta.</a:t>
            </a:r>
          </a:p>
          <a:p>
            <a:pPr marL="457200" indent="-457200" defTabSz="457200"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es-ES" altLang="es-CO" sz="2800" kern="0" dirty="0">
                <a:solidFill>
                  <a:srgbClr val="002060"/>
                </a:solidFill>
                <a:latin typeface="Lucida Sans Unicode" panose="020B0602030504020204" pitchFamily="34" charset="0"/>
                <a:ea typeface="Arial Unicode MS" panose="020B0604020202020204" pitchFamily="34" charset="-128"/>
                <a:cs typeface="Lucida Sans Unicode" panose="020B0602030504020204" pitchFamily="34" charset="0"/>
              </a:rPr>
              <a:t>Ejecución de la respuesta.</a:t>
            </a:r>
          </a:p>
          <a:p>
            <a:pPr marR="0" lvl="0" defTabSz="4572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79" name="AutoShape 9"/>
          <p:cNvSpPr>
            <a:spLocks noChangeArrowheads="1"/>
          </p:cNvSpPr>
          <p:nvPr/>
        </p:nvSpPr>
        <p:spPr bwMode="auto">
          <a:xfrm rot="10800000" flipH="1">
            <a:off x="11436437" y="8707870"/>
            <a:ext cx="4686528" cy="97621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CO" sz="2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81" name="Rectángulo 580"/>
          <p:cNvSpPr/>
          <p:nvPr/>
        </p:nvSpPr>
        <p:spPr>
          <a:xfrm>
            <a:off x="9430863" y="7452772"/>
            <a:ext cx="2025620" cy="366513"/>
          </a:xfrm>
          <a:prstGeom prst="rect">
            <a:avLst/>
          </a:prstGeom>
          <a:solidFill>
            <a:srgbClr val="FEF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237" name="object 237"/>
          <p:cNvGrpSpPr/>
          <p:nvPr/>
        </p:nvGrpSpPr>
        <p:grpSpPr>
          <a:xfrm>
            <a:off x="10136480" y="3925233"/>
            <a:ext cx="11952777" cy="5140566"/>
            <a:chOff x="1243826" y="4303931"/>
            <a:chExt cx="10938807" cy="5140566"/>
          </a:xfrm>
        </p:grpSpPr>
        <p:pic>
          <p:nvPicPr>
            <p:cNvPr id="238" name="object 2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1243826" y="4303931"/>
              <a:ext cx="2867342" cy="1422360"/>
            </a:xfrm>
            <a:prstGeom prst="rect">
              <a:avLst/>
            </a:prstGeom>
          </p:spPr>
        </p:pic>
        <p:sp>
          <p:nvSpPr>
            <p:cNvPr id="239" name="object 239"/>
            <p:cNvSpPr/>
            <p:nvPr/>
          </p:nvSpPr>
          <p:spPr>
            <a:xfrm>
              <a:off x="1287103" y="4409846"/>
              <a:ext cx="2233930" cy="1168400"/>
            </a:xfrm>
            <a:custGeom>
              <a:avLst/>
              <a:gdLst/>
              <a:ahLst/>
              <a:cxnLst/>
              <a:rect l="l" t="t" r="r" b="b"/>
              <a:pathLst>
                <a:path w="2233929" h="1168400">
                  <a:moveTo>
                    <a:pt x="2233481" y="0"/>
                  </a:moveTo>
                  <a:lnTo>
                    <a:pt x="181429" y="0"/>
                  </a:lnTo>
                  <a:lnTo>
                    <a:pt x="133195" y="6481"/>
                  </a:lnTo>
                  <a:lnTo>
                    <a:pt x="89855" y="24771"/>
                  </a:lnTo>
                  <a:lnTo>
                    <a:pt x="53137" y="53141"/>
                  </a:lnTo>
                  <a:lnTo>
                    <a:pt x="24769" y="89860"/>
                  </a:lnTo>
                  <a:lnTo>
                    <a:pt x="6480" y="133199"/>
                  </a:lnTo>
                  <a:lnTo>
                    <a:pt x="0" y="181429"/>
                  </a:lnTo>
                  <a:lnTo>
                    <a:pt x="0" y="986483"/>
                  </a:lnTo>
                  <a:lnTo>
                    <a:pt x="6480" y="1034716"/>
                  </a:lnTo>
                  <a:lnTo>
                    <a:pt x="24769" y="1078059"/>
                  </a:lnTo>
                  <a:lnTo>
                    <a:pt x="53137" y="1114780"/>
                  </a:lnTo>
                  <a:lnTo>
                    <a:pt x="89855" y="1143150"/>
                  </a:lnTo>
                  <a:lnTo>
                    <a:pt x="133195" y="1161441"/>
                  </a:lnTo>
                  <a:lnTo>
                    <a:pt x="181429" y="1167922"/>
                  </a:lnTo>
                  <a:lnTo>
                    <a:pt x="2233481" y="1167922"/>
                  </a:lnTo>
                  <a:lnTo>
                    <a:pt x="2233481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1352637" y="4466680"/>
              <a:ext cx="2327910" cy="1056640"/>
            </a:xfrm>
            <a:custGeom>
              <a:avLst/>
              <a:gdLst/>
              <a:ahLst/>
              <a:cxnLst/>
              <a:rect l="l" t="t" r="r" b="b"/>
              <a:pathLst>
                <a:path w="2327910" h="1056639">
                  <a:moveTo>
                    <a:pt x="2312327" y="6544"/>
                  </a:moveTo>
                  <a:lnTo>
                    <a:pt x="2312224" y="858342"/>
                  </a:lnTo>
                  <a:lnTo>
                    <a:pt x="2312091" y="887631"/>
                  </a:lnTo>
                  <a:lnTo>
                    <a:pt x="2311827" y="922836"/>
                  </a:lnTo>
                  <a:lnTo>
                    <a:pt x="2311702" y="998075"/>
                  </a:lnTo>
                  <a:lnTo>
                    <a:pt x="2312223" y="1036507"/>
                  </a:lnTo>
                  <a:lnTo>
                    <a:pt x="2312327" y="1056124"/>
                  </a:lnTo>
                  <a:lnTo>
                    <a:pt x="2325416" y="1056145"/>
                  </a:lnTo>
                  <a:lnTo>
                    <a:pt x="2325416" y="218768"/>
                  </a:lnTo>
                  <a:lnTo>
                    <a:pt x="2325651" y="166618"/>
                  </a:lnTo>
                  <a:lnTo>
                    <a:pt x="2326044" y="114428"/>
                  </a:lnTo>
                  <a:lnTo>
                    <a:pt x="2326026" y="55128"/>
                  </a:lnTo>
                  <a:lnTo>
                    <a:pt x="2325456" y="13088"/>
                  </a:lnTo>
                  <a:lnTo>
                    <a:pt x="2318871" y="13088"/>
                  </a:lnTo>
                  <a:lnTo>
                    <a:pt x="2312327" y="6544"/>
                  </a:lnTo>
                  <a:close/>
                </a:path>
                <a:path w="2327910" h="1056639">
                  <a:moveTo>
                    <a:pt x="2322421" y="0"/>
                  </a:moveTo>
                  <a:lnTo>
                    <a:pt x="200779" y="0"/>
                  </a:lnTo>
                  <a:lnTo>
                    <a:pt x="168324" y="1891"/>
                  </a:lnTo>
                  <a:lnTo>
                    <a:pt x="106183" y="18349"/>
                  </a:lnTo>
                  <a:lnTo>
                    <a:pt x="44810" y="61107"/>
                  </a:lnTo>
                  <a:lnTo>
                    <a:pt x="20452" y="94391"/>
                  </a:lnTo>
                  <a:lnTo>
                    <a:pt x="5247" y="132615"/>
                  </a:lnTo>
                  <a:lnTo>
                    <a:pt x="67" y="174204"/>
                  </a:lnTo>
                  <a:lnTo>
                    <a:pt x="0" y="880810"/>
                  </a:lnTo>
                  <a:lnTo>
                    <a:pt x="5968" y="924684"/>
                  </a:lnTo>
                  <a:lnTo>
                    <a:pt x="22928" y="964193"/>
                  </a:lnTo>
                  <a:lnTo>
                    <a:pt x="49654" y="998075"/>
                  </a:lnTo>
                  <a:lnTo>
                    <a:pt x="84918" y="1025068"/>
                  </a:lnTo>
                  <a:lnTo>
                    <a:pt x="124153" y="1042469"/>
                  </a:lnTo>
                  <a:lnTo>
                    <a:pt x="164518" y="1051074"/>
                  </a:lnTo>
                  <a:lnTo>
                    <a:pt x="205873" y="1053971"/>
                  </a:lnTo>
                  <a:lnTo>
                    <a:pt x="248076" y="1054250"/>
                  </a:lnTo>
                  <a:lnTo>
                    <a:pt x="2312327" y="1054250"/>
                  </a:lnTo>
                  <a:lnTo>
                    <a:pt x="2312287" y="1041162"/>
                  </a:lnTo>
                  <a:lnTo>
                    <a:pt x="204224" y="1041162"/>
                  </a:lnTo>
                  <a:lnTo>
                    <a:pt x="177890" y="1040087"/>
                  </a:lnTo>
                  <a:lnTo>
                    <a:pt x="126754" y="1029888"/>
                  </a:lnTo>
                  <a:lnTo>
                    <a:pt x="65227" y="994568"/>
                  </a:lnTo>
                  <a:lnTo>
                    <a:pt x="37117" y="961877"/>
                  </a:lnTo>
                  <a:lnTo>
                    <a:pt x="19310" y="922836"/>
                  </a:lnTo>
                  <a:lnTo>
                    <a:pt x="13088" y="878653"/>
                  </a:lnTo>
                  <a:lnTo>
                    <a:pt x="13088" y="174204"/>
                  </a:lnTo>
                  <a:lnTo>
                    <a:pt x="20118" y="128279"/>
                  </a:lnTo>
                  <a:lnTo>
                    <a:pt x="39943" y="88122"/>
                  </a:lnTo>
                  <a:lnTo>
                    <a:pt x="70665" y="55128"/>
                  </a:lnTo>
                  <a:lnTo>
                    <a:pt x="110384" y="30690"/>
                  </a:lnTo>
                  <a:lnTo>
                    <a:pt x="182049" y="14032"/>
                  </a:lnTo>
                  <a:lnTo>
                    <a:pt x="218910" y="12892"/>
                  </a:lnTo>
                  <a:lnTo>
                    <a:pt x="2312327" y="12892"/>
                  </a:lnTo>
                  <a:lnTo>
                    <a:pt x="2312327" y="6544"/>
                  </a:lnTo>
                  <a:lnTo>
                    <a:pt x="2325416" y="6544"/>
                  </a:lnTo>
                  <a:lnTo>
                    <a:pt x="2325416" y="3005"/>
                  </a:lnTo>
                  <a:lnTo>
                    <a:pt x="2322421" y="0"/>
                  </a:lnTo>
                  <a:close/>
                </a:path>
                <a:path w="2327910" h="1056639">
                  <a:moveTo>
                    <a:pt x="2327311" y="1041162"/>
                  </a:moveTo>
                  <a:lnTo>
                    <a:pt x="2325416" y="1041162"/>
                  </a:lnTo>
                  <a:lnTo>
                    <a:pt x="2325416" y="1054250"/>
                  </a:lnTo>
                  <a:lnTo>
                    <a:pt x="2327290" y="1054250"/>
                  </a:lnTo>
                  <a:lnTo>
                    <a:pt x="2327311" y="1041162"/>
                  </a:lnTo>
                  <a:close/>
                </a:path>
                <a:path w="2327910" h="1056639">
                  <a:moveTo>
                    <a:pt x="2312327" y="12892"/>
                  </a:moveTo>
                  <a:lnTo>
                    <a:pt x="218910" y="12892"/>
                  </a:lnTo>
                  <a:lnTo>
                    <a:pt x="255960" y="13088"/>
                  </a:lnTo>
                  <a:lnTo>
                    <a:pt x="2312327" y="13088"/>
                  </a:lnTo>
                  <a:lnTo>
                    <a:pt x="2312327" y="12892"/>
                  </a:lnTo>
                  <a:close/>
                </a:path>
                <a:path w="2327910" h="1056639">
                  <a:moveTo>
                    <a:pt x="2325416" y="6544"/>
                  </a:moveTo>
                  <a:lnTo>
                    <a:pt x="2312327" y="6544"/>
                  </a:lnTo>
                  <a:lnTo>
                    <a:pt x="2318871" y="13088"/>
                  </a:lnTo>
                  <a:lnTo>
                    <a:pt x="2325456" y="13088"/>
                  </a:lnTo>
                  <a:lnTo>
                    <a:pt x="2325416" y="6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2730778" y="4346380"/>
              <a:ext cx="1295400" cy="1295400"/>
            </a:xfrm>
            <a:custGeom>
              <a:avLst/>
              <a:gdLst/>
              <a:ahLst/>
              <a:cxnLst/>
              <a:rect l="l" t="t" r="r" b="b"/>
              <a:pathLst>
                <a:path w="1295400" h="1295400">
                  <a:moveTo>
                    <a:pt x="647414" y="0"/>
                  </a:moveTo>
                  <a:lnTo>
                    <a:pt x="599097" y="1775"/>
                  </a:lnTo>
                  <a:lnTo>
                    <a:pt x="551744" y="7019"/>
                  </a:lnTo>
                  <a:lnTo>
                    <a:pt x="505480" y="15606"/>
                  </a:lnTo>
                  <a:lnTo>
                    <a:pt x="460431" y="27411"/>
                  </a:lnTo>
                  <a:lnTo>
                    <a:pt x="416723" y="42309"/>
                  </a:lnTo>
                  <a:lnTo>
                    <a:pt x="374480" y="60173"/>
                  </a:lnTo>
                  <a:lnTo>
                    <a:pt x="333827" y="80880"/>
                  </a:lnTo>
                  <a:lnTo>
                    <a:pt x="294889" y="104305"/>
                  </a:lnTo>
                  <a:lnTo>
                    <a:pt x="257792" y="130321"/>
                  </a:lnTo>
                  <a:lnTo>
                    <a:pt x="222662" y="158803"/>
                  </a:lnTo>
                  <a:lnTo>
                    <a:pt x="189622" y="189627"/>
                  </a:lnTo>
                  <a:lnTo>
                    <a:pt x="158799" y="222668"/>
                  </a:lnTo>
                  <a:lnTo>
                    <a:pt x="130317" y="257799"/>
                  </a:lnTo>
                  <a:lnTo>
                    <a:pt x="104301" y="294896"/>
                  </a:lnTo>
                  <a:lnTo>
                    <a:pt x="80878" y="333834"/>
                  </a:lnTo>
                  <a:lnTo>
                    <a:pt x="60171" y="374488"/>
                  </a:lnTo>
                  <a:lnTo>
                    <a:pt x="42307" y="416732"/>
                  </a:lnTo>
                  <a:lnTo>
                    <a:pt x="27410" y="460441"/>
                  </a:lnTo>
                  <a:lnTo>
                    <a:pt x="15606" y="505490"/>
                  </a:lnTo>
                  <a:lnTo>
                    <a:pt x="7019" y="551754"/>
                  </a:lnTo>
                  <a:lnTo>
                    <a:pt x="1775" y="599107"/>
                  </a:lnTo>
                  <a:lnTo>
                    <a:pt x="0" y="647425"/>
                  </a:lnTo>
                  <a:lnTo>
                    <a:pt x="1775" y="695743"/>
                  </a:lnTo>
                  <a:lnTo>
                    <a:pt x="7019" y="743096"/>
                  </a:lnTo>
                  <a:lnTo>
                    <a:pt x="15606" y="789360"/>
                  </a:lnTo>
                  <a:lnTo>
                    <a:pt x="27410" y="834409"/>
                  </a:lnTo>
                  <a:lnTo>
                    <a:pt x="42307" y="878118"/>
                  </a:lnTo>
                  <a:lnTo>
                    <a:pt x="60171" y="920362"/>
                  </a:lnTo>
                  <a:lnTo>
                    <a:pt x="80878" y="961015"/>
                  </a:lnTo>
                  <a:lnTo>
                    <a:pt x="104301" y="999953"/>
                  </a:lnTo>
                  <a:lnTo>
                    <a:pt x="130317" y="1037051"/>
                  </a:lnTo>
                  <a:lnTo>
                    <a:pt x="158799" y="1072182"/>
                  </a:lnTo>
                  <a:lnTo>
                    <a:pt x="189622" y="1105222"/>
                  </a:lnTo>
                  <a:lnTo>
                    <a:pt x="222662" y="1136046"/>
                  </a:lnTo>
                  <a:lnTo>
                    <a:pt x="257792" y="1164529"/>
                  </a:lnTo>
                  <a:lnTo>
                    <a:pt x="294889" y="1190545"/>
                  </a:lnTo>
                  <a:lnTo>
                    <a:pt x="333827" y="1213969"/>
                  </a:lnTo>
                  <a:lnTo>
                    <a:pt x="374480" y="1234676"/>
                  </a:lnTo>
                  <a:lnTo>
                    <a:pt x="416723" y="1252541"/>
                  </a:lnTo>
                  <a:lnTo>
                    <a:pt x="460431" y="1267438"/>
                  </a:lnTo>
                  <a:lnTo>
                    <a:pt x="505480" y="1279243"/>
                  </a:lnTo>
                  <a:lnTo>
                    <a:pt x="551744" y="1287830"/>
                  </a:lnTo>
                  <a:lnTo>
                    <a:pt x="599097" y="1293074"/>
                  </a:lnTo>
                  <a:lnTo>
                    <a:pt x="647414" y="1294850"/>
                  </a:lnTo>
                  <a:lnTo>
                    <a:pt x="695733" y="1293074"/>
                  </a:lnTo>
                  <a:lnTo>
                    <a:pt x="743088" y="1287830"/>
                  </a:lnTo>
                  <a:lnTo>
                    <a:pt x="789352" y="1279243"/>
                  </a:lnTo>
                  <a:lnTo>
                    <a:pt x="834402" y="1267438"/>
                  </a:lnTo>
                  <a:lnTo>
                    <a:pt x="878111" y="1252541"/>
                  </a:lnTo>
                  <a:lnTo>
                    <a:pt x="920356" y="1234676"/>
                  </a:lnTo>
                  <a:lnTo>
                    <a:pt x="961009" y="1213969"/>
                  </a:lnTo>
                  <a:lnTo>
                    <a:pt x="999947" y="1190545"/>
                  </a:lnTo>
                  <a:lnTo>
                    <a:pt x="1037045" y="1164529"/>
                  </a:lnTo>
                  <a:lnTo>
                    <a:pt x="1072176" y="1136046"/>
                  </a:lnTo>
                  <a:lnTo>
                    <a:pt x="1105216" y="1105222"/>
                  </a:lnTo>
                  <a:lnTo>
                    <a:pt x="1136040" y="1072182"/>
                  </a:lnTo>
                  <a:lnTo>
                    <a:pt x="1164522" y="1037051"/>
                  </a:lnTo>
                  <a:lnTo>
                    <a:pt x="1190537" y="999953"/>
                  </a:lnTo>
                  <a:lnTo>
                    <a:pt x="1213961" y="961015"/>
                  </a:lnTo>
                  <a:lnTo>
                    <a:pt x="1234667" y="920362"/>
                  </a:lnTo>
                  <a:lnTo>
                    <a:pt x="1252532" y="878118"/>
                  </a:lnTo>
                  <a:lnTo>
                    <a:pt x="1267429" y="834409"/>
                  </a:lnTo>
                  <a:lnTo>
                    <a:pt x="1279233" y="789360"/>
                  </a:lnTo>
                  <a:lnTo>
                    <a:pt x="1287820" y="743096"/>
                  </a:lnTo>
                  <a:lnTo>
                    <a:pt x="1293064" y="695743"/>
                  </a:lnTo>
                  <a:lnTo>
                    <a:pt x="1294840" y="647425"/>
                  </a:lnTo>
                  <a:lnTo>
                    <a:pt x="1293064" y="599107"/>
                  </a:lnTo>
                  <a:lnTo>
                    <a:pt x="1287820" y="551754"/>
                  </a:lnTo>
                  <a:lnTo>
                    <a:pt x="1279233" y="505490"/>
                  </a:lnTo>
                  <a:lnTo>
                    <a:pt x="1267429" y="460441"/>
                  </a:lnTo>
                  <a:lnTo>
                    <a:pt x="1252532" y="416732"/>
                  </a:lnTo>
                  <a:lnTo>
                    <a:pt x="1234667" y="374488"/>
                  </a:lnTo>
                  <a:lnTo>
                    <a:pt x="1213961" y="333834"/>
                  </a:lnTo>
                  <a:lnTo>
                    <a:pt x="1190537" y="294896"/>
                  </a:lnTo>
                  <a:lnTo>
                    <a:pt x="1164522" y="257799"/>
                  </a:lnTo>
                  <a:lnTo>
                    <a:pt x="1136040" y="222668"/>
                  </a:lnTo>
                  <a:lnTo>
                    <a:pt x="1105216" y="189627"/>
                  </a:lnTo>
                  <a:lnTo>
                    <a:pt x="1072176" y="158803"/>
                  </a:lnTo>
                  <a:lnTo>
                    <a:pt x="1037045" y="130321"/>
                  </a:lnTo>
                  <a:lnTo>
                    <a:pt x="999947" y="104305"/>
                  </a:lnTo>
                  <a:lnTo>
                    <a:pt x="961009" y="80880"/>
                  </a:lnTo>
                  <a:lnTo>
                    <a:pt x="920356" y="60173"/>
                  </a:lnTo>
                  <a:lnTo>
                    <a:pt x="878111" y="42309"/>
                  </a:lnTo>
                  <a:lnTo>
                    <a:pt x="834402" y="27411"/>
                  </a:lnTo>
                  <a:lnTo>
                    <a:pt x="789352" y="15606"/>
                  </a:lnTo>
                  <a:lnTo>
                    <a:pt x="743088" y="7019"/>
                  </a:lnTo>
                  <a:lnTo>
                    <a:pt x="695733" y="1775"/>
                  </a:lnTo>
                  <a:lnTo>
                    <a:pt x="647414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2852073" y="4467199"/>
              <a:ext cx="1053465" cy="1053465"/>
            </a:xfrm>
            <a:custGeom>
              <a:avLst/>
              <a:gdLst/>
              <a:ahLst/>
              <a:cxnLst/>
              <a:rect l="l" t="t" r="r" b="b"/>
              <a:pathLst>
                <a:path w="1053464" h="1053464">
                  <a:moveTo>
                    <a:pt x="524021" y="0"/>
                  </a:moveTo>
                  <a:lnTo>
                    <a:pt x="477983" y="2425"/>
                  </a:lnTo>
                  <a:lnTo>
                    <a:pt x="432401" y="8793"/>
                  </a:lnTo>
                  <a:lnTo>
                    <a:pt x="387564" y="19024"/>
                  </a:lnTo>
                  <a:lnTo>
                    <a:pt x="343761" y="33036"/>
                  </a:lnTo>
                  <a:lnTo>
                    <a:pt x="301281" y="50749"/>
                  </a:lnTo>
                  <a:lnTo>
                    <a:pt x="260413" y="72082"/>
                  </a:lnTo>
                  <a:lnTo>
                    <a:pt x="221446" y="96954"/>
                  </a:lnTo>
                  <a:lnTo>
                    <a:pt x="184668" y="125285"/>
                  </a:lnTo>
                  <a:lnTo>
                    <a:pt x="150370" y="156993"/>
                  </a:lnTo>
                  <a:lnTo>
                    <a:pt x="118839" y="191999"/>
                  </a:lnTo>
                  <a:lnTo>
                    <a:pt x="90676" y="229728"/>
                  </a:lnTo>
                  <a:lnTo>
                    <a:pt x="66266" y="269512"/>
                  </a:lnTo>
                  <a:lnTo>
                    <a:pt x="45633" y="311055"/>
                  </a:lnTo>
                  <a:lnTo>
                    <a:pt x="28803" y="354063"/>
                  </a:lnTo>
                  <a:lnTo>
                    <a:pt x="15799" y="398238"/>
                  </a:lnTo>
                  <a:lnTo>
                    <a:pt x="6647" y="443286"/>
                  </a:lnTo>
                  <a:lnTo>
                    <a:pt x="1373" y="488910"/>
                  </a:lnTo>
                  <a:lnTo>
                    <a:pt x="0" y="534815"/>
                  </a:lnTo>
                  <a:lnTo>
                    <a:pt x="2553" y="580704"/>
                  </a:lnTo>
                  <a:lnTo>
                    <a:pt x="9058" y="626283"/>
                  </a:lnTo>
                  <a:lnTo>
                    <a:pt x="19540" y="671255"/>
                  </a:lnTo>
                  <a:lnTo>
                    <a:pt x="34022" y="715324"/>
                  </a:lnTo>
                  <a:lnTo>
                    <a:pt x="52531" y="758195"/>
                  </a:lnTo>
                  <a:lnTo>
                    <a:pt x="75092" y="799572"/>
                  </a:lnTo>
                  <a:lnTo>
                    <a:pt x="101317" y="838653"/>
                  </a:lnTo>
                  <a:lnTo>
                    <a:pt x="130690" y="874855"/>
                  </a:lnTo>
                  <a:lnTo>
                    <a:pt x="162947" y="908065"/>
                  </a:lnTo>
                  <a:lnTo>
                    <a:pt x="197823" y="938166"/>
                  </a:lnTo>
                  <a:lnTo>
                    <a:pt x="235053" y="965045"/>
                  </a:lnTo>
                  <a:lnTo>
                    <a:pt x="274372" y="988587"/>
                  </a:lnTo>
                  <a:lnTo>
                    <a:pt x="315515" y="1008677"/>
                  </a:lnTo>
                  <a:lnTo>
                    <a:pt x="358217" y="1025200"/>
                  </a:lnTo>
                  <a:lnTo>
                    <a:pt x="402214" y="1038041"/>
                  </a:lnTo>
                  <a:lnTo>
                    <a:pt x="447240" y="1047086"/>
                  </a:lnTo>
                  <a:lnTo>
                    <a:pt x="493030" y="1052220"/>
                  </a:lnTo>
                  <a:lnTo>
                    <a:pt x="539321" y="1053329"/>
                  </a:lnTo>
                  <a:lnTo>
                    <a:pt x="585846" y="1050297"/>
                  </a:lnTo>
                  <a:lnTo>
                    <a:pt x="632342" y="1043009"/>
                  </a:lnTo>
                  <a:lnTo>
                    <a:pt x="645120" y="1039745"/>
                  </a:lnTo>
                  <a:lnTo>
                    <a:pt x="509766" y="1039745"/>
                  </a:lnTo>
                  <a:lnTo>
                    <a:pt x="461685" y="1035736"/>
                  </a:lnTo>
                  <a:lnTo>
                    <a:pt x="414260" y="1027326"/>
                  </a:lnTo>
                  <a:lnTo>
                    <a:pt x="367829" y="1014611"/>
                  </a:lnTo>
                  <a:lnTo>
                    <a:pt x="322733" y="997687"/>
                  </a:lnTo>
                  <a:lnTo>
                    <a:pt x="279313" y="976648"/>
                  </a:lnTo>
                  <a:lnTo>
                    <a:pt x="237908" y="951592"/>
                  </a:lnTo>
                  <a:lnTo>
                    <a:pt x="198858" y="922615"/>
                  </a:lnTo>
                  <a:lnTo>
                    <a:pt x="162503" y="889811"/>
                  </a:lnTo>
                  <a:lnTo>
                    <a:pt x="129184" y="853277"/>
                  </a:lnTo>
                  <a:lnTo>
                    <a:pt x="99622" y="813611"/>
                  </a:lnTo>
                  <a:lnTo>
                    <a:pt x="74348" y="771609"/>
                  </a:lnTo>
                  <a:lnTo>
                    <a:pt x="53386" y="727638"/>
                  </a:lnTo>
                  <a:lnTo>
                    <a:pt x="36762" y="682064"/>
                  </a:lnTo>
                  <a:lnTo>
                    <a:pt x="24499" y="635255"/>
                  </a:lnTo>
                  <a:lnTo>
                    <a:pt x="16623" y="587575"/>
                  </a:lnTo>
                  <a:lnTo>
                    <a:pt x="13159" y="539393"/>
                  </a:lnTo>
                  <a:lnTo>
                    <a:pt x="14130" y="491073"/>
                  </a:lnTo>
                  <a:lnTo>
                    <a:pt x="19562" y="442983"/>
                  </a:lnTo>
                  <a:lnTo>
                    <a:pt x="29479" y="395489"/>
                  </a:lnTo>
                  <a:lnTo>
                    <a:pt x="43906" y="348958"/>
                  </a:lnTo>
                  <a:lnTo>
                    <a:pt x="62868" y="303755"/>
                  </a:lnTo>
                  <a:lnTo>
                    <a:pt x="86390" y="260248"/>
                  </a:lnTo>
                  <a:lnTo>
                    <a:pt x="113990" y="219427"/>
                  </a:lnTo>
                  <a:lnTo>
                    <a:pt x="145133" y="181839"/>
                  </a:lnTo>
                  <a:lnTo>
                    <a:pt x="179494" y="147628"/>
                  </a:lnTo>
                  <a:lnTo>
                    <a:pt x="216748" y="116938"/>
                  </a:lnTo>
                  <a:lnTo>
                    <a:pt x="256574" y="89911"/>
                  </a:lnTo>
                  <a:lnTo>
                    <a:pt x="298646" y="66692"/>
                  </a:lnTo>
                  <a:lnTo>
                    <a:pt x="342641" y="47424"/>
                  </a:lnTo>
                  <a:lnTo>
                    <a:pt x="388235" y="32250"/>
                  </a:lnTo>
                  <a:lnTo>
                    <a:pt x="435105" y="21315"/>
                  </a:lnTo>
                  <a:lnTo>
                    <a:pt x="482927" y="14760"/>
                  </a:lnTo>
                  <a:lnTo>
                    <a:pt x="531376" y="12731"/>
                  </a:lnTo>
                  <a:lnTo>
                    <a:pt x="641389" y="12731"/>
                  </a:lnTo>
                  <a:lnTo>
                    <a:pt x="616310" y="7301"/>
                  </a:lnTo>
                  <a:lnTo>
                    <a:pt x="570227" y="1598"/>
                  </a:lnTo>
                  <a:lnTo>
                    <a:pt x="524021" y="0"/>
                  </a:lnTo>
                  <a:close/>
                </a:path>
                <a:path w="1053464" h="1053464">
                  <a:moveTo>
                    <a:pt x="1040162" y="526606"/>
                  </a:moveTo>
                  <a:lnTo>
                    <a:pt x="1037620" y="575582"/>
                  </a:lnTo>
                  <a:lnTo>
                    <a:pt x="1030467" y="623651"/>
                  </a:lnTo>
                  <a:lnTo>
                    <a:pt x="1018892" y="670525"/>
                  </a:lnTo>
                  <a:lnTo>
                    <a:pt x="1003086" y="715913"/>
                  </a:lnTo>
                  <a:lnTo>
                    <a:pt x="983238" y="759527"/>
                  </a:lnTo>
                  <a:lnTo>
                    <a:pt x="959540" y="801078"/>
                  </a:lnTo>
                  <a:lnTo>
                    <a:pt x="932183" y="840275"/>
                  </a:lnTo>
                  <a:lnTo>
                    <a:pt x="901355" y="876831"/>
                  </a:lnTo>
                  <a:lnTo>
                    <a:pt x="867248" y="910455"/>
                  </a:lnTo>
                  <a:lnTo>
                    <a:pt x="830052" y="940857"/>
                  </a:lnTo>
                  <a:lnTo>
                    <a:pt x="789958" y="967750"/>
                  </a:lnTo>
                  <a:lnTo>
                    <a:pt x="747156" y="990844"/>
                  </a:lnTo>
                  <a:lnTo>
                    <a:pt x="701837" y="1009848"/>
                  </a:lnTo>
                  <a:lnTo>
                    <a:pt x="654537" y="1024404"/>
                  </a:lnTo>
                  <a:lnTo>
                    <a:pt x="606532" y="1034174"/>
                  </a:lnTo>
                  <a:lnTo>
                    <a:pt x="558161" y="1039256"/>
                  </a:lnTo>
                  <a:lnTo>
                    <a:pt x="509766" y="1039745"/>
                  </a:lnTo>
                  <a:lnTo>
                    <a:pt x="645120" y="1039745"/>
                  </a:lnTo>
                  <a:lnTo>
                    <a:pt x="727018" y="1013875"/>
                  </a:lnTo>
                  <a:lnTo>
                    <a:pt x="771407" y="992842"/>
                  </a:lnTo>
                  <a:lnTo>
                    <a:pt x="813492" y="967851"/>
                  </a:lnTo>
                  <a:lnTo>
                    <a:pt x="853022" y="939163"/>
                  </a:lnTo>
                  <a:lnTo>
                    <a:pt x="889743" y="907043"/>
                  </a:lnTo>
                  <a:lnTo>
                    <a:pt x="923404" y="871752"/>
                  </a:lnTo>
                  <a:lnTo>
                    <a:pt x="953750" y="833556"/>
                  </a:lnTo>
                  <a:lnTo>
                    <a:pt x="980530" y="792716"/>
                  </a:lnTo>
                  <a:lnTo>
                    <a:pt x="1003492" y="749495"/>
                  </a:lnTo>
                  <a:lnTo>
                    <a:pt x="1022382" y="704158"/>
                  </a:lnTo>
                  <a:lnTo>
                    <a:pt x="1036947" y="656967"/>
                  </a:lnTo>
                  <a:lnTo>
                    <a:pt x="1046936" y="608185"/>
                  </a:lnTo>
                  <a:lnTo>
                    <a:pt x="1051617" y="567513"/>
                  </a:lnTo>
                  <a:lnTo>
                    <a:pt x="1053068" y="535046"/>
                  </a:lnTo>
                  <a:lnTo>
                    <a:pt x="1040193" y="535025"/>
                  </a:lnTo>
                  <a:lnTo>
                    <a:pt x="1040162" y="526606"/>
                  </a:lnTo>
                  <a:close/>
                </a:path>
                <a:path w="1053464" h="1053464">
                  <a:moveTo>
                    <a:pt x="1053250" y="526606"/>
                  </a:moveTo>
                  <a:lnTo>
                    <a:pt x="1053068" y="535046"/>
                  </a:lnTo>
                  <a:lnTo>
                    <a:pt x="1053282" y="535046"/>
                  </a:lnTo>
                  <a:lnTo>
                    <a:pt x="1053250" y="526606"/>
                  </a:lnTo>
                  <a:close/>
                </a:path>
                <a:path w="1053464" h="1053464">
                  <a:moveTo>
                    <a:pt x="1040193" y="518177"/>
                  </a:moveTo>
                  <a:lnTo>
                    <a:pt x="1040193" y="535025"/>
                  </a:lnTo>
                  <a:lnTo>
                    <a:pt x="1053068" y="535046"/>
                  </a:lnTo>
                  <a:lnTo>
                    <a:pt x="1053250" y="526606"/>
                  </a:lnTo>
                  <a:lnTo>
                    <a:pt x="1052852" y="518187"/>
                  </a:lnTo>
                  <a:lnTo>
                    <a:pt x="1040193" y="518177"/>
                  </a:lnTo>
                  <a:close/>
                </a:path>
                <a:path w="1053464" h="1053464">
                  <a:moveTo>
                    <a:pt x="641389" y="12731"/>
                  </a:moveTo>
                  <a:lnTo>
                    <a:pt x="531376" y="12731"/>
                  </a:lnTo>
                  <a:lnTo>
                    <a:pt x="580130" y="15370"/>
                  </a:lnTo>
                  <a:lnTo>
                    <a:pt x="628865" y="22821"/>
                  </a:lnTo>
                  <a:lnTo>
                    <a:pt x="675909" y="34815"/>
                  </a:lnTo>
                  <a:lnTo>
                    <a:pt x="721169" y="51134"/>
                  </a:lnTo>
                  <a:lnTo>
                    <a:pt x="764410" y="71529"/>
                  </a:lnTo>
                  <a:lnTo>
                    <a:pt x="805396" y="95750"/>
                  </a:lnTo>
                  <a:lnTo>
                    <a:pt x="843889" y="123550"/>
                  </a:lnTo>
                  <a:lnTo>
                    <a:pt x="879654" y="154681"/>
                  </a:lnTo>
                  <a:lnTo>
                    <a:pt x="912454" y="188893"/>
                  </a:lnTo>
                  <a:lnTo>
                    <a:pt x="942053" y="225938"/>
                  </a:lnTo>
                  <a:lnTo>
                    <a:pt x="968214" y="265568"/>
                  </a:lnTo>
                  <a:lnTo>
                    <a:pt x="990701" y="307534"/>
                  </a:lnTo>
                  <a:lnTo>
                    <a:pt x="1009278" y="351588"/>
                  </a:lnTo>
                  <a:lnTo>
                    <a:pt x="1023707" y="397481"/>
                  </a:lnTo>
                  <a:lnTo>
                    <a:pt x="1033753" y="444965"/>
                  </a:lnTo>
                  <a:lnTo>
                    <a:pt x="1038556" y="485660"/>
                  </a:lnTo>
                  <a:lnTo>
                    <a:pt x="1040162" y="526606"/>
                  </a:lnTo>
                  <a:lnTo>
                    <a:pt x="1040193" y="518177"/>
                  </a:lnTo>
                  <a:lnTo>
                    <a:pt x="1052852" y="518177"/>
                  </a:lnTo>
                  <a:lnTo>
                    <a:pt x="1051030" y="479654"/>
                  </a:lnTo>
                  <a:lnTo>
                    <a:pt x="1044736" y="433211"/>
                  </a:lnTo>
                  <a:lnTo>
                    <a:pt x="1034430" y="387578"/>
                  </a:lnTo>
                  <a:lnTo>
                    <a:pt x="1020174" y="343057"/>
                  </a:lnTo>
                  <a:lnTo>
                    <a:pt x="1002033" y="299952"/>
                  </a:lnTo>
                  <a:lnTo>
                    <a:pt x="980068" y="258562"/>
                  </a:lnTo>
                  <a:lnTo>
                    <a:pt x="954342" y="219192"/>
                  </a:lnTo>
                  <a:lnTo>
                    <a:pt x="921485" y="178096"/>
                  </a:lnTo>
                  <a:lnTo>
                    <a:pt x="884809" y="140537"/>
                  </a:lnTo>
                  <a:lnTo>
                    <a:pt x="844668" y="106797"/>
                  </a:lnTo>
                  <a:lnTo>
                    <a:pt x="801411" y="77162"/>
                  </a:lnTo>
                  <a:lnTo>
                    <a:pt x="755390" y="51916"/>
                  </a:lnTo>
                  <a:lnTo>
                    <a:pt x="706957" y="31344"/>
                  </a:lnTo>
                  <a:lnTo>
                    <a:pt x="661984" y="17190"/>
                  </a:lnTo>
                  <a:lnTo>
                    <a:pt x="641389" y="12731"/>
                  </a:lnTo>
                  <a:close/>
                </a:path>
                <a:path w="1053464" h="1053464">
                  <a:moveTo>
                    <a:pt x="1052852" y="518187"/>
                  </a:moveTo>
                  <a:lnTo>
                    <a:pt x="1053250" y="526606"/>
                  </a:lnTo>
                  <a:lnTo>
                    <a:pt x="1053282" y="518188"/>
                  </a:lnTo>
                  <a:lnTo>
                    <a:pt x="1052852" y="518187"/>
                  </a:lnTo>
                  <a:close/>
                </a:path>
                <a:path w="1053464" h="1053464">
                  <a:moveTo>
                    <a:pt x="1052852" y="518177"/>
                  </a:moveTo>
                  <a:lnTo>
                    <a:pt x="1040193" y="518177"/>
                  </a:lnTo>
                  <a:lnTo>
                    <a:pt x="1052852" y="5181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3" name="object 243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1901154" y="4626554"/>
              <a:ext cx="138683" cy="138683"/>
            </a:xfrm>
            <a:prstGeom prst="rect">
              <a:avLst/>
            </a:prstGeom>
          </p:spPr>
        </p:pic>
        <p:sp>
          <p:nvSpPr>
            <p:cNvPr id="244" name="object 244"/>
            <p:cNvSpPr/>
            <p:nvPr/>
          </p:nvSpPr>
          <p:spPr>
            <a:xfrm>
              <a:off x="1729521" y="4750652"/>
              <a:ext cx="239395" cy="294005"/>
            </a:xfrm>
            <a:custGeom>
              <a:avLst/>
              <a:gdLst/>
              <a:ahLst/>
              <a:cxnLst/>
              <a:rect l="l" t="t" r="r" b="b"/>
              <a:pathLst>
                <a:path w="239394" h="294004">
                  <a:moveTo>
                    <a:pt x="172079" y="0"/>
                  </a:moveTo>
                  <a:lnTo>
                    <a:pt x="114176" y="14355"/>
                  </a:lnTo>
                  <a:lnTo>
                    <a:pt x="10519" y="174242"/>
                  </a:lnTo>
                  <a:lnTo>
                    <a:pt x="0" y="203796"/>
                  </a:lnTo>
                  <a:lnTo>
                    <a:pt x="1573" y="234137"/>
                  </a:lnTo>
                  <a:lnTo>
                    <a:pt x="14355" y="261699"/>
                  </a:lnTo>
                  <a:lnTo>
                    <a:pt x="37461" y="282919"/>
                  </a:lnTo>
                  <a:lnTo>
                    <a:pt x="67015" y="293439"/>
                  </a:lnTo>
                  <a:lnTo>
                    <a:pt x="97355" y="291865"/>
                  </a:lnTo>
                  <a:lnTo>
                    <a:pt x="124918" y="279083"/>
                  </a:lnTo>
                  <a:lnTo>
                    <a:pt x="146138" y="255977"/>
                  </a:lnTo>
                  <a:lnTo>
                    <a:pt x="228575" y="119196"/>
                  </a:lnTo>
                  <a:lnTo>
                    <a:pt x="239095" y="89641"/>
                  </a:lnTo>
                  <a:lnTo>
                    <a:pt x="237521" y="59298"/>
                  </a:lnTo>
                  <a:lnTo>
                    <a:pt x="224739" y="31735"/>
                  </a:lnTo>
                  <a:lnTo>
                    <a:pt x="201634" y="10519"/>
                  </a:lnTo>
                  <a:lnTo>
                    <a:pt x="172079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5" name="object 245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1764718" y="4772611"/>
              <a:ext cx="398139" cy="409489"/>
            </a:xfrm>
            <a:prstGeom prst="rect">
              <a:avLst/>
            </a:prstGeom>
          </p:spPr>
        </p:pic>
        <p:sp>
          <p:nvSpPr>
            <p:cNvPr id="246" name="object 246"/>
            <p:cNvSpPr/>
            <p:nvPr/>
          </p:nvSpPr>
          <p:spPr>
            <a:xfrm>
              <a:off x="1863206" y="5102123"/>
              <a:ext cx="101600" cy="261620"/>
            </a:xfrm>
            <a:custGeom>
              <a:avLst/>
              <a:gdLst/>
              <a:ahLst/>
              <a:cxnLst/>
              <a:rect l="l" t="t" r="r" b="b"/>
              <a:pathLst>
                <a:path w="101600" h="261620">
                  <a:moveTo>
                    <a:pt x="65987" y="0"/>
                  </a:moveTo>
                  <a:lnTo>
                    <a:pt x="26404" y="20044"/>
                  </a:lnTo>
                  <a:lnTo>
                    <a:pt x="0" y="216862"/>
                  </a:lnTo>
                  <a:lnTo>
                    <a:pt x="1319" y="232711"/>
                  </a:lnTo>
                  <a:lnTo>
                    <a:pt x="8388" y="246396"/>
                  </a:lnTo>
                  <a:lnTo>
                    <a:pt x="20053" y="256455"/>
                  </a:lnTo>
                  <a:lnTo>
                    <a:pt x="35161" y="261426"/>
                  </a:lnTo>
                  <a:lnTo>
                    <a:pt x="51004" y="260107"/>
                  </a:lnTo>
                  <a:lnTo>
                    <a:pt x="64686" y="253038"/>
                  </a:lnTo>
                  <a:lnTo>
                    <a:pt x="74744" y="241373"/>
                  </a:lnTo>
                  <a:lnTo>
                    <a:pt x="79714" y="226265"/>
                  </a:lnTo>
                  <a:lnTo>
                    <a:pt x="101148" y="44553"/>
                  </a:lnTo>
                  <a:lnTo>
                    <a:pt x="99829" y="28705"/>
                  </a:lnTo>
                  <a:lnTo>
                    <a:pt x="92760" y="15024"/>
                  </a:lnTo>
                  <a:lnTo>
                    <a:pt x="81095" y="4969"/>
                  </a:lnTo>
                  <a:lnTo>
                    <a:pt x="65987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7" name="object 247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1639063" y="4914515"/>
              <a:ext cx="170561" cy="238432"/>
            </a:xfrm>
            <a:prstGeom prst="rect">
              <a:avLst/>
            </a:prstGeom>
          </p:spPr>
        </p:pic>
        <p:sp>
          <p:nvSpPr>
            <p:cNvPr id="248" name="object 248"/>
            <p:cNvSpPr/>
            <p:nvPr/>
          </p:nvSpPr>
          <p:spPr>
            <a:xfrm>
              <a:off x="1461187" y="5073932"/>
              <a:ext cx="257810" cy="119380"/>
            </a:xfrm>
            <a:custGeom>
              <a:avLst/>
              <a:gdLst/>
              <a:ahLst/>
              <a:cxnLst/>
              <a:rect l="l" t="t" r="r" b="b"/>
              <a:pathLst>
                <a:path w="257810" h="119379">
                  <a:moveTo>
                    <a:pt x="225018" y="0"/>
                  </a:moveTo>
                  <a:lnTo>
                    <a:pt x="30645" y="40670"/>
                  </a:lnTo>
                  <a:lnTo>
                    <a:pt x="0" y="72762"/>
                  </a:lnTo>
                  <a:lnTo>
                    <a:pt x="342" y="88658"/>
                  </a:lnTo>
                  <a:lnTo>
                    <a:pt x="6867" y="103164"/>
                  </a:lnTo>
                  <a:lnTo>
                    <a:pt x="18090" y="113712"/>
                  </a:lnTo>
                  <a:lnTo>
                    <a:pt x="32439" y="119309"/>
                  </a:lnTo>
                  <a:lnTo>
                    <a:pt x="48340" y="118960"/>
                  </a:lnTo>
                  <a:lnTo>
                    <a:pt x="226806" y="78637"/>
                  </a:lnTo>
                  <a:lnTo>
                    <a:pt x="241312" y="72117"/>
                  </a:lnTo>
                  <a:lnTo>
                    <a:pt x="251860" y="60894"/>
                  </a:lnTo>
                  <a:lnTo>
                    <a:pt x="257457" y="46546"/>
                  </a:lnTo>
                  <a:lnTo>
                    <a:pt x="257109" y="30649"/>
                  </a:lnTo>
                  <a:lnTo>
                    <a:pt x="250588" y="16147"/>
                  </a:lnTo>
                  <a:lnTo>
                    <a:pt x="239366" y="5599"/>
                  </a:lnTo>
                  <a:lnTo>
                    <a:pt x="225018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9" name="object 249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1678063" y="4687321"/>
              <a:ext cx="226218" cy="202284"/>
            </a:xfrm>
            <a:prstGeom prst="rect">
              <a:avLst/>
            </a:prstGeom>
          </p:spPr>
        </p:pic>
        <p:sp>
          <p:nvSpPr>
            <p:cNvPr id="250" name="object 250"/>
            <p:cNvSpPr/>
            <p:nvPr/>
          </p:nvSpPr>
          <p:spPr>
            <a:xfrm>
              <a:off x="1974850" y="4616341"/>
              <a:ext cx="1703705" cy="734695"/>
            </a:xfrm>
            <a:custGeom>
              <a:avLst/>
              <a:gdLst/>
              <a:ahLst/>
              <a:cxnLst/>
              <a:rect l="l" t="t" r="r" b="b"/>
              <a:pathLst>
                <a:path w="1703704" h="734695">
                  <a:moveTo>
                    <a:pt x="556945" y="0"/>
                  </a:moveTo>
                  <a:lnTo>
                    <a:pt x="120675" y="0"/>
                  </a:lnTo>
                  <a:lnTo>
                    <a:pt x="120675" y="158381"/>
                  </a:lnTo>
                  <a:lnTo>
                    <a:pt x="123964" y="153619"/>
                  </a:lnTo>
                  <a:lnTo>
                    <a:pt x="125298" y="152247"/>
                  </a:lnTo>
                  <a:lnTo>
                    <a:pt x="145491" y="138722"/>
                  </a:lnTo>
                  <a:lnTo>
                    <a:pt x="168262" y="134988"/>
                  </a:lnTo>
                  <a:lnTo>
                    <a:pt x="189839" y="141770"/>
                  </a:lnTo>
                  <a:lnTo>
                    <a:pt x="206527" y="159791"/>
                  </a:lnTo>
                  <a:lnTo>
                    <a:pt x="212140" y="176491"/>
                  </a:lnTo>
                  <a:lnTo>
                    <a:pt x="211353" y="192405"/>
                  </a:lnTo>
                  <a:lnTo>
                    <a:pt x="205727" y="207619"/>
                  </a:lnTo>
                  <a:lnTo>
                    <a:pt x="196824" y="222224"/>
                  </a:lnTo>
                  <a:lnTo>
                    <a:pt x="178269" y="249694"/>
                  </a:lnTo>
                  <a:lnTo>
                    <a:pt x="159829" y="277647"/>
                  </a:lnTo>
                  <a:lnTo>
                    <a:pt x="140843" y="305206"/>
                  </a:lnTo>
                  <a:lnTo>
                    <a:pt x="120675" y="331508"/>
                  </a:lnTo>
                  <a:lnTo>
                    <a:pt x="120675" y="640041"/>
                  </a:lnTo>
                  <a:lnTo>
                    <a:pt x="556945" y="640041"/>
                  </a:lnTo>
                  <a:lnTo>
                    <a:pt x="556945" y="0"/>
                  </a:lnTo>
                  <a:close/>
                </a:path>
                <a:path w="1703704" h="734695">
                  <a:moveTo>
                    <a:pt x="670991" y="674954"/>
                  </a:moveTo>
                  <a:lnTo>
                    <a:pt x="0" y="674954"/>
                  </a:lnTo>
                  <a:lnTo>
                    <a:pt x="0" y="734568"/>
                  </a:lnTo>
                  <a:lnTo>
                    <a:pt x="670991" y="734568"/>
                  </a:lnTo>
                  <a:lnTo>
                    <a:pt x="670991" y="674954"/>
                  </a:lnTo>
                  <a:close/>
                </a:path>
                <a:path w="1703704" h="734695">
                  <a:moveTo>
                    <a:pt x="1703260" y="373748"/>
                  </a:moveTo>
                  <a:lnTo>
                    <a:pt x="1500936" y="163893"/>
                  </a:lnTo>
                  <a:lnTo>
                    <a:pt x="1462519" y="144081"/>
                  </a:lnTo>
                  <a:lnTo>
                    <a:pt x="1449006" y="142379"/>
                  </a:lnTo>
                  <a:lnTo>
                    <a:pt x="1371333" y="142379"/>
                  </a:lnTo>
                  <a:lnTo>
                    <a:pt x="1353286" y="147942"/>
                  </a:lnTo>
                  <a:lnTo>
                    <a:pt x="1342275" y="161671"/>
                  </a:lnTo>
                  <a:lnTo>
                    <a:pt x="1340142" y="179146"/>
                  </a:lnTo>
                  <a:lnTo>
                    <a:pt x="1348778" y="195948"/>
                  </a:lnTo>
                  <a:lnTo>
                    <a:pt x="1463840" y="313677"/>
                  </a:lnTo>
                  <a:lnTo>
                    <a:pt x="1149070" y="313677"/>
                  </a:lnTo>
                  <a:lnTo>
                    <a:pt x="1104303" y="363308"/>
                  </a:lnTo>
                  <a:lnTo>
                    <a:pt x="1108684" y="398386"/>
                  </a:lnTo>
                  <a:lnTo>
                    <a:pt x="1130465" y="423926"/>
                  </a:lnTo>
                  <a:lnTo>
                    <a:pt x="1163485" y="433806"/>
                  </a:lnTo>
                  <a:lnTo>
                    <a:pt x="1463840" y="433806"/>
                  </a:lnTo>
                  <a:lnTo>
                    <a:pt x="1348790" y="551548"/>
                  </a:lnTo>
                  <a:lnTo>
                    <a:pt x="1340154" y="568337"/>
                  </a:lnTo>
                  <a:lnTo>
                    <a:pt x="1342275" y="585812"/>
                  </a:lnTo>
                  <a:lnTo>
                    <a:pt x="1353286" y="599541"/>
                  </a:lnTo>
                  <a:lnTo>
                    <a:pt x="1371333" y="605104"/>
                  </a:lnTo>
                  <a:lnTo>
                    <a:pt x="1449006" y="605104"/>
                  </a:lnTo>
                  <a:lnTo>
                    <a:pt x="1490192" y="591947"/>
                  </a:lnTo>
                  <a:lnTo>
                    <a:pt x="1697939" y="386600"/>
                  </a:lnTo>
                  <a:lnTo>
                    <a:pt x="1701927" y="380580"/>
                  </a:lnTo>
                  <a:lnTo>
                    <a:pt x="1703260" y="373748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1" name="object 251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1243826" y="6095709"/>
              <a:ext cx="2867342" cy="1422361"/>
            </a:xfrm>
            <a:prstGeom prst="rect">
              <a:avLst/>
            </a:prstGeom>
          </p:spPr>
        </p:pic>
        <p:sp>
          <p:nvSpPr>
            <p:cNvPr id="252" name="object 252"/>
            <p:cNvSpPr/>
            <p:nvPr/>
          </p:nvSpPr>
          <p:spPr>
            <a:xfrm>
              <a:off x="1287103" y="6202865"/>
              <a:ext cx="2233930" cy="1168400"/>
            </a:xfrm>
            <a:custGeom>
              <a:avLst/>
              <a:gdLst/>
              <a:ahLst/>
              <a:cxnLst/>
              <a:rect l="l" t="t" r="r" b="b"/>
              <a:pathLst>
                <a:path w="2233929" h="1168400">
                  <a:moveTo>
                    <a:pt x="2233481" y="0"/>
                  </a:moveTo>
                  <a:lnTo>
                    <a:pt x="181429" y="0"/>
                  </a:lnTo>
                  <a:lnTo>
                    <a:pt x="133195" y="6481"/>
                  </a:lnTo>
                  <a:lnTo>
                    <a:pt x="89855" y="24771"/>
                  </a:lnTo>
                  <a:lnTo>
                    <a:pt x="53137" y="53141"/>
                  </a:lnTo>
                  <a:lnTo>
                    <a:pt x="24769" y="89860"/>
                  </a:lnTo>
                  <a:lnTo>
                    <a:pt x="6480" y="133199"/>
                  </a:lnTo>
                  <a:lnTo>
                    <a:pt x="0" y="181429"/>
                  </a:lnTo>
                  <a:lnTo>
                    <a:pt x="0" y="986483"/>
                  </a:lnTo>
                  <a:lnTo>
                    <a:pt x="6480" y="1034716"/>
                  </a:lnTo>
                  <a:lnTo>
                    <a:pt x="24769" y="1078059"/>
                  </a:lnTo>
                  <a:lnTo>
                    <a:pt x="53137" y="1114780"/>
                  </a:lnTo>
                  <a:lnTo>
                    <a:pt x="89855" y="1143150"/>
                  </a:lnTo>
                  <a:lnTo>
                    <a:pt x="133195" y="1161441"/>
                  </a:lnTo>
                  <a:lnTo>
                    <a:pt x="181429" y="1167922"/>
                  </a:lnTo>
                  <a:lnTo>
                    <a:pt x="2233481" y="1167922"/>
                  </a:lnTo>
                  <a:lnTo>
                    <a:pt x="2233481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1352637" y="6259699"/>
              <a:ext cx="2327910" cy="1056640"/>
            </a:xfrm>
            <a:custGeom>
              <a:avLst/>
              <a:gdLst/>
              <a:ahLst/>
              <a:cxnLst/>
              <a:rect l="l" t="t" r="r" b="b"/>
              <a:pathLst>
                <a:path w="2327910" h="1056640">
                  <a:moveTo>
                    <a:pt x="2312327" y="6544"/>
                  </a:moveTo>
                  <a:lnTo>
                    <a:pt x="2312224" y="858342"/>
                  </a:lnTo>
                  <a:lnTo>
                    <a:pt x="2312091" y="887631"/>
                  </a:lnTo>
                  <a:lnTo>
                    <a:pt x="2311827" y="922836"/>
                  </a:lnTo>
                  <a:lnTo>
                    <a:pt x="2311702" y="998075"/>
                  </a:lnTo>
                  <a:lnTo>
                    <a:pt x="2312223" y="1036507"/>
                  </a:lnTo>
                  <a:lnTo>
                    <a:pt x="2312327" y="1056124"/>
                  </a:lnTo>
                  <a:lnTo>
                    <a:pt x="2325416" y="1056145"/>
                  </a:lnTo>
                  <a:lnTo>
                    <a:pt x="2325416" y="218768"/>
                  </a:lnTo>
                  <a:lnTo>
                    <a:pt x="2325651" y="166618"/>
                  </a:lnTo>
                  <a:lnTo>
                    <a:pt x="2326044" y="114428"/>
                  </a:lnTo>
                  <a:lnTo>
                    <a:pt x="2326026" y="55128"/>
                  </a:lnTo>
                  <a:lnTo>
                    <a:pt x="2325456" y="13088"/>
                  </a:lnTo>
                  <a:lnTo>
                    <a:pt x="2318871" y="13088"/>
                  </a:lnTo>
                  <a:lnTo>
                    <a:pt x="2312327" y="6544"/>
                  </a:lnTo>
                  <a:close/>
                </a:path>
                <a:path w="2327910" h="1056640">
                  <a:moveTo>
                    <a:pt x="2322421" y="0"/>
                  </a:moveTo>
                  <a:lnTo>
                    <a:pt x="200779" y="0"/>
                  </a:lnTo>
                  <a:lnTo>
                    <a:pt x="168324" y="1891"/>
                  </a:lnTo>
                  <a:lnTo>
                    <a:pt x="106183" y="18349"/>
                  </a:lnTo>
                  <a:lnTo>
                    <a:pt x="44810" y="61107"/>
                  </a:lnTo>
                  <a:lnTo>
                    <a:pt x="20452" y="94391"/>
                  </a:lnTo>
                  <a:lnTo>
                    <a:pt x="5247" y="132615"/>
                  </a:lnTo>
                  <a:lnTo>
                    <a:pt x="67" y="174204"/>
                  </a:lnTo>
                  <a:lnTo>
                    <a:pt x="0" y="880810"/>
                  </a:lnTo>
                  <a:lnTo>
                    <a:pt x="5968" y="924684"/>
                  </a:lnTo>
                  <a:lnTo>
                    <a:pt x="22928" y="964193"/>
                  </a:lnTo>
                  <a:lnTo>
                    <a:pt x="49654" y="998075"/>
                  </a:lnTo>
                  <a:lnTo>
                    <a:pt x="84918" y="1025068"/>
                  </a:lnTo>
                  <a:lnTo>
                    <a:pt x="124153" y="1042469"/>
                  </a:lnTo>
                  <a:lnTo>
                    <a:pt x="164518" y="1051074"/>
                  </a:lnTo>
                  <a:lnTo>
                    <a:pt x="205873" y="1053971"/>
                  </a:lnTo>
                  <a:lnTo>
                    <a:pt x="248076" y="1054250"/>
                  </a:lnTo>
                  <a:lnTo>
                    <a:pt x="2312327" y="1054250"/>
                  </a:lnTo>
                  <a:lnTo>
                    <a:pt x="2312287" y="1041162"/>
                  </a:lnTo>
                  <a:lnTo>
                    <a:pt x="204224" y="1041162"/>
                  </a:lnTo>
                  <a:lnTo>
                    <a:pt x="177890" y="1040087"/>
                  </a:lnTo>
                  <a:lnTo>
                    <a:pt x="126754" y="1029888"/>
                  </a:lnTo>
                  <a:lnTo>
                    <a:pt x="65227" y="994568"/>
                  </a:lnTo>
                  <a:lnTo>
                    <a:pt x="37117" y="961877"/>
                  </a:lnTo>
                  <a:lnTo>
                    <a:pt x="19310" y="922836"/>
                  </a:lnTo>
                  <a:lnTo>
                    <a:pt x="13088" y="878653"/>
                  </a:lnTo>
                  <a:lnTo>
                    <a:pt x="13088" y="174204"/>
                  </a:lnTo>
                  <a:lnTo>
                    <a:pt x="20118" y="128279"/>
                  </a:lnTo>
                  <a:lnTo>
                    <a:pt x="39943" y="88122"/>
                  </a:lnTo>
                  <a:lnTo>
                    <a:pt x="70665" y="55128"/>
                  </a:lnTo>
                  <a:lnTo>
                    <a:pt x="110384" y="30690"/>
                  </a:lnTo>
                  <a:lnTo>
                    <a:pt x="182049" y="14032"/>
                  </a:lnTo>
                  <a:lnTo>
                    <a:pt x="218910" y="12892"/>
                  </a:lnTo>
                  <a:lnTo>
                    <a:pt x="2312327" y="12892"/>
                  </a:lnTo>
                  <a:lnTo>
                    <a:pt x="2312327" y="6544"/>
                  </a:lnTo>
                  <a:lnTo>
                    <a:pt x="2325416" y="6544"/>
                  </a:lnTo>
                  <a:lnTo>
                    <a:pt x="2325416" y="3005"/>
                  </a:lnTo>
                  <a:lnTo>
                    <a:pt x="2322421" y="0"/>
                  </a:lnTo>
                  <a:close/>
                </a:path>
                <a:path w="2327910" h="1056640">
                  <a:moveTo>
                    <a:pt x="2327311" y="1041162"/>
                  </a:moveTo>
                  <a:lnTo>
                    <a:pt x="2325416" y="1041162"/>
                  </a:lnTo>
                  <a:lnTo>
                    <a:pt x="2325416" y="1054250"/>
                  </a:lnTo>
                  <a:lnTo>
                    <a:pt x="2327290" y="1054250"/>
                  </a:lnTo>
                  <a:lnTo>
                    <a:pt x="2327311" y="1041162"/>
                  </a:lnTo>
                  <a:close/>
                </a:path>
                <a:path w="2327910" h="1056640">
                  <a:moveTo>
                    <a:pt x="2312327" y="12892"/>
                  </a:moveTo>
                  <a:lnTo>
                    <a:pt x="218910" y="12892"/>
                  </a:lnTo>
                  <a:lnTo>
                    <a:pt x="255960" y="13088"/>
                  </a:lnTo>
                  <a:lnTo>
                    <a:pt x="2312327" y="13088"/>
                  </a:lnTo>
                  <a:lnTo>
                    <a:pt x="2312327" y="12892"/>
                  </a:lnTo>
                  <a:close/>
                </a:path>
                <a:path w="2327910" h="1056640">
                  <a:moveTo>
                    <a:pt x="2325416" y="6544"/>
                  </a:moveTo>
                  <a:lnTo>
                    <a:pt x="2312327" y="6544"/>
                  </a:lnTo>
                  <a:lnTo>
                    <a:pt x="2318871" y="13088"/>
                  </a:lnTo>
                  <a:lnTo>
                    <a:pt x="2325456" y="13088"/>
                  </a:lnTo>
                  <a:lnTo>
                    <a:pt x="2325416" y="6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2730778" y="6139399"/>
              <a:ext cx="1295400" cy="1295400"/>
            </a:xfrm>
            <a:custGeom>
              <a:avLst/>
              <a:gdLst/>
              <a:ahLst/>
              <a:cxnLst/>
              <a:rect l="l" t="t" r="r" b="b"/>
              <a:pathLst>
                <a:path w="1295400" h="1295400">
                  <a:moveTo>
                    <a:pt x="647414" y="0"/>
                  </a:moveTo>
                  <a:lnTo>
                    <a:pt x="599097" y="1775"/>
                  </a:lnTo>
                  <a:lnTo>
                    <a:pt x="551744" y="7019"/>
                  </a:lnTo>
                  <a:lnTo>
                    <a:pt x="505480" y="15606"/>
                  </a:lnTo>
                  <a:lnTo>
                    <a:pt x="460431" y="27411"/>
                  </a:lnTo>
                  <a:lnTo>
                    <a:pt x="416723" y="42309"/>
                  </a:lnTo>
                  <a:lnTo>
                    <a:pt x="374480" y="60173"/>
                  </a:lnTo>
                  <a:lnTo>
                    <a:pt x="333827" y="80880"/>
                  </a:lnTo>
                  <a:lnTo>
                    <a:pt x="294889" y="104305"/>
                  </a:lnTo>
                  <a:lnTo>
                    <a:pt x="257792" y="130321"/>
                  </a:lnTo>
                  <a:lnTo>
                    <a:pt x="222662" y="158803"/>
                  </a:lnTo>
                  <a:lnTo>
                    <a:pt x="189622" y="189627"/>
                  </a:lnTo>
                  <a:lnTo>
                    <a:pt x="158799" y="222668"/>
                  </a:lnTo>
                  <a:lnTo>
                    <a:pt x="130317" y="257799"/>
                  </a:lnTo>
                  <a:lnTo>
                    <a:pt x="104301" y="294896"/>
                  </a:lnTo>
                  <a:lnTo>
                    <a:pt x="80878" y="333834"/>
                  </a:lnTo>
                  <a:lnTo>
                    <a:pt x="60171" y="374488"/>
                  </a:lnTo>
                  <a:lnTo>
                    <a:pt x="42307" y="416732"/>
                  </a:lnTo>
                  <a:lnTo>
                    <a:pt x="27410" y="460441"/>
                  </a:lnTo>
                  <a:lnTo>
                    <a:pt x="15606" y="505490"/>
                  </a:lnTo>
                  <a:lnTo>
                    <a:pt x="7019" y="551754"/>
                  </a:lnTo>
                  <a:lnTo>
                    <a:pt x="1775" y="599107"/>
                  </a:lnTo>
                  <a:lnTo>
                    <a:pt x="0" y="647425"/>
                  </a:lnTo>
                  <a:lnTo>
                    <a:pt x="1775" y="695743"/>
                  </a:lnTo>
                  <a:lnTo>
                    <a:pt x="7019" y="743096"/>
                  </a:lnTo>
                  <a:lnTo>
                    <a:pt x="15606" y="789360"/>
                  </a:lnTo>
                  <a:lnTo>
                    <a:pt x="27410" y="834409"/>
                  </a:lnTo>
                  <a:lnTo>
                    <a:pt x="42307" y="878118"/>
                  </a:lnTo>
                  <a:lnTo>
                    <a:pt x="60171" y="920362"/>
                  </a:lnTo>
                  <a:lnTo>
                    <a:pt x="80878" y="961015"/>
                  </a:lnTo>
                  <a:lnTo>
                    <a:pt x="104301" y="999953"/>
                  </a:lnTo>
                  <a:lnTo>
                    <a:pt x="130317" y="1037051"/>
                  </a:lnTo>
                  <a:lnTo>
                    <a:pt x="158799" y="1072182"/>
                  </a:lnTo>
                  <a:lnTo>
                    <a:pt x="189622" y="1105222"/>
                  </a:lnTo>
                  <a:lnTo>
                    <a:pt x="222662" y="1136046"/>
                  </a:lnTo>
                  <a:lnTo>
                    <a:pt x="257792" y="1164529"/>
                  </a:lnTo>
                  <a:lnTo>
                    <a:pt x="294889" y="1190545"/>
                  </a:lnTo>
                  <a:lnTo>
                    <a:pt x="333827" y="1213969"/>
                  </a:lnTo>
                  <a:lnTo>
                    <a:pt x="374480" y="1234676"/>
                  </a:lnTo>
                  <a:lnTo>
                    <a:pt x="416723" y="1252541"/>
                  </a:lnTo>
                  <a:lnTo>
                    <a:pt x="460431" y="1267438"/>
                  </a:lnTo>
                  <a:lnTo>
                    <a:pt x="505480" y="1279243"/>
                  </a:lnTo>
                  <a:lnTo>
                    <a:pt x="551744" y="1287830"/>
                  </a:lnTo>
                  <a:lnTo>
                    <a:pt x="599097" y="1293074"/>
                  </a:lnTo>
                  <a:lnTo>
                    <a:pt x="647414" y="1294850"/>
                  </a:lnTo>
                  <a:lnTo>
                    <a:pt x="695733" y="1293074"/>
                  </a:lnTo>
                  <a:lnTo>
                    <a:pt x="743088" y="1287830"/>
                  </a:lnTo>
                  <a:lnTo>
                    <a:pt x="789352" y="1279243"/>
                  </a:lnTo>
                  <a:lnTo>
                    <a:pt x="834402" y="1267438"/>
                  </a:lnTo>
                  <a:lnTo>
                    <a:pt x="878111" y="1252541"/>
                  </a:lnTo>
                  <a:lnTo>
                    <a:pt x="920356" y="1234676"/>
                  </a:lnTo>
                  <a:lnTo>
                    <a:pt x="961009" y="1213969"/>
                  </a:lnTo>
                  <a:lnTo>
                    <a:pt x="999947" y="1190545"/>
                  </a:lnTo>
                  <a:lnTo>
                    <a:pt x="1037045" y="1164529"/>
                  </a:lnTo>
                  <a:lnTo>
                    <a:pt x="1072176" y="1136046"/>
                  </a:lnTo>
                  <a:lnTo>
                    <a:pt x="1105216" y="1105222"/>
                  </a:lnTo>
                  <a:lnTo>
                    <a:pt x="1136040" y="1072182"/>
                  </a:lnTo>
                  <a:lnTo>
                    <a:pt x="1164522" y="1037051"/>
                  </a:lnTo>
                  <a:lnTo>
                    <a:pt x="1190537" y="999953"/>
                  </a:lnTo>
                  <a:lnTo>
                    <a:pt x="1213961" y="961015"/>
                  </a:lnTo>
                  <a:lnTo>
                    <a:pt x="1234667" y="920362"/>
                  </a:lnTo>
                  <a:lnTo>
                    <a:pt x="1252532" y="878118"/>
                  </a:lnTo>
                  <a:lnTo>
                    <a:pt x="1267429" y="834409"/>
                  </a:lnTo>
                  <a:lnTo>
                    <a:pt x="1279233" y="789360"/>
                  </a:lnTo>
                  <a:lnTo>
                    <a:pt x="1287820" y="743096"/>
                  </a:lnTo>
                  <a:lnTo>
                    <a:pt x="1293064" y="695743"/>
                  </a:lnTo>
                  <a:lnTo>
                    <a:pt x="1294840" y="647425"/>
                  </a:lnTo>
                  <a:lnTo>
                    <a:pt x="1293064" y="599107"/>
                  </a:lnTo>
                  <a:lnTo>
                    <a:pt x="1287820" y="551754"/>
                  </a:lnTo>
                  <a:lnTo>
                    <a:pt x="1279233" y="505490"/>
                  </a:lnTo>
                  <a:lnTo>
                    <a:pt x="1267429" y="460441"/>
                  </a:lnTo>
                  <a:lnTo>
                    <a:pt x="1252532" y="416732"/>
                  </a:lnTo>
                  <a:lnTo>
                    <a:pt x="1234667" y="374488"/>
                  </a:lnTo>
                  <a:lnTo>
                    <a:pt x="1213961" y="333834"/>
                  </a:lnTo>
                  <a:lnTo>
                    <a:pt x="1190537" y="294896"/>
                  </a:lnTo>
                  <a:lnTo>
                    <a:pt x="1164522" y="257799"/>
                  </a:lnTo>
                  <a:lnTo>
                    <a:pt x="1136040" y="222668"/>
                  </a:lnTo>
                  <a:lnTo>
                    <a:pt x="1105216" y="189627"/>
                  </a:lnTo>
                  <a:lnTo>
                    <a:pt x="1072176" y="158803"/>
                  </a:lnTo>
                  <a:lnTo>
                    <a:pt x="1037045" y="130321"/>
                  </a:lnTo>
                  <a:lnTo>
                    <a:pt x="999947" y="104305"/>
                  </a:lnTo>
                  <a:lnTo>
                    <a:pt x="961009" y="80880"/>
                  </a:lnTo>
                  <a:lnTo>
                    <a:pt x="920356" y="60173"/>
                  </a:lnTo>
                  <a:lnTo>
                    <a:pt x="878111" y="42309"/>
                  </a:lnTo>
                  <a:lnTo>
                    <a:pt x="834402" y="27411"/>
                  </a:lnTo>
                  <a:lnTo>
                    <a:pt x="789352" y="15606"/>
                  </a:lnTo>
                  <a:lnTo>
                    <a:pt x="743088" y="7019"/>
                  </a:lnTo>
                  <a:lnTo>
                    <a:pt x="695733" y="1775"/>
                  </a:lnTo>
                  <a:lnTo>
                    <a:pt x="647414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2852073" y="6260217"/>
              <a:ext cx="1053465" cy="1053465"/>
            </a:xfrm>
            <a:custGeom>
              <a:avLst/>
              <a:gdLst/>
              <a:ahLst/>
              <a:cxnLst/>
              <a:rect l="l" t="t" r="r" b="b"/>
              <a:pathLst>
                <a:path w="1053464" h="1053465">
                  <a:moveTo>
                    <a:pt x="524021" y="0"/>
                  </a:moveTo>
                  <a:lnTo>
                    <a:pt x="477983" y="2425"/>
                  </a:lnTo>
                  <a:lnTo>
                    <a:pt x="432401" y="8793"/>
                  </a:lnTo>
                  <a:lnTo>
                    <a:pt x="387564" y="19024"/>
                  </a:lnTo>
                  <a:lnTo>
                    <a:pt x="343761" y="33036"/>
                  </a:lnTo>
                  <a:lnTo>
                    <a:pt x="301281" y="50749"/>
                  </a:lnTo>
                  <a:lnTo>
                    <a:pt x="260413" y="72082"/>
                  </a:lnTo>
                  <a:lnTo>
                    <a:pt x="221446" y="96954"/>
                  </a:lnTo>
                  <a:lnTo>
                    <a:pt x="184668" y="125285"/>
                  </a:lnTo>
                  <a:lnTo>
                    <a:pt x="150370" y="156993"/>
                  </a:lnTo>
                  <a:lnTo>
                    <a:pt x="118839" y="191999"/>
                  </a:lnTo>
                  <a:lnTo>
                    <a:pt x="90676" y="229728"/>
                  </a:lnTo>
                  <a:lnTo>
                    <a:pt x="66266" y="269512"/>
                  </a:lnTo>
                  <a:lnTo>
                    <a:pt x="45633" y="311055"/>
                  </a:lnTo>
                  <a:lnTo>
                    <a:pt x="28803" y="354063"/>
                  </a:lnTo>
                  <a:lnTo>
                    <a:pt x="15799" y="398238"/>
                  </a:lnTo>
                  <a:lnTo>
                    <a:pt x="6647" y="443286"/>
                  </a:lnTo>
                  <a:lnTo>
                    <a:pt x="1373" y="488910"/>
                  </a:lnTo>
                  <a:lnTo>
                    <a:pt x="0" y="534815"/>
                  </a:lnTo>
                  <a:lnTo>
                    <a:pt x="2553" y="580704"/>
                  </a:lnTo>
                  <a:lnTo>
                    <a:pt x="9058" y="626283"/>
                  </a:lnTo>
                  <a:lnTo>
                    <a:pt x="19540" y="671255"/>
                  </a:lnTo>
                  <a:lnTo>
                    <a:pt x="34022" y="715324"/>
                  </a:lnTo>
                  <a:lnTo>
                    <a:pt x="52531" y="758195"/>
                  </a:lnTo>
                  <a:lnTo>
                    <a:pt x="75092" y="799572"/>
                  </a:lnTo>
                  <a:lnTo>
                    <a:pt x="101317" y="838653"/>
                  </a:lnTo>
                  <a:lnTo>
                    <a:pt x="130690" y="874855"/>
                  </a:lnTo>
                  <a:lnTo>
                    <a:pt x="162947" y="908065"/>
                  </a:lnTo>
                  <a:lnTo>
                    <a:pt x="197823" y="938166"/>
                  </a:lnTo>
                  <a:lnTo>
                    <a:pt x="235053" y="965045"/>
                  </a:lnTo>
                  <a:lnTo>
                    <a:pt x="274372" y="988587"/>
                  </a:lnTo>
                  <a:lnTo>
                    <a:pt x="315515" y="1008677"/>
                  </a:lnTo>
                  <a:lnTo>
                    <a:pt x="358217" y="1025200"/>
                  </a:lnTo>
                  <a:lnTo>
                    <a:pt x="402214" y="1038041"/>
                  </a:lnTo>
                  <a:lnTo>
                    <a:pt x="447240" y="1047086"/>
                  </a:lnTo>
                  <a:lnTo>
                    <a:pt x="493030" y="1052220"/>
                  </a:lnTo>
                  <a:lnTo>
                    <a:pt x="539321" y="1053329"/>
                  </a:lnTo>
                  <a:lnTo>
                    <a:pt x="585846" y="1050297"/>
                  </a:lnTo>
                  <a:lnTo>
                    <a:pt x="632342" y="1043009"/>
                  </a:lnTo>
                  <a:lnTo>
                    <a:pt x="645120" y="1039745"/>
                  </a:lnTo>
                  <a:lnTo>
                    <a:pt x="509766" y="1039745"/>
                  </a:lnTo>
                  <a:lnTo>
                    <a:pt x="461685" y="1035736"/>
                  </a:lnTo>
                  <a:lnTo>
                    <a:pt x="414260" y="1027326"/>
                  </a:lnTo>
                  <a:lnTo>
                    <a:pt x="367829" y="1014611"/>
                  </a:lnTo>
                  <a:lnTo>
                    <a:pt x="322733" y="997687"/>
                  </a:lnTo>
                  <a:lnTo>
                    <a:pt x="279313" y="976648"/>
                  </a:lnTo>
                  <a:lnTo>
                    <a:pt x="237908" y="951592"/>
                  </a:lnTo>
                  <a:lnTo>
                    <a:pt x="198858" y="922615"/>
                  </a:lnTo>
                  <a:lnTo>
                    <a:pt x="162503" y="889811"/>
                  </a:lnTo>
                  <a:lnTo>
                    <a:pt x="129184" y="853277"/>
                  </a:lnTo>
                  <a:lnTo>
                    <a:pt x="99622" y="813611"/>
                  </a:lnTo>
                  <a:lnTo>
                    <a:pt x="74348" y="771609"/>
                  </a:lnTo>
                  <a:lnTo>
                    <a:pt x="53386" y="727638"/>
                  </a:lnTo>
                  <a:lnTo>
                    <a:pt x="36762" y="682064"/>
                  </a:lnTo>
                  <a:lnTo>
                    <a:pt x="24499" y="635255"/>
                  </a:lnTo>
                  <a:lnTo>
                    <a:pt x="16623" y="587575"/>
                  </a:lnTo>
                  <a:lnTo>
                    <a:pt x="13159" y="539393"/>
                  </a:lnTo>
                  <a:lnTo>
                    <a:pt x="14130" y="491073"/>
                  </a:lnTo>
                  <a:lnTo>
                    <a:pt x="19562" y="442983"/>
                  </a:lnTo>
                  <a:lnTo>
                    <a:pt x="29479" y="395489"/>
                  </a:lnTo>
                  <a:lnTo>
                    <a:pt x="43906" y="348958"/>
                  </a:lnTo>
                  <a:lnTo>
                    <a:pt x="62868" y="303755"/>
                  </a:lnTo>
                  <a:lnTo>
                    <a:pt x="86390" y="260248"/>
                  </a:lnTo>
                  <a:lnTo>
                    <a:pt x="113990" y="219427"/>
                  </a:lnTo>
                  <a:lnTo>
                    <a:pt x="145133" y="181839"/>
                  </a:lnTo>
                  <a:lnTo>
                    <a:pt x="179494" y="147628"/>
                  </a:lnTo>
                  <a:lnTo>
                    <a:pt x="216748" y="116938"/>
                  </a:lnTo>
                  <a:lnTo>
                    <a:pt x="256574" y="89911"/>
                  </a:lnTo>
                  <a:lnTo>
                    <a:pt x="298646" y="66692"/>
                  </a:lnTo>
                  <a:lnTo>
                    <a:pt x="342641" y="47424"/>
                  </a:lnTo>
                  <a:lnTo>
                    <a:pt x="388235" y="32250"/>
                  </a:lnTo>
                  <a:lnTo>
                    <a:pt x="435105" y="21315"/>
                  </a:lnTo>
                  <a:lnTo>
                    <a:pt x="482927" y="14760"/>
                  </a:lnTo>
                  <a:lnTo>
                    <a:pt x="531376" y="12731"/>
                  </a:lnTo>
                  <a:lnTo>
                    <a:pt x="641389" y="12731"/>
                  </a:lnTo>
                  <a:lnTo>
                    <a:pt x="616310" y="7301"/>
                  </a:lnTo>
                  <a:lnTo>
                    <a:pt x="570227" y="1598"/>
                  </a:lnTo>
                  <a:lnTo>
                    <a:pt x="524021" y="0"/>
                  </a:lnTo>
                  <a:close/>
                </a:path>
                <a:path w="1053464" h="1053465">
                  <a:moveTo>
                    <a:pt x="1040162" y="526606"/>
                  </a:moveTo>
                  <a:lnTo>
                    <a:pt x="1037620" y="575582"/>
                  </a:lnTo>
                  <a:lnTo>
                    <a:pt x="1030467" y="623651"/>
                  </a:lnTo>
                  <a:lnTo>
                    <a:pt x="1018892" y="670525"/>
                  </a:lnTo>
                  <a:lnTo>
                    <a:pt x="1003086" y="715913"/>
                  </a:lnTo>
                  <a:lnTo>
                    <a:pt x="983238" y="759527"/>
                  </a:lnTo>
                  <a:lnTo>
                    <a:pt x="959540" y="801078"/>
                  </a:lnTo>
                  <a:lnTo>
                    <a:pt x="932183" y="840275"/>
                  </a:lnTo>
                  <a:lnTo>
                    <a:pt x="901355" y="876831"/>
                  </a:lnTo>
                  <a:lnTo>
                    <a:pt x="867248" y="910455"/>
                  </a:lnTo>
                  <a:lnTo>
                    <a:pt x="830052" y="940857"/>
                  </a:lnTo>
                  <a:lnTo>
                    <a:pt x="789958" y="967750"/>
                  </a:lnTo>
                  <a:lnTo>
                    <a:pt x="747156" y="990844"/>
                  </a:lnTo>
                  <a:lnTo>
                    <a:pt x="701837" y="1009848"/>
                  </a:lnTo>
                  <a:lnTo>
                    <a:pt x="654537" y="1024404"/>
                  </a:lnTo>
                  <a:lnTo>
                    <a:pt x="606532" y="1034174"/>
                  </a:lnTo>
                  <a:lnTo>
                    <a:pt x="558161" y="1039256"/>
                  </a:lnTo>
                  <a:lnTo>
                    <a:pt x="509766" y="1039745"/>
                  </a:lnTo>
                  <a:lnTo>
                    <a:pt x="645120" y="1039745"/>
                  </a:lnTo>
                  <a:lnTo>
                    <a:pt x="727018" y="1013875"/>
                  </a:lnTo>
                  <a:lnTo>
                    <a:pt x="771407" y="992842"/>
                  </a:lnTo>
                  <a:lnTo>
                    <a:pt x="813492" y="967851"/>
                  </a:lnTo>
                  <a:lnTo>
                    <a:pt x="853022" y="939163"/>
                  </a:lnTo>
                  <a:lnTo>
                    <a:pt x="889743" y="907043"/>
                  </a:lnTo>
                  <a:lnTo>
                    <a:pt x="923404" y="871752"/>
                  </a:lnTo>
                  <a:lnTo>
                    <a:pt x="953750" y="833556"/>
                  </a:lnTo>
                  <a:lnTo>
                    <a:pt x="980530" y="792716"/>
                  </a:lnTo>
                  <a:lnTo>
                    <a:pt x="1003492" y="749495"/>
                  </a:lnTo>
                  <a:lnTo>
                    <a:pt x="1022382" y="704158"/>
                  </a:lnTo>
                  <a:lnTo>
                    <a:pt x="1036947" y="656967"/>
                  </a:lnTo>
                  <a:lnTo>
                    <a:pt x="1046936" y="608185"/>
                  </a:lnTo>
                  <a:lnTo>
                    <a:pt x="1051617" y="567513"/>
                  </a:lnTo>
                  <a:lnTo>
                    <a:pt x="1053068" y="535046"/>
                  </a:lnTo>
                  <a:lnTo>
                    <a:pt x="1040193" y="535025"/>
                  </a:lnTo>
                  <a:lnTo>
                    <a:pt x="1040162" y="526606"/>
                  </a:lnTo>
                  <a:close/>
                </a:path>
                <a:path w="1053464" h="1053465">
                  <a:moveTo>
                    <a:pt x="1053250" y="526606"/>
                  </a:moveTo>
                  <a:lnTo>
                    <a:pt x="1053068" y="535046"/>
                  </a:lnTo>
                  <a:lnTo>
                    <a:pt x="1053282" y="535046"/>
                  </a:lnTo>
                  <a:lnTo>
                    <a:pt x="1053250" y="526606"/>
                  </a:lnTo>
                  <a:close/>
                </a:path>
                <a:path w="1053464" h="1053465">
                  <a:moveTo>
                    <a:pt x="1040193" y="518167"/>
                  </a:moveTo>
                  <a:lnTo>
                    <a:pt x="1040193" y="535025"/>
                  </a:lnTo>
                  <a:lnTo>
                    <a:pt x="1053068" y="535046"/>
                  </a:lnTo>
                  <a:lnTo>
                    <a:pt x="1053250" y="526606"/>
                  </a:lnTo>
                  <a:lnTo>
                    <a:pt x="1052852" y="518187"/>
                  </a:lnTo>
                  <a:lnTo>
                    <a:pt x="1040193" y="518167"/>
                  </a:lnTo>
                  <a:close/>
                </a:path>
                <a:path w="1053464" h="1053465">
                  <a:moveTo>
                    <a:pt x="641389" y="12731"/>
                  </a:moveTo>
                  <a:lnTo>
                    <a:pt x="531376" y="12731"/>
                  </a:lnTo>
                  <a:lnTo>
                    <a:pt x="580130" y="15370"/>
                  </a:lnTo>
                  <a:lnTo>
                    <a:pt x="628865" y="22821"/>
                  </a:lnTo>
                  <a:lnTo>
                    <a:pt x="675909" y="34815"/>
                  </a:lnTo>
                  <a:lnTo>
                    <a:pt x="721169" y="51134"/>
                  </a:lnTo>
                  <a:lnTo>
                    <a:pt x="764410" y="71529"/>
                  </a:lnTo>
                  <a:lnTo>
                    <a:pt x="805396" y="95750"/>
                  </a:lnTo>
                  <a:lnTo>
                    <a:pt x="843889" y="123550"/>
                  </a:lnTo>
                  <a:lnTo>
                    <a:pt x="879654" y="154681"/>
                  </a:lnTo>
                  <a:lnTo>
                    <a:pt x="912454" y="188893"/>
                  </a:lnTo>
                  <a:lnTo>
                    <a:pt x="942053" y="225938"/>
                  </a:lnTo>
                  <a:lnTo>
                    <a:pt x="968214" y="265568"/>
                  </a:lnTo>
                  <a:lnTo>
                    <a:pt x="990701" y="307534"/>
                  </a:lnTo>
                  <a:lnTo>
                    <a:pt x="1009278" y="351588"/>
                  </a:lnTo>
                  <a:lnTo>
                    <a:pt x="1023707" y="397481"/>
                  </a:lnTo>
                  <a:lnTo>
                    <a:pt x="1033753" y="444965"/>
                  </a:lnTo>
                  <a:lnTo>
                    <a:pt x="1038556" y="485660"/>
                  </a:lnTo>
                  <a:lnTo>
                    <a:pt x="1040162" y="526606"/>
                  </a:lnTo>
                  <a:lnTo>
                    <a:pt x="1040193" y="518167"/>
                  </a:lnTo>
                  <a:lnTo>
                    <a:pt x="1052851" y="518167"/>
                  </a:lnTo>
                  <a:lnTo>
                    <a:pt x="1051030" y="479654"/>
                  </a:lnTo>
                  <a:lnTo>
                    <a:pt x="1044736" y="433211"/>
                  </a:lnTo>
                  <a:lnTo>
                    <a:pt x="1034430" y="387578"/>
                  </a:lnTo>
                  <a:lnTo>
                    <a:pt x="1020174" y="343057"/>
                  </a:lnTo>
                  <a:lnTo>
                    <a:pt x="1002033" y="299952"/>
                  </a:lnTo>
                  <a:lnTo>
                    <a:pt x="980068" y="258562"/>
                  </a:lnTo>
                  <a:lnTo>
                    <a:pt x="954342" y="219192"/>
                  </a:lnTo>
                  <a:lnTo>
                    <a:pt x="921485" y="178096"/>
                  </a:lnTo>
                  <a:lnTo>
                    <a:pt x="884809" y="140537"/>
                  </a:lnTo>
                  <a:lnTo>
                    <a:pt x="844668" y="106797"/>
                  </a:lnTo>
                  <a:lnTo>
                    <a:pt x="801411" y="77162"/>
                  </a:lnTo>
                  <a:lnTo>
                    <a:pt x="755390" y="51916"/>
                  </a:lnTo>
                  <a:lnTo>
                    <a:pt x="706957" y="31344"/>
                  </a:lnTo>
                  <a:lnTo>
                    <a:pt x="661984" y="17190"/>
                  </a:lnTo>
                  <a:lnTo>
                    <a:pt x="641389" y="12731"/>
                  </a:lnTo>
                  <a:close/>
                </a:path>
                <a:path w="1053464" h="1053465">
                  <a:moveTo>
                    <a:pt x="1052852" y="518187"/>
                  </a:moveTo>
                  <a:lnTo>
                    <a:pt x="1053250" y="526606"/>
                  </a:lnTo>
                  <a:lnTo>
                    <a:pt x="1053282" y="518188"/>
                  </a:lnTo>
                  <a:lnTo>
                    <a:pt x="1052852" y="518187"/>
                  </a:lnTo>
                  <a:close/>
                </a:path>
                <a:path w="1053464" h="1053465">
                  <a:moveTo>
                    <a:pt x="1052851" y="518167"/>
                  </a:moveTo>
                  <a:lnTo>
                    <a:pt x="1040193" y="518167"/>
                  </a:lnTo>
                  <a:lnTo>
                    <a:pt x="1052852" y="5181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3079156" y="6551739"/>
              <a:ext cx="599440" cy="462915"/>
            </a:xfrm>
            <a:custGeom>
              <a:avLst/>
              <a:gdLst/>
              <a:ahLst/>
              <a:cxnLst/>
              <a:rect l="l" t="t" r="r" b="b"/>
              <a:pathLst>
                <a:path w="599439" h="462915">
                  <a:moveTo>
                    <a:pt x="344704" y="0"/>
                  </a:moveTo>
                  <a:lnTo>
                    <a:pt x="267031" y="0"/>
                  </a:lnTo>
                  <a:lnTo>
                    <a:pt x="248987" y="5560"/>
                  </a:lnTo>
                  <a:lnTo>
                    <a:pt x="237970" y="19291"/>
                  </a:lnTo>
                  <a:lnTo>
                    <a:pt x="235846" y="36766"/>
                  </a:lnTo>
                  <a:lnTo>
                    <a:pt x="244477" y="53558"/>
                  </a:lnTo>
                  <a:lnTo>
                    <a:pt x="359541" y="171293"/>
                  </a:lnTo>
                  <a:lnTo>
                    <a:pt x="44765" y="171293"/>
                  </a:lnTo>
                  <a:lnTo>
                    <a:pt x="0" y="220928"/>
                  </a:lnTo>
                  <a:lnTo>
                    <a:pt x="4390" y="255996"/>
                  </a:lnTo>
                  <a:lnTo>
                    <a:pt x="26167" y="281543"/>
                  </a:lnTo>
                  <a:lnTo>
                    <a:pt x="59184" y="291425"/>
                  </a:lnTo>
                  <a:lnTo>
                    <a:pt x="359541" y="291425"/>
                  </a:lnTo>
                  <a:lnTo>
                    <a:pt x="244487" y="409160"/>
                  </a:lnTo>
                  <a:lnTo>
                    <a:pt x="235850" y="425952"/>
                  </a:lnTo>
                  <a:lnTo>
                    <a:pt x="237972" y="443427"/>
                  </a:lnTo>
                  <a:lnTo>
                    <a:pt x="248987" y="457158"/>
                  </a:lnTo>
                  <a:lnTo>
                    <a:pt x="267031" y="462718"/>
                  </a:lnTo>
                  <a:lnTo>
                    <a:pt x="344704" y="462718"/>
                  </a:lnTo>
                  <a:lnTo>
                    <a:pt x="385886" y="449563"/>
                  </a:lnTo>
                  <a:lnTo>
                    <a:pt x="593639" y="244212"/>
                  </a:lnTo>
                  <a:lnTo>
                    <a:pt x="598963" y="231359"/>
                  </a:lnTo>
                  <a:lnTo>
                    <a:pt x="597632" y="224519"/>
                  </a:lnTo>
                  <a:lnTo>
                    <a:pt x="396640" y="21507"/>
                  </a:lnTo>
                  <a:lnTo>
                    <a:pt x="358214" y="1696"/>
                  </a:lnTo>
                  <a:lnTo>
                    <a:pt x="344704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7" name="object 257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1627418" y="6998129"/>
              <a:ext cx="191962" cy="196098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324162" y="6998129"/>
              <a:ext cx="191973" cy="196098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324162" y="6382109"/>
              <a:ext cx="191973" cy="196098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627418" y="6382109"/>
              <a:ext cx="191962" cy="196098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002452" y="6470496"/>
              <a:ext cx="176151" cy="176141"/>
            </a:xfrm>
            <a:prstGeom prst="rect">
              <a:avLst/>
            </a:prstGeom>
          </p:spPr>
        </p:pic>
        <p:sp>
          <p:nvSpPr>
            <p:cNvPr id="262" name="object 262"/>
            <p:cNvSpPr/>
            <p:nvPr/>
          </p:nvSpPr>
          <p:spPr>
            <a:xfrm>
              <a:off x="1788030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157754" y="0"/>
                  </a:move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73" y="179272"/>
                  </a:lnTo>
                  <a:lnTo>
                    <a:pt x="315435" y="179272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1788030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315435" y="179272"/>
                  </a:moveTo>
                  <a:lnTo>
                    <a:pt x="315456" y="178203"/>
                  </a:lnTo>
                  <a:lnTo>
                    <a:pt x="315508" y="177146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0" y="177146"/>
                  </a:lnTo>
                  <a:lnTo>
                    <a:pt x="52" y="178203"/>
                  </a:lnTo>
                  <a:lnTo>
                    <a:pt x="73" y="179272"/>
                  </a:lnTo>
                  <a:lnTo>
                    <a:pt x="315435" y="179272"/>
                  </a:lnTo>
                  <a:close/>
                </a:path>
              </a:pathLst>
            </a:custGeom>
            <a:ln w="11790">
              <a:solidFill>
                <a:srgbClr val="0078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4" name="object 264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857705" y="6606024"/>
              <a:ext cx="176151" cy="176141"/>
            </a:xfrm>
            <a:prstGeom prst="rect">
              <a:avLst/>
            </a:prstGeom>
          </p:spPr>
        </p:pic>
        <p:sp>
          <p:nvSpPr>
            <p:cNvPr id="265" name="object 265"/>
            <p:cNvSpPr/>
            <p:nvPr/>
          </p:nvSpPr>
          <p:spPr>
            <a:xfrm>
              <a:off x="2069904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157754" y="0"/>
                  </a:move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73" y="179272"/>
                  </a:lnTo>
                  <a:lnTo>
                    <a:pt x="315435" y="179272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2069904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315435" y="179272"/>
                  </a:moveTo>
                  <a:lnTo>
                    <a:pt x="315456" y="178203"/>
                  </a:lnTo>
                  <a:lnTo>
                    <a:pt x="315508" y="177146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0" y="177146"/>
                  </a:lnTo>
                  <a:lnTo>
                    <a:pt x="52" y="178203"/>
                  </a:lnTo>
                  <a:lnTo>
                    <a:pt x="73" y="179272"/>
                  </a:lnTo>
                  <a:lnTo>
                    <a:pt x="315435" y="179272"/>
                  </a:lnTo>
                  <a:close/>
                </a:path>
              </a:pathLst>
            </a:custGeom>
            <a:ln w="11790">
              <a:solidFill>
                <a:srgbClr val="0078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7" name="object 267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139579" y="6606024"/>
              <a:ext cx="176151" cy="176141"/>
            </a:xfrm>
            <a:prstGeom prst="rect">
              <a:avLst/>
            </a:prstGeom>
          </p:spPr>
        </p:pic>
        <p:sp>
          <p:nvSpPr>
            <p:cNvPr id="268" name="object 268"/>
            <p:cNvSpPr/>
            <p:nvPr/>
          </p:nvSpPr>
          <p:spPr>
            <a:xfrm>
              <a:off x="1932776" y="6861278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157754" y="0"/>
                  </a:moveTo>
                  <a:lnTo>
                    <a:pt x="115815" y="6289"/>
                  </a:lnTo>
                  <a:lnTo>
                    <a:pt x="78131" y="24040"/>
                  </a:lnTo>
                  <a:lnTo>
                    <a:pt x="46204" y="51573"/>
                  </a:lnTo>
                  <a:lnTo>
                    <a:pt x="21537" y="87209"/>
                  </a:lnTo>
                  <a:lnTo>
                    <a:pt x="5634" y="129270"/>
                  </a:lnTo>
                  <a:lnTo>
                    <a:pt x="0" y="176078"/>
                  </a:lnTo>
                  <a:lnTo>
                    <a:pt x="73" y="179272"/>
                  </a:lnTo>
                  <a:lnTo>
                    <a:pt x="315435" y="179272"/>
                  </a:lnTo>
                  <a:lnTo>
                    <a:pt x="315508" y="176078"/>
                  </a:lnTo>
                  <a:lnTo>
                    <a:pt x="309873" y="129270"/>
                  </a:lnTo>
                  <a:lnTo>
                    <a:pt x="293971" y="87209"/>
                  </a:lnTo>
                  <a:lnTo>
                    <a:pt x="269304" y="51573"/>
                  </a:lnTo>
                  <a:lnTo>
                    <a:pt x="237377" y="24040"/>
                  </a:lnTo>
                  <a:lnTo>
                    <a:pt x="199692" y="6289"/>
                  </a:lnTo>
                  <a:lnTo>
                    <a:pt x="1577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1932776" y="6861278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315435" y="179272"/>
                  </a:moveTo>
                  <a:lnTo>
                    <a:pt x="315456" y="178203"/>
                  </a:lnTo>
                  <a:lnTo>
                    <a:pt x="315508" y="177146"/>
                  </a:lnTo>
                  <a:lnTo>
                    <a:pt x="315508" y="176078"/>
                  </a:lnTo>
                  <a:lnTo>
                    <a:pt x="309873" y="129270"/>
                  </a:lnTo>
                  <a:lnTo>
                    <a:pt x="293971" y="87209"/>
                  </a:lnTo>
                  <a:lnTo>
                    <a:pt x="269304" y="51573"/>
                  </a:lnTo>
                  <a:lnTo>
                    <a:pt x="237377" y="24040"/>
                  </a:lnTo>
                  <a:lnTo>
                    <a:pt x="199692" y="6289"/>
                  </a:lnTo>
                  <a:lnTo>
                    <a:pt x="157754" y="0"/>
                  </a:lnTo>
                  <a:lnTo>
                    <a:pt x="115815" y="6289"/>
                  </a:lnTo>
                  <a:lnTo>
                    <a:pt x="78131" y="24040"/>
                  </a:lnTo>
                  <a:lnTo>
                    <a:pt x="46204" y="51573"/>
                  </a:lnTo>
                  <a:lnTo>
                    <a:pt x="21537" y="87209"/>
                  </a:lnTo>
                  <a:lnTo>
                    <a:pt x="5634" y="129270"/>
                  </a:lnTo>
                  <a:lnTo>
                    <a:pt x="0" y="176078"/>
                  </a:lnTo>
                  <a:lnTo>
                    <a:pt x="0" y="177146"/>
                  </a:lnTo>
                  <a:lnTo>
                    <a:pt x="52" y="178203"/>
                  </a:lnTo>
                  <a:lnTo>
                    <a:pt x="73" y="179272"/>
                  </a:lnTo>
                  <a:lnTo>
                    <a:pt x="315435" y="179272"/>
                  </a:lnTo>
                  <a:close/>
                </a:path>
              </a:pathLst>
            </a:custGeom>
            <a:ln w="11790">
              <a:solidFill>
                <a:srgbClr val="0078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0" name="object 270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002452" y="6705060"/>
              <a:ext cx="176151" cy="176141"/>
            </a:xfrm>
            <a:prstGeom prst="rect">
              <a:avLst/>
            </a:prstGeom>
          </p:spPr>
        </p:pic>
        <p:sp>
          <p:nvSpPr>
            <p:cNvPr id="275" name="object 275"/>
            <p:cNvSpPr/>
            <p:nvPr/>
          </p:nvSpPr>
          <p:spPr>
            <a:xfrm>
              <a:off x="10334468" y="7344312"/>
              <a:ext cx="321310" cy="177800"/>
            </a:xfrm>
            <a:custGeom>
              <a:avLst/>
              <a:gdLst/>
              <a:ahLst/>
              <a:cxnLst/>
              <a:rect l="l" t="t" r="r" b="b"/>
              <a:pathLst>
                <a:path w="321309" h="177800">
                  <a:moveTo>
                    <a:pt x="320848" y="0"/>
                  </a:moveTo>
                  <a:lnTo>
                    <a:pt x="0" y="0"/>
                  </a:lnTo>
                  <a:lnTo>
                    <a:pt x="1162" y="13915"/>
                  </a:lnTo>
                  <a:lnTo>
                    <a:pt x="301708" y="21653"/>
                  </a:lnTo>
                  <a:lnTo>
                    <a:pt x="301708" y="152131"/>
                  </a:lnTo>
                  <a:lnTo>
                    <a:pt x="13915" y="157356"/>
                  </a:lnTo>
                  <a:lnTo>
                    <a:pt x="15653" y="177261"/>
                  </a:lnTo>
                  <a:lnTo>
                    <a:pt x="320848" y="177261"/>
                  </a:lnTo>
                  <a:lnTo>
                    <a:pt x="320848" y="0"/>
                  </a:lnTo>
                  <a:close/>
                </a:path>
              </a:pathLst>
            </a:custGeom>
            <a:solidFill>
              <a:srgbClr val="6A2F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10172473" y="7521578"/>
              <a:ext cx="424815" cy="177800"/>
            </a:xfrm>
            <a:custGeom>
              <a:avLst/>
              <a:gdLst/>
              <a:ahLst/>
              <a:cxnLst/>
              <a:rect l="l" t="t" r="r" b="b"/>
              <a:pathLst>
                <a:path w="424815" h="177800">
                  <a:moveTo>
                    <a:pt x="424458" y="0"/>
                  </a:moveTo>
                  <a:lnTo>
                    <a:pt x="0" y="0"/>
                  </a:lnTo>
                  <a:lnTo>
                    <a:pt x="1738" y="14114"/>
                  </a:lnTo>
                  <a:lnTo>
                    <a:pt x="397788" y="21842"/>
                  </a:lnTo>
                  <a:lnTo>
                    <a:pt x="397788" y="152131"/>
                  </a:lnTo>
                  <a:lnTo>
                    <a:pt x="19140" y="157544"/>
                  </a:lnTo>
                  <a:lnTo>
                    <a:pt x="21653" y="177460"/>
                  </a:lnTo>
                  <a:lnTo>
                    <a:pt x="424458" y="177460"/>
                  </a:lnTo>
                  <a:lnTo>
                    <a:pt x="424458" y="0"/>
                  </a:lnTo>
                  <a:close/>
                </a:path>
              </a:pathLst>
            </a:custGeom>
            <a:solidFill>
              <a:srgbClr val="4464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8" name="object 288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432710" y="8097931"/>
              <a:ext cx="2447297" cy="1346566"/>
            </a:xfrm>
            <a:prstGeom prst="rect">
              <a:avLst/>
            </a:prstGeom>
          </p:spPr>
        </p:pic>
        <p:pic>
          <p:nvPicPr>
            <p:cNvPr id="305" name="object 305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0611754" y="5581269"/>
              <a:ext cx="201695" cy="164278"/>
            </a:xfrm>
            <a:prstGeom prst="rect">
              <a:avLst/>
            </a:prstGeom>
          </p:spPr>
        </p:pic>
        <p:sp>
          <p:nvSpPr>
            <p:cNvPr id="312" name="object 312"/>
            <p:cNvSpPr/>
            <p:nvPr/>
          </p:nvSpPr>
          <p:spPr>
            <a:xfrm>
              <a:off x="11606053" y="5794507"/>
              <a:ext cx="576580" cy="575945"/>
            </a:xfrm>
            <a:custGeom>
              <a:avLst/>
              <a:gdLst/>
              <a:ahLst/>
              <a:cxnLst/>
              <a:rect l="l" t="t" r="r" b="b"/>
              <a:pathLst>
                <a:path w="576579" h="575945">
                  <a:moveTo>
                    <a:pt x="288095" y="0"/>
                  </a:moveTo>
                  <a:lnTo>
                    <a:pt x="241366" y="3767"/>
                  </a:lnTo>
                  <a:lnTo>
                    <a:pt x="197037" y="14676"/>
                  </a:lnTo>
                  <a:lnTo>
                    <a:pt x="155701" y="32132"/>
                  </a:lnTo>
                  <a:lnTo>
                    <a:pt x="117952" y="55543"/>
                  </a:lnTo>
                  <a:lnTo>
                    <a:pt x="84383" y="84318"/>
                  </a:lnTo>
                  <a:lnTo>
                    <a:pt x="55587" y="117862"/>
                  </a:lnTo>
                  <a:lnTo>
                    <a:pt x="32157" y="155583"/>
                  </a:lnTo>
                  <a:lnTo>
                    <a:pt x="14687" y="196890"/>
                  </a:lnTo>
                  <a:lnTo>
                    <a:pt x="3770" y="241188"/>
                  </a:lnTo>
                  <a:lnTo>
                    <a:pt x="0" y="287886"/>
                  </a:lnTo>
                  <a:lnTo>
                    <a:pt x="3770" y="334584"/>
                  </a:lnTo>
                  <a:lnTo>
                    <a:pt x="14687" y="378883"/>
                  </a:lnTo>
                  <a:lnTo>
                    <a:pt x="32157" y="420191"/>
                  </a:lnTo>
                  <a:lnTo>
                    <a:pt x="55587" y="457914"/>
                  </a:lnTo>
                  <a:lnTo>
                    <a:pt x="84383" y="491460"/>
                  </a:lnTo>
                  <a:lnTo>
                    <a:pt x="117952" y="520235"/>
                  </a:lnTo>
                  <a:lnTo>
                    <a:pt x="155701" y="543648"/>
                  </a:lnTo>
                  <a:lnTo>
                    <a:pt x="197037" y="561106"/>
                  </a:lnTo>
                  <a:lnTo>
                    <a:pt x="241366" y="572015"/>
                  </a:lnTo>
                  <a:lnTo>
                    <a:pt x="288095" y="575783"/>
                  </a:lnTo>
                  <a:lnTo>
                    <a:pt x="334827" y="572015"/>
                  </a:lnTo>
                  <a:lnTo>
                    <a:pt x="379158" y="561106"/>
                  </a:lnTo>
                  <a:lnTo>
                    <a:pt x="420494" y="543648"/>
                  </a:lnTo>
                  <a:lnTo>
                    <a:pt x="458243" y="520235"/>
                  </a:lnTo>
                  <a:lnTo>
                    <a:pt x="491812" y="491460"/>
                  </a:lnTo>
                  <a:lnTo>
                    <a:pt x="520607" y="457914"/>
                  </a:lnTo>
                  <a:lnTo>
                    <a:pt x="544036" y="420191"/>
                  </a:lnTo>
                  <a:lnTo>
                    <a:pt x="561504" y="378883"/>
                  </a:lnTo>
                  <a:lnTo>
                    <a:pt x="572421" y="334584"/>
                  </a:lnTo>
                  <a:lnTo>
                    <a:pt x="576191" y="287886"/>
                  </a:lnTo>
                  <a:lnTo>
                    <a:pt x="572421" y="241188"/>
                  </a:lnTo>
                  <a:lnTo>
                    <a:pt x="561504" y="196890"/>
                  </a:lnTo>
                  <a:lnTo>
                    <a:pt x="544036" y="155583"/>
                  </a:lnTo>
                  <a:lnTo>
                    <a:pt x="520607" y="117862"/>
                  </a:lnTo>
                  <a:lnTo>
                    <a:pt x="491812" y="84318"/>
                  </a:lnTo>
                  <a:lnTo>
                    <a:pt x="458243" y="55543"/>
                  </a:lnTo>
                  <a:lnTo>
                    <a:pt x="420494" y="32132"/>
                  </a:lnTo>
                  <a:lnTo>
                    <a:pt x="379158" y="14676"/>
                  </a:lnTo>
                  <a:lnTo>
                    <a:pt x="334827" y="3767"/>
                  </a:lnTo>
                  <a:lnTo>
                    <a:pt x="288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3" name="Rectángulo 582"/>
          <p:cNvSpPr/>
          <p:nvPr/>
        </p:nvSpPr>
        <p:spPr>
          <a:xfrm>
            <a:off x="11134491" y="5294399"/>
            <a:ext cx="754221" cy="499949"/>
          </a:xfrm>
          <a:prstGeom prst="rect">
            <a:avLst/>
          </a:prstGeom>
          <a:solidFill>
            <a:srgbClr val="FEF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EF8E8"/>
              </a:solidFill>
            </a:endParaRPr>
          </a:p>
        </p:txBody>
      </p:sp>
      <p:sp>
        <p:nvSpPr>
          <p:cNvPr id="584" name="Rectángulo 583"/>
          <p:cNvSpPr/>
          <p:nvPr/>
        </p:nvSpPr>
        <p:spPr>
          <a:xfrm>
            <a:off x="11915814" y="5474117"/>
            <a:ext cx="553189" cy="162736"/>
          </a:xfrm>
          <a:prstGeom prst="rect">
            <a:avLst/>
          </a:prstGeom>
          <a:solidFill>
            <a:srgbClr val="FEF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66" name="object 233"/>
          <p:cNvSpPr txBox="1"/>
          <p:nvPr/>
        </p:nvSpPr>
        <p:spPr>
          <a:xfrm>
            <a:off x="7220395" y="530836"/>
            <a:ext cx="6618685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¿Qué hacer si…?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744" y="10398314"/>
            <a:ext cx="2870200" cy="583565"/>
            <a:chOff x="11744" y="10398314"/>
            <a:chExt cx="2870200" cy="5835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44" y="10398314"/>
              <a:ext cx="2869861" cy="58332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989" y="10572421"/>
              <a:ext cx="23982" cy="5922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6986" y="10583500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86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6962" y="10575521"/>
              <a:ext cx="29883" cy="2213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1165" y="10574839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44" y="10007"/>
                  </a:moveTo>
                  <a:lnTo>
                    <a:pt x="19329" y="190"/>
                  </a:lnTo>
                  <a:lnTo>
                    <a:pt x="14808" y="469"/>
                  </a:lnTo>
                  <a:lnTo>
                    <a:pt x="14744" y="0"/>
                  </a:lnTo>
                  <a:lnTo>
                    <a:pt x="10007" y="25"/>
                  </a:lnTo>
                  <a:lnTo>
                    <a:pt x="10160" y="342"/>
                  </a:lnTo>
                  <a:lnTo>
                    <a:pt x="9982" y="965"/>
                  </a:lnTo>
                  <a:lnTo>
                    <a:pt x="9918" y="444"/>
                  </a:lnTo>
                  <a:lnTo>
                    <a:pt x="5715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38" y="9753"/>
                  </a:lnTo>
                  <a:lnTo>
                    <a:pt x="3695" y="8089"/>
                  </a:lnTo>
                  <a:lnTo>
                    <a:pt x="5308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17" y="11176"/>
                  </a:lnTo>
                  <a:lnTo>
                    <a:pt x="9296" y="13563"/>
                  </a:lnTo>
                  <a:lnTo>
                    <a:pt x="12979" y="10947"/>
                  </a:lnTo>
                  <a:lnTo>
                    <a:pt x="13957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389" y="12928"/>
                  </a:lnTo>
                  <a:lnTo>
                    <a:pt x="21844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925" y="10573992"/>
              <a:ext cx="21936" cy="1587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091" y="10578128"/>
              <a:ext cx="39901" cy="5040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4015" y="10586256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392" y="17894"/>
                  </a:moveTo>
                  <a:lnTo>
                    <a:pt x="14490" y="7734"/>
                  </a:lnTo>
                  <a:lnTo>
                    <a:pt x="15125" y="2895"/>
                  </a:lnTo>
                  <a:lnTo>
                    <a:pt x="12611" y="2171"/>
                  </a:lnTo>
                  <a:lnTo>
                    <a:pt x="8089" y="292"/>
                  </a:lnTo>
                  <a:lnTo>
                    <a:pt x="7708" y="1384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87" y="16700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20" y="16954"/>
                  </a:lnTo>
                  <a:lnTo>
                    <a:pt x="13893" y="16510"/>
                  </a:lnTo>
                  <a:lnTo>
                    <a:pt x="19392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0690" y="10574893"/>
              <a:ext cx="22721" cy="2969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75983" y="10575753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79">
                  <a:moveTo>
                    <a:pt x="21539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82" y="5334"/>
                  </a:lnTo>
                  <a:lnTo>
                    <a:pt x="14947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12"/>
                  </a:lnTo>
                  <a:lnTo>
                    <a:pt x="2870" y="15659"/>
                  </a:lnTo>
                  <a:lnTo>
                    <a:pt x="4114" y="13182"/>
                  </a:lnTo>
                  <a:lnTo>
                    <a:pt x="5842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702" y="14300"/>
                  </a:lnTo>
                  <a:lnTo>
                    <a:pt x="11595" y="13665"/>
                  </a:lnTo>
                  <a:lnTo>
                    <a:pt x="11861" y="14236"/>
                  </a:lnTo>
                  <a:lnTo>
                    <a:pt x="13436" y="17602"/>
                  </a:lnTo>
                  <a:lnTo>
                    <a:pt x="14122" y="15659"/>
                  </a:lnTo>
                  <a:lnTo>
                    <a:pt x="16510" y="14795"/>
                  </a:lnTo>
                  <a:lnTo>
                    <a:pt x="18084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72" y="15506"/>
                  </a:lnTo>
                  <a:lnTo>
                    <a:pt x="21374" y="9258"/>
                  </a:lnTo>
                  <a:lnTo>
                    <a:pt x="21539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5705" y="10574830"/>
              <a:ext cx="21727" cy="1786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989" y="10572421"/>
              <a:ext cx="23982" cy="5922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76986" y="10583500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86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6962" y="10575521"/>
              <a:ext cx="29883" cy="22135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1165" y="10574839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44" y="10007"/>
                  </a:moveTo>
                  <a:lnTo>
                    <a:pt x="19329" y="190"/>
                  </a:lnTo>
                  <a:lnTo>
                    <a:pt x="14808" y="469"/>
                  </a:lnTo>
                  <a:lnTo>
                    <a:pt x="14744" y="0"/>
                  </a:lnTo>
                  <a:lnTo>
                    <a:pt x="10007" y="25"/>
                  </a:lnTo>
                  <a:lnTo>
                    <a:pt x="10160" y="342"/>
                  </a:lnTo>
                  <a:lnTo>
                    <a:pt x="9982" y="965"/>
                  </a:lnTo>
                  <a:lnTo>
                    <a:pt x="9918" y="444"/>
                  </a:lnTo>
                  <a:lnTo>
                    <a:pt x="5715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38" y="9753"/>
                  </a:lnTo>
                  <a:lnTo>
                    <a:pt x="3695" y="8089"/>
                  </a:lnTo>
                  <a:lnTo>
                    <a:pt x="5308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17" y="11176"/>
                  </a:lnTo>
                  <a:lnTo>
                    <a:pt x="9296" y="13563"/>
                  </a:lnTo>
                  <a:lnTo>
                    <a:pt x="12979" y="10947"/>
                  </a:lnTo>
                  <a:lnTo>
                    <a:pt x="13957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389" y="12928"/>
                  </a:lnTo>
                  <a:lnTo>
                    <a:pt x="21844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925" y="10573992"/>
              <a:ext cx="21936" cy="1587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091" y="10578128"/>
              <a:ext cx="39901" cy="5040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74015" y="10586256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392" y="17894"/>
                  </a:moveTo>
                  <a:lnTo>
                    <a:pt x="14490" y="7734"/>
                  </a:lnTo>
                  <a:lnTo>
                    <a:pt x="15125" y="2895"/>
                  </a:lnTo>
                  <a:lnTo>
                    <a:pt x="12611" y="2171"/>
                  </a:lnTo>
                  <a:lnTo>
                    <a:pt x="8089" y="292"/>
                  </a:lnTo>
                  <a:lnTo>
                    <a:pt x="7708" y="1384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87" y="16700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20" y="16954"/>
                  </a:lnTo>
                  <a:lnTo>
                    <a:pt x="13893" y="16510"/>
                  </a:lnTo>
                  <a:lnTo>
                    <a:pt x="19392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0690" y="10574893"/>
              <a:ext cx="22721" cy="29695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75983" y="10575753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79">
                  <a:moveTo>
                    <a:pt x="21539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82" y="5334"/>
                  </a:lnTo>
                  <a:lnTo>
                    <a:pt x="14947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12"/>
                  </a:lnTo>
                  <a:lnTo>
                    <a:pt x="2870" y="15659"/>
                  </a:lnTo>
                  <a:lnTo>
                    <a:pt x="4114" y="13182"/>
                  </a:lnTo>
                  <a:lnTo>
                    <a:pt x="5842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702" y="14300"/>
                  </a:lnTo>
                  <a:lnTo>
                    <a:pt x="11595" y="13665"/>
                  </a:lnTo>
                  <a:lnTo>
                    <a:pt x="11861" y="14236"/>
                  </a:lnTo>
                  <a:lnTo>
                    <a:pt x="13436" y="17602"/>
                  </a:lnTo>
                  <a:lnTo>
                    <a:pt x="14122" y="15659"/>
                  </a:lnTo>
                  <a:lnTo>
                    <a:pt x="16510" y="14795"/>
                  </a:lnTo>
                  <a:lnTo>
                    <a:pt x="18084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72" y="15506"/>
                  </a:lnTo>
                  <a:lnTo>
                    <a:pt x="21374" y="9258"/>
                  </a:lnTo>
                  <a:lnTo>
                    <a:pt x="21539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5705" y="10574830"/>
              <a:ext cx="21727" cy="1786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7380" y="10821681"/>
              <a:ext cx="30103" cy="7532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49030" y="10583686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339" y="10583814"/>
              <a:ext cx="32428" cy="2347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5118" y="10631456"/>
              <a:ext cx="100758" cy="14267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43595" y="10636538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5085" y="10631456"/>
              <a:ext cx="30690" cy="2495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6740" y="10601321"/>
              <a:ext cx="106602" cy="17987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1387" y="10601321"/>
              <a:ext cx="51181" cy="3964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3538" y="10725412"/>
              <a:ext cx="116582" cy="6325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04524" y="10725418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70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78"/>
                  </a:lnTo>
                  <a:lnTo>
                    <a:pt x="39429" y="18737"/>
                  </a:lnTo>
                  <a:lnTo>
                    <a:pt x="35184" y="11485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36031" y="10729096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20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58719" y="10615102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60140" y="10615205"/>
              <a:ext cx="35799" cy="2585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0029" y="10667675"/>
              <a:ext cx="111126" cy="15733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18962" y="10675864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29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7179" y="10667675"/>
              <a:ext cx="33831" cy="2762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45881" y="10634524"/>
              <a:ext cx="117622" cy="1983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6204" y="10634524"/>
              <a:ext cx="56511" cy="4369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98336" y="10771358"/>
              <a:ext cx="128558" cy="6973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99440" y="10771362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34119" y="10775423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87883" y="10805954"/>
              <a:ext cx="54302" cy="8613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221911" y="10583686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21951" y="10583814"/>
              <a:ext cx="32480" cy="2347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4250" y="10631456"/>
              <a:ext cx="88230" cy="14267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07276" y="10638140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9037" y="10631456"/>
              <a:ext cx="30627" cy="2495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51387" y="10601321"/>
              <a:ext cx="106674" cy="18240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2138" y="10601321"/>
              <a:ext cx="51192" cy="3964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84630" y="10725412"/>
              <a:ext cx="116564" cy="63253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54302" y="10725418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70">
                  <a:moveTo>
                    <a:pt x="22480" y="0"/>
                  </a:moveTo>
                  <a:lnTo>
                    <a:pt x="14439" y="3678"/>
                  </a:lnTo>
                  <a:lnTo>
                    <a:pt x="10756" y="11485"/>
                  </a:lnTo>
                  <a:lnTo>
                    <a:pt x="6501" y="18737"/>
                  </a:lnTo>
                  <a:lnTo>
                    <a:pt x="2605" y="24478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84629" y="10729096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20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08706" y="10615102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08831" y="10615205"/>
              <a:ext cx="35716" cy="25852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8476" y="10667675"/>
              <a:ext cx="97302" cy="15733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06936" y="10675864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29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3792" y="10667675"/>
              <a:ext cx="33768" cy="2762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1244" y="10634524"/>
              <a:ext cx="117645" cy="201127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034" y="10634524"/>
              <a:ext cx="56532" cy="43695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7855" y="10771358"/>
              <a:ext cx="128552" cy="69736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354741" y="10771362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77842" y="10775423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61580" y="10805954"/>
              <a:ext cx="36103" cy="79798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379601" y="10814877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6" y="0"/>
                  </a:moveTo>
                  <a:lnTo>
                    <a:pt x="3701" y="3576"/>
                  </a:lnTo>
                  <a:lnTo>
                    <a:pt x="0" y="15315"/>
                  </a:lnTo>
                  <a:lnTo>
                    <a:pt x="10141" y="17859"/>
                  </a:lnTo>
                  <a:lnTo>
                    <a:pt x="11638" y="25167"/>
                  </a:lnTo>
                  <a:lnTo>
                    <a:pt x="11073" y="29439"/>
                  </a:lnTo>
                  <a:lnTo>
                    <a:pt x="13209" y="30350"/>
                  </a:lnTo>
                  <a:lnTo>
                    <a:pt x="15879" y="31230"/>
                  </a:lnTo>
                  <a:lnTo>
                    <a:pt x="17618" y="35329"/>
                  </a:lnTo>
                  <a:lnTo>
                    <a:pt x="25849" y="35329"/>
                  </a:lnTo>
                  <a:lnTo>
                    <a:pt x="27365" y="34654"/>
                  </a:lnTo>
                  <a:lnTo>
                    <a:pt x="28496" y="31293"/>
                  </a:lnTo>
                  <a:lnTo>
                    <a:pt x="30821" y="30539"/>
                  </a:lnTo>
                  <a:lnTo>
                    <a:pt x="32925" y="30539"/>
                  </a:lnTo>
                  <a:lnTo>
                    <a:pt x="34370" y="26675"/>
                  </a:lnTo>
                  <a:lnTo>
                    <a:pt x="34370" y="20372"/>
                  </a:lnTo>
                  <a:lnTo>
                    <a:pt x="39166" y="17387"/>
                  </a:lnTo>
                  <a:lnTo>
                    <a:pt x="44252" y="15315"/>
                  </a:lnTo>
                  <a:lnTo>
                    <a:pt x="42684" y="8592"/>
                  </a:lnTo>
                  <a:lnTo>
                    <a:pt x="39136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34094" y="10755693"/>
              <a:ext cx="136529" cy="77233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382301" y="10777274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83273" y="10762431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71" y="19177"/>
                  </a:moveTo>
                  <a:lnTo>
                    <a:pt x="13208" y="12192"/>
                  </a:lnTo>
                  <a:lnTo>
                    <a:pt x="13017" y="12090"/>
                  </a:lnTo>
                  <a:lnTo>
                    <a:pt x="12522" y="12090"/>
                  </a:lnTo>
                  <a:lnTo>
                    <a:pt x="12357" y="12192"/>
                  </a:lnTo>
                  <a:lnTo>
                    <a:pt x="12357" y="19177"/>
                  </a:lnTo>
                  <a:lnTo>
                    <a:pt x="12522" y="19215"/>
                  </a:lnTo>
                  <a:lnTo>
                    <a:pt x="13017" y="19215"/>
                  </a:lnTo>
                  <a:lnTo>
                    <a:pt x="13271" y="19177"/>
                  </a:lnTo>
                  <a:close/>
                </a:path>
                <a:path w="35559" h="19684">
                  <a:moveTo>
                    <a:pt x="14719" y="3429"/>
                  </a:moveTo>
                  <a:lnTo>
                    <a:pt x="14592" y="3327"/>
                  </a:lnTo>
                  <a:lnTo>
                    <a:pt x="14528" y="3175"/>
                  </a:lnTo>
                  <a:lnTo>
                    <a:pt x="14312" y="3175"/>
                  </a:lnTo>
                  <a:lnTo>
                    <a:pt x="114" y="15201"/>
                  </a:lnTo>
                  <a:lnTo>
                    <a:pt x="0" y="15481"/>
                  </a:lnTo>
                  <a:lnTo>
                    <a:pt x="177" y="15697"/>
                  </a:lnTo>
                  <a:lnTo>
                    <a:pt x="342" y="15697"/>
                  </a:lnTo>
                  <a:lnTo>
                    <a:pt x="14592" y="3708"/>
                  </a:lnTo>
                  <a:lnTo>
                    <a:pt x="14719" y="3556"/>
                  </a:lnTo>
                  <a:lnTo>
                    <a:pt x="14719" y="3429"/>
                  </a:lnTo>
                  <a:close/>
                </a:path>
                <a:path w="35559" h="19684">
                  <a:moveTo>
                    <a:pt x="18669" y="101"/>
                  </a:moveTo>
                  <a:lnTo>
                    <a:pt x="18478" y="0"/>
                  </a:lnTo>
                  <a:lnTo>
                    <a:pt x="18072" y="0"/>
                  </a:lnTo>
                  <a:lnTo>
                    <a:pt x="17881" y="101"/>
                  </a:lnTo>
                  <a:lnTo>
                    <a:pt x="17881" y="18491"/>
                  </a:lnTo>
                  <a:lnTo>
                    <a:pt x="17881" y="18707"/>
                  </a:lnTo>
                  <a:lnTo>
                    <a:pt x="18072" y="18808"/>
                  </a:lnTo>
                  <a:lnTo>
                    <a:pt x="18478" y="18808"/>
                  </a:lnTo>
                  <a:lnTo>
                    <a:pt x="18669" y="18707"/>
                  </a:lnTo>
                  <a:lnTo>
                    <a:pt x="18669" y="101"/>
                  </a:lnTo>
                  <a:close/>
                </a:path>
                <a:path w="35559" h="19684">
                  <a:moveTo>
                    <a:pt x="29337" y="19494"/>
                  </a:moveTo>
                  <a:lnTo>
                    <a:pt x="29286" y="12496"/>
                  </a:lnTo>
                  <a:lnTo>
                    <a:pt x="29146" y="12407"/>
                  </a:lnTo>
                  <a:lnTo>
                    <a:pt x="28613" y="12407"/>
                  </a:lnTo>
                  <a:lnTo>
                    <a:pt x="28397" y="12496"/>
                  </a:lnTo>
                  <a:lnTo>
                    <a:pt x="28397" y="19494"/>
                  </a:lnTo>
                  <a:lnTo>
                    <a:pt x="28613" y="19558"/>
                  </a:lnTo>
                  <a:lnTo>
                    <a:pt x="29146" y="19558"/>
                  </a:lnTo>
                  <a:lnTo>
                    <a:pt x="29337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390" y="8140"/>
                  </a:lnTo>
                  <a:lnTo>
                    <a:pt x="26327" y="8013"/>
                  </a:lnTo>
                  <a:lnTo>
                    <a:pt x="26289" y="101"/>
                  </a:lnTo>
                  <a:lnTo>
                    <a:pt x="26111" y="0"/>
                  </a:lnTo>
                  <a:lnTo>
                    <a:pt x="25666" y="0"/>
                  </a:lnTo>
                  <a:lnTo>
                    <a:pt x="25476" y="101"/>
                  </a:lnTo>
                  <a:lnTo>
                    <a:pt x="25476" y="18491"/>
                  </a:lnTo>
                  <a:lnTo>
                    <a:pt x="25476" y="18707"/>
                  </a:lnTo>
                  <a:lnTo>
                    <a:pt x="25666" y="18808"/>
                  </a:lnTo>
                  <a:lnTo>
                    <a:pt x="26111" y="18808"/>
                  </a:lnTo>
                  <a:lnTo>
                    <a:pt x="26289" y="18707"/>
                  </a:lnTo>
                  <a:lnTo>
                    <a:pt x="26289" y="8839"/>
                  </a:lnTo>
                  <a:lnTo>
                    <a:pt x="34963" y="17995"/>
                  </a:lnTo>
                  <a:lnTo>
                    <a:pt x="35179" y="18110"/>
                  </a:lnTo>
                  <a:lnTo>
                    <a:pt x="35306" y="17957"/>
                  </a:lnTo>
                  <a:lnTo>
                    <a:pt x="35458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91778" y="10772415"/>
              <a:ext cx="25611" cy="4858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401154" y="10763091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4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4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6553" y="10765599"/>
              <a:ext cx="16376" cy="4921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386473" y="10797775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18" y="10261"/>
                  </a:moveTo>
                  <a:lnTo>
                    <a:pt x="28587" y="10769"/>
                  </a:lnTo>
                  <a:lnTo>
                    <a:pt x="28587" y="13474"/>
                  </a:lnTo>
                  <a:lnTo>
                    <a:pt x="27076" y="13449"/>
                  </a:lnTo>
                  <a:lnTo>
                    <a:pt x="27076" y="12141"/>
                  </a:lnTo>
                  <a:lnTo>
                    <a:pt x="25349" y="12141"/>
                  </a:lnTo>
                  <a:lnTo>
                    <a:pt x="25349" y="215"/>
                  </a:lnTo>
                  <a:lnTo>
                    <a:pt x="25133" y="0"/>
                  </a:lnTo>
                  <a:lnTo>
                    <a:pt x="24511" y="0"/>
                  </a:lnTo>
                  <a:lnTo>
                    <a:pt x="24257" y="215"/>
                  </a:lnTo>
                  <a:lnTo>
                    <a:pt x="24257" y="12141"/>
                  </a:lnTo>
                  <a:lnTo>
                    <a:pt x="22936" y="12141"/>
                  </a:lnTo>
                  <a:lnTo>
                    <a:pt x="22936" y="13373"/>
                  </a:lnTo>
                  <a:lnTo>
                    <a:pt x="19735" y="13296"/>
                  </a:lnTo>
                  <a:lnTo>
                    <a:pt x="19735" y="12141"/>
                  </a:lnTo>
                  <a:lnTo>
                    <a:pt x="18199" y="12141"/>
                  </a:lnTo>
                  <a:lnTo>
                    <a:pt x="18199" y="215"/>
                  </a:lnTo>
                  <a:lnTo>
                    <a:pt x="17919" y="0"/>
                  </a:lnTo>
                  <a:lnTo>
                    <a:pt x="17284" y="0"/>
                  </a:lnTo>
                  <a:lnTo>
                    <a:pt x="17068" y="215"/>
                  </a:lnTo>
                  <a:lnTo>
                    <a:pt x="17068" y="12141"/>
                  </a:lnTo>
                  <a:lnTo>
                    <a:pt x="15544" y="12141"/>
                  </a:lnTo>
                  <a:lnTo>
                    <a:pt x="15544" y="13220"/>
                  </a:lnTo>
                  <a:lnTo>
                    <a:pt x="12357" y="13144"/>
                  </a:lnTo>
                  <a:lnTo>
                    <a:pt x="12357" y="12141"/>
                  </a:lnTo>
                  <a:lnTo>
                    <a:pt x="11049" y="12141"/>
                  </a:lnTo>
                  <a:lnTo>
                    <a:pt x="11049" y="215"/>
                  </a:lnTo>
                  <a:lnTo>
                    <a:pt x="10756" y="0"/>
                  </a:lnTo>
                  <a:lnTo>
                    <a:pt x="10134" y="0"/>
                  </a:lnTo>
                  <a:lnTo>
                    <a:pt x="9906" y="215"/>
                  </a:lnTo>
                  <a:lnTo>
                    <a:pt x="9906" y="12141"/>
                  </a:lnTo>
                  <a:lnTo>
                    <a:pt x="8089" y="12141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86" y="14122"/>
                  </a:lnTo>
                  <a:lnTo>
                    <a:pt x="5676" y="16268"/>
                  </a:lnTo>
                  <a:lnTo>
                    <a:pt x="27457" y="16268"/>
                  </a:lnTo>
                  <a:lnTo>
                    <a:pt x="31915" y="13474"/>
                  </a:lnTo>
                  <a:lnTo>
                    <a:pt x="32918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3694" y="10801043"/>
              <a:ext cx="13455" cy="4858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8241" y="10693098"/>
              <a:ext cx="169272" cy="112802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5684" y="10711171"/>
              <a:ext cx="35921" cy="45098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396765" y="10711175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5684" y="10704480"/>
              <a:ext cx="41119" cy="4339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3728" y="10612298"/>
              <a:ext cx="178373" cy="224558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5146" y="10614504"/>
              <a:ext cx="175758" cy="79913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7316" y="10593573"/>
              <a:ext cx="18910" cy="26114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314727" y="10613753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15174" y="10612932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5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5874" y="10690282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79">
                  <a:moveTo>
                    <a:pt x="156692" y="63487"/>
                  </a:moveTo>
                  <a:lnTo>
                    <a:pt x="18021" y="63487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487"/>
                  </a:lnTo>
                  <a:close/>
                </a:path>
                <a:path w="173990" h="68579">
                  <a:moveTo>
                    <a:pt x="173380" y="0"/>
                  </a:moveTo>
                  <a:lnTo>
                    <a:pt x="0" y="0"/>
                  </a:lnTo>
                  <a:lnTo>
                    <a:pt x="0" y="5016"/>
                  </a:lnTo>
                  <a:lnTo>
                    <a:pt x="173380" y="5016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1835" y="10607986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36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36" y="63"/>
                  </a:lnTo>
                  <a:close/>
                </a:path>
                <a:path w="181609" h="229234">
                  <a:moveTo>
                    <a:pt x="2349" y="114"/>
                  </a:moveTo>
                  <a:lnTo>
                    <a:pt x="1943" y="63"/>
                  </a:lnTo>
                  <a:lnTo>
                    <a:pt x="1536" y="63"/>
                  </a:lnTo>
                  <a:lnTo>
                    <a:pt x="1943" y="114"/>
                  </a:lnTo>
                  <a:lnTo>
                    <a:pt x="2349" y="114"/>
                  </a:lnTo>
                  <a:close/>
                </a:path>
                <a:path w="181609" h="229234">
                  <a:moveTo>
                    <a:pt x="3327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14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27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52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47" y="15341"/>
                  </a:lnTo>
                  <a:lnTo>
                    <a:pt x="32867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15" y="203352"/>
                  </a:lnTo>
                  <a:lnTo>
                    <a:pt x="32448" y="172618"/>
                  </a:lnTo>
                  <a:lnTo>
                    <a:pt x="13779" y="136652"/>
                  </a:lnTo>
                  <a:lnTo>
                    <a:pt x="3657" y="97421"/>
                  </a:lnTo>
                  <a:lnTo>
                    <a:pt x="393" y="56959"/>
                  </a:lnTo>
                  <a:lnTo>
                    <a:pt x="241" y="48844"/>
                  </a:lnTo>
                  <a:lnTo>
                    <a:pt x="279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49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48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805" y="7188"/>
                  </a:lnTo>
                  <a:lnTo>
                    <a:pt x="97421" y="10731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35" y="19519"/>
                  </a:lnTo>
                  <a:lnTo>
                    <a:pt x="149212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37" y="11480"/>
                  </a:lnTo>
                  <a:lnTo>
                    <a:pt x="160972" y="12611"/>
                  </a:lnTo>
                  <a:lnTo>
                    <a:pt x="162801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86" y="1257"/>
                  </a:moveTo>
                  <a:lnTo>
                    <a:pt x="170649" y="4838"/>
                  </a:lnTo>
                  <a:lnTo>
                    <a:pt x="171335" y="4178"/>
                  </a:lnTo>
                  <a:lnTo>
                    <a:pt x="173786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27" y="27660"/>
                  </a:lnTo>
                  <a:lnTo>
                    <a:pt x="181013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505" y="3606"/>
                  </a:lnTo>
                  <a:lnTo>
                    <a:pt x="180733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111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1995" y="10613982"/>
              <a:ext cx="23729" cy="15274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9556" y="10613973"/>
              <a:ext cx="23568" cy="1528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1192" y="10526538"/>
              <a:ext cx="54197" cy="103221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7792" y="10535239"/>
              <a:ext cx="230694" cy="89283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7309" y="10597845"/>
              <a:ext cx="8133" cy="26418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379003" y="106187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035" y="10618598"/>
              <a:ext cx="4240" cy="5172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379441" y="10616105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443" y="10615844"/>
              <a:ext cx="3790" cy="5633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379441" y="1061409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443" y="10613750"/>
              <a:ext cx="4052" cy="5842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379504" y="1061161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" name="object 9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506" y="10611268"/>
              <a:ext cx="4083" cy="5811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379596" y="1060954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601" y="10609174"/>
              <a:ext cx="4052" cy="5769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379503" y="1060734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103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9506" y="10607059"/>
              <a:ext cx="4240" cy="5779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379440" y="1060527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" name="object 10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443" y="10604944"/>
              <a:ext cx="4303" cy="5821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379126" y="10603142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129" y="10602850"/>
              <a:ext cx="4638" cy="5727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379189" y="1060100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" name="object 10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286" y="10600745"/>
              <a:ext cx="4649" cy="5664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379504" y="1059890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11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506" y="10598651"/>
              <a:ext cx="4345" cy="5685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379440" y="10596835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57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57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" name="object 11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443" y="10596515"/>
              <a:ext cx="4533" cy="5717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379504" y="10596646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1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9506" y="10596557"/>
              <a:ext cx="4366" cy="3727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09449" y="10483387"/>
              <a:ext cx="193910" cy="106289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7809" y="10483387"/>
              <a:ext cx="184497" cy="106384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286" y="10630661"/>
              <a:ext cx="19831" cy="7884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393290" y="10630540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393286" y="10631076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4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4">
                  <a:moveTo>
                    <a:pt x="15292" y="7365"/>
                  </a:moveTo>
                  <a:close/>
                </a:path>
                <a:path w="19684" h="8254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4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4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4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" name="object 12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7171" y="10657508"/>
              <a:ext cx="8374" cy="28910"/>
            </a:xfrm>
            <a:prstGeom prst="rect">
              <a:avLst/>
            </a:prstGeom>
          </p:spPr>
        </p:pic>
        <p:sp>
          <p:nvSpPr>
            <p:cNvPr id="122" name="object 122"/>
            <p:cNvSpPr/>
            <p:nvPr/>
          </p:nvSpPr>
          <p:spPr>
            <a:xfrm>
              <a:off x="397180" y="10658475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397178" y="10657442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89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89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89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" name="object 12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04521" y="10655372"/>
              <a:ext cx="13622" cy="17036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404522" y="10655368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5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04520" y="1065537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5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12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6134" y="10659979"/>
              <a:ext cx="17224" cy="15444"/>
            </a:xfrm>
            <a:prstGeom prst="rect">
              <a:avLst/>
            </a:prstGeom>
          </p:spPr>
        </p:pic>
        <p:sp>
          <p:nvSpPr>
            <p:cNvPr id="128" name="object 128"/>
            <p:cNvSpPr/>
            <p:nvPr/>
          </p:nvSpPr>
          <p:spPr>
            <a:xfrm>
              <a:off x="386124" y="10659981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386128" y="10659983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" name="object 130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91035" y="10633655"/>
              <a:ext cx="19015" cy="28208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402199" y="10638109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" name="object 132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02197" y="10633749"/>
              <a:ext cx="13538" cy="27203"/>
            </a:xfrm>
            <a:prstGeom prst="rect">
              <a:avLst/>
            </a:prstGeom>
          </p:spPr>
        </p:pic>
        <p:sp>
          <p:nvSpPr>
            <p:cNvPr id="133" name="object 133"/>
            <p:cNvSpPr/>
            <p:nvPr/>
          </p:nvSpPr>
          <p:spPr>
            <a:xfrm>
              <a:off x="402199" y="10633744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4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387194" y="10635596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25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35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87192" y="10633749"/>
              <a:ext cx="13496" cy="27203"/>
            </a:xfrm>
            <a:prstGeom prst="rect">
              <a:avLst/>
            </a:prstGeom>
          </p:spPr>
        </p:pic>
        <p:sp>
          <p:nvSpPr>
            <p:cNvPr id="136" name="object 136"/>
            <p:cNvSpPr/>
            <p:nvPr/>
          </p:nvSpPr>
          <p:spPr>
            <a:xfrm>
              <a:off x="388162" y="10633627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303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51" y="23761"/>
                  </a:lnTo>
                  <a:lnTo>
                    <a:pt x="8216" y="22567"/>
                  </a:lnTo>
                  <a:lnTo>
                    <a:pt x="6883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19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303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78" y="88"/>
                  </a:lnTo>
                  <a:lnTo>
                    <a:pt x="13182" y="0"/>
                  </a:lnTo>
                  <a:lnTo>
                    <a:pt x="10363" y="317"/>
                  </a:lnTo>
                  <a:lnTo>
                    <a:pt x="7556" y="1104"/>
                  </a:lnTo>
                  <a:lnTo>
                    <a:pt x="2832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508" y="7874"/>
                  </a:lnTo>
                  <a:lnTo>
                    <a:pt x="1168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14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18144" y="10641906"/>
              <a:ext cx="52385" cy="45757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427933" y="10662310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5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7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" name="object 13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07600" y="10662314"/>
              <a:ext cx="33391" cy="26795"/>
            </a:xfrm>
            <a:prstGeom prst="rect">
              <a:avLst/>
            </a:prstGeom>
          </p:spPr>
        </p:pic>
        <p:sp>
          <p:nvSpPr>
            <p:cNvPr id="140" name="object 140"/>
            <p:cNvSpPr/>
            <p:nvPr/>
          </p:nvSpPr>
          <p:spPr>
            <a:xfrm>
              <a:off x="413623" y="10679379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14752" y="10680134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2" name="object 14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334188" y="10641906"/>
              <a:ext cx="61265" cy="46166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9584" y="10605287"/>
              <a:ext cx="28891" cy="22872"/>
            </a:xfrm>
            <a:prstGeom prst="rect">
              <a:avLst/>
            </a:prstGeom>
          </p:spPr>
        </p:pic>
        <p:sp>
          <p:nvSpPr>
            <p:cNvPr id="144" name="object 144"/>
            <p:cNvSpPr/>
            <p:nvPr/>
          </p:nvSpPr>
          <p:spPr>
            <a:xfrm>
              <a:off x="372637" y="10522451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372629" y="10522578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64754" y="10528633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4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134" y="10528949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20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71446" y="10541628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1446" y="10542005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65885" y="10548596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4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864" y="10548807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4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72888" y="10558513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2888" y="10559008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0466" y="10565638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61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695" y="10565640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5681" y="10576404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5680" y="10577034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4860" y="10585160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208" y="10585154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81423" y="10593889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79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1419" y="10594635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5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2015" y="10602579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308" y="10602573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90206" y="10611462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79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5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245" y="10611458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5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64564" y="10516732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5884" y="10517238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4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8" name="object 168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84553" y="10523983"/>
              <a:ext cx="38428" cy="27842"/>
            </a:xfrm>
            <a:prstGeom prst="rect">
              <a:avLst/>
            </a:prstGeom>
          </p:spPr>
        </p:pic>
        <p:sp>
          <p:nvSpPr>
            <p:cNvPr id="169" name="object 169"/>
            <p:cNvSpPr/>
            <p:nvPr/>
          </p:nvSpPr>
          <p:spPr>
            <a:xfrm>
              <a:off x="403694" y="10531837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5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19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55" y="9702"/>
                  </a:lnTo>
                  <a:lnTo>
                    <a:pt x="2260" y="11645"/>
                  </a:lnTo>
                  <a:lnTo>
                    <a:pt x="2324" y="12623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82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5">
                  <a:moveTo>
                    <a:pt x="4089" y="12395"/>
                  </a:moveTo>
                  <a:lnTo>
                    <a:pt x="3924" y="11328"/>
                  </a:lnTo>
                  <a:lnTo>
                    <a:pt x="3683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85" y="5930"/>
                  </a:lnTo>
                  <a:lnTo>
                    <a:pt x="1955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49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5">
                  <a:moveTo>
                    <a:pt x="5346" y="12179"/>
                  </a:moveTo>
                  <a:lnTo>
                    <a:pt x="5181" y="11214"/>
                  </a:lnTo>
                  <a:lnTo>
                    <a:pt x="4940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03"/>
                  </a:lnTo>
                  <a:lnTo>
                    <a:pt x="3213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80"/>
                  </a:lnTo>
                  <a:lnTo>
                    <a:pt x="5092" y="14224"/>
                  </a:lnTo>
                  <a:lnTo>
                    <a:pt x="4940" y="16230"/>
                  </a:lnTo>
                  <a:lnTo>
                    <a:pt x="5181" y="15290"/>
                  </a:lnTo>
                  <a:lnTo>
                    <a:pt x="5283" y="14249"/>
                  </a:lnTo>
                  <a:lnTo>
                    <a:pt x="5283" y="13271"/>
                  </a:lnTo>
                  <a:lnTo>
                    <a:pt x="5346" y="12179"/>
                  </a:lnTo>
                  <a:close/>
                </a:path>
                <a:path w="17145" h="17145">
                  <a:moveTo>
                    <a:pt x="6604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13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73" y="9080"/>
                  </a:lnTo>
                  <a:lnTo>
                    <a:pt x="6184" y="10896"/>
                  </a:lnTo>
                  <a:lnTo>
                    <a:pt x="6477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604" y="12903"/>
                  </a:lnTo>
                  <a:close/>
                </a:path>
                <a:path w="17145" h="17145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52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5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7010" y="6540"/>
                  </a:lnTo>
                  <a:lnTo>
                    <a:pt x="6286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99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610" y="14351"/>
                  </a:lnTo>
                  <a:lnTo>
                    <a:pt x="9042" y="12306"/>
                  </a:lnTo>
                  <a:close/>
                </a:path>
                <a:path w="17145" h="17145">
                  <a:moveTo>
                    <a:pt x="9804" y="12268"/>
                  </a:moveTo>
                  <a:lnTo>
                    <a:pt x="4775" y="3962"/>
                  </a:lnTo>
                  <a:lnTo>
                    <a:pt x="5689" y="4457"/>
                  </a:lnTo>
                  <a:lnTo>
                    <a:pt x="6413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67"/>
                  </a:lnTo>
                  <a:lnTo>
                    <a:pt x="8610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40" y="13335"/>
                  </a:lnTo>
                  <a:lnTo>
                    <a:pt x="9804" y="12268"/>
                  </a:lnTo>
                  <a:close/>
                </a:path>
                <a:path w="17145" h="17145">
                  <a:moveTo>
                    <a:pt x="10833" y="12268"/>
                  </a:moveTo>
                  <a:lnTo>
                    <a:pt x="5753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40" y="5778"/>
                  </a:lnTo>
                  <a:lnTo>
                    <a:pt x="8851" y="6540"/>
                  </a:lnTo>
                  <a:lnTo>
                    <a:pt x="9398" y="7353"/>
                  </a:lnTo>
                  <a:lnTo>
                    <a:pt x="9740" y="8280"/>
                  </a:lnTo>
                  <a:lnTo>
                    <a:pt x="10591" y="10172"/>
                  </a:lnTo>
                  <a:lnTo>
                    <a:pt x="10642" y="12268"/>
                  </a:lnTo>
                  <a:lnTo>
                    <a:pt x="10591" y="14351"/>
                  </a:lnTo>
                  <a:lnTo>
                    <a:pt x="10769" y="13271"/>
                  </a:lnTo>
                  <a:lnTo>
                    <a:pt x="10833" y="12268"/>
                  </a:lnTo>
                  <a:close/>
                </a:path>
                <a:path w="17145" h="17145">
                  <a:moveTo>
                    <a:pt x="12141" y="11455"/>
                  </a:moveTo>
                  <a:lnTo>
                    <a:pt x="12026" y="9220"/>
                  </a:lnTo>
                  <a:lnTo>
                    <a:pt x="10744" y="6311"/>
                  </a:lnTo>
                  <a:lnTo>
                    <a:pt x="10058" y="5372"/>
                  </a:lnTo>
                  <a:lnTo>
                    <a:pt x="9207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50" y="3517"/>
                  </a:lnTo>
                  <a:lnTo>
                    <a:pt x="7315" y="3733"/>
                  </a:lnTo>
                  <a:lnTo>
                    <a:pt x="8267" y="4267"/>
                  </a:lnTo>
                  <a:lnTo>
                    <a:pt x="9017" y="4965"/>
                  </a:lnTo>
                  <a:lnTo>
                    <a:pt x="9804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07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5">
                  <a:moveTo>
                    <a:pt x="13449" y="10160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80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80"/>
                  </a:lnTo>
                  <a:lnTo>
                    <a:pt x="13449" y="10160"/>
                  </a:lnTo>
                  <a:close/>
                </a:path>
                <a:path w="17145" h="17145">
                  <a:moveTo>
                    <a:pt x="14325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13"/>
                  </a:lnTo>
                  <a:lnTo>
                    <a:pt x="7315" y="2413"/>
                  </a:lnTo>
                  <a:lnTo>
                    <a:pt x="8356" y="2578"/>
                  </a:lnTo>
                  <a:lnTo>
                    <a:pt x="9321" y="2946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27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80"/>
                  </a:lnTo>
                  <a:lnTo>
                    <a:pt x="14325" y="9423"/>
                  </a:lnTo>
                  <a:close/>
                </a:path>
                <a:path w="17145" h="17145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63" y="10731"/>
                  </a:lnTo>
                  <a:lnTo>
                    <a:pt x="15189" y="8597"/>
                  </a:lnTo>
                  <a:close/>
                </a:path>
                <a:path w="17145" h="17145">
                  <a:moveTo>
                    <a:pt x="16052" y="7848"/>
                  </a:moveTo>
                  <a:lnTo>
                    <a:pt x="10109" y="850"/>
                  </a:lnTo>
                  <a:lnTo>
                    <a:pt x="9042" y="876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38" y="1955"/>
                  </a:lnTo>
                  <a:lnTo>
                    <a:pt x="12839" y="2489"/>
                  </a:lnTo>
                  <a:lnTo>
                    <a:pt x="13601" y="3238"/>
                  </a:lnTo>
                  <a:lnTo>
                    <a:pt x="14135" y="4089"/>
                  </a:lnTo>
                  <a:lnTo>
                    <a:pt x="14732" y="4965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89" y="9944"/>
                  </a:lnTo>
                  <a:lnTo>
                    <a:pt x="16052" y="7848"/>
                  </a:lnTo>
                  <a:close/>
                </a:path>
                <a:path w="17145" h="17145">
                  <a:moveTo>
                    <a:pt x="16713" y="7035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47" y="533"/>
                  </a:lnTo>
                  <a:lnTo>
                    <a:pt x="12623" y="1168"/>
                  </a:lnTo>
                  <a:lnTo>
                    <a:pt x="13474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67"/>
                  </a:lnTo>
                  <a:lnTo>
                    <a:pt x="16357" y="7073"/>
                  </a:lnTo>
                  <a:lnTo>
                    <a:pt x="16522" y="8128"/>
                  </a:lnTo>
                  <a:lnTo>
                    <a:pt x="16649" y="9131"/>
                  </a:lnTo>
                  <a:lnTo>
                    <a:pt x="16713" y="7035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385787" y="10526820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5" h="22859">
                  <a:moveTo>
                    <a:pt x="9093" y="4457"/>
                  </a:moveTo>
                  <a:lnTo>
                    <a:pt x="469" y="11176"/>
                  </a:lnTo>
                  <a:lnTo>
                    <a:pt x="0" y="12103"/>
                  </a:lnTo>
                  <a:lnTo>
                    <a:pt x="1092" y="10388"/>
                  </a:lnTo>
                  <a:lnTo>
                    <a:pt x="1752" y="9537"/>
                  </a:lnTo>
                  <a:lnTo>
                    <a:pt x="2336" y="8750"/>
                  </a:lnTo>
                  <a:lnTo>
                    <a:pt x="8216" y="4800"/>
                  </a:lnTo>
                  <a:lnTo>
                    <a:pt x="9093" y="4457"/>
                  </a:lnTo>
                  <a:close/>
                </a:path>
                <a:path w="19685" h="22859">
                  <a:moveTo>
                    <a:pt x="9664" y="4826"/>
                  </a:moveTo>
                  <a:lnTo>
                    <a:pt x="2019" y="9842"/>
                  </a:lnTo>
                  <a:lnTo>
                    <a:pt x="1435" y="10668"/>
                  </a:lnTo>
                  <a:lnTo>
                    <a:pt x="546" y="12547"/>
                  </a:lnTo>
                  <a:lnTo>
                    <a:pt x="1117" y="11696"/>
                  </a:lnTo>
                  <a:lnTo>
                    <a:pt x="1651" y="10820"/>
                  </a:lnTo>
                  <a:lnTo>
                    <a:pt x="2247" y="10007"/>
                  </a:lnTo>
                  <a:lnTo>
                    <a:pt x="3530" y="8445"/>
                  </a:lnTo>
                  <a:lnTo>
                    <a:pt x="4356" y="7810"/>
                  </a:lnTo>
                  <a:lnTo>
                    <a:pt x="5130" y="7124"/>
                  </a:lnTo>
                  <a:lnTo>
                    <a:pt x="6019" y="6680"/>
                  </a:lnTo>
                  <a:lnTo>
                    <a:pt x="6858" y="6184"/>
                  </a:lnTo>
                  <a:lnTo>
                    <a:pt x="8712" y="5245"/>
                  </a:lnTo>
                  <a:lnTo>
                    <a:pt x="9664" y="4826"/>
                  </a:lnTo>
                  <a:close/>
                </a:path>
                <a:path w="19685" h="22859">
                  <a:moveTo>
                    <a:pt x="9690" y="3670"/>
                  </a:moveTo>
                  <a:lnTo>
                    <a:pt x="7797" y="3860"/>
                  </a:lnTo>
                  <a:lnTo>
                    <a:pt x="5918" y="4330"/>
                  </a:lnTo>
                  <a:lnTo>
                    <a:pt x="4292" y="5397"/>
                  </a:lnTo>
                  <a:lnTo>
                    <a:pt x="3416" y="5892"/>
                  </a:lnTo>
                  <a:lnTo>
                    <a:pt x="2730" y="6527"/>
                  </a:lnTo>
                  <a:lnTo>
                    <a:pt x="2095" y="7315"/>
                  </a:lnTo>
                  <a:lnTo>
                    <a:pt x="1473" y="8064"/>
                  </a:lnTo>
                  <a:lnTo>
                    <a:pt x="1028" y="8851"/>
                  </a:lnTo>
                  <a:lnTo>
                    <a:pt x="520" y="9664"/>
                  </a:lnTo>
                  <a:lnTo>
                    <a:pt x="1155" y="8915"/>
                  </a:lnTo>
                  <a:lnTo>
                    <a:pt x="1752" y="8166"/>
                  </a:lnTo>
                  <a:lnTo>
                    <a:pt x="2349" y="7467"/>
                  </a:lnTo>
                  <a:lnTo>
                    <a:pt x="3695" y="6184"/>
                  </a:lnTo>
                  <a:lnTo>
                    <a:pt x="4445" y="5715"/>
                  </a:lnTo>
                  <a:lnTo>
                    <a:pt x="5257" y="5143"/>
                  </a:lnTo>
                  <a:lnTo>
                    <a:pt x="6108" y="4800"/>
                  </a:lnTo>
                  <a:lnTo>
                    <a:pt x="7835" y="4140"/>
                  </a:lnTo>
                  <a:lnTo>
                    <a:pt x="8750" y="3949"/>
                  </a:lnTo>
                  <a:lnTo>
                    <a:pt x="9690" y="3670"/>
                  </a:lnTo>
                  <a:close/>
                </a:path>
                <a:path w="19685" h="22859">
                  <a:moveTo>
                    <a:pt x="10248" y="5334"/>
                  </a:moveTo>
                  <a:lnTo>
                    <a:pt x="1562" y="12090"/>
                  </a:lnTo>
                  <a:lnTo>
                    <a:pt x="1117" y="12928"/>
                  </a:lnTo>
                  <a:lnTo>
                    <a:pt x="1752" y="12103"/>
                  </a:lnTo>
                  <a:lnTo>
                    <a:pt x="2222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09" y="5715"/>
                  </a:lnTo>
                  <a:lnTo>
                    <a:pt x="10248" y="5334"/>
                  </a:lnTo>
                  <a:close/>
                </a:path>
                <a:path w="19685" h="22859">
                  <a:moveTo>
                    <a:pt x="10439" y="9105"/>
                  </a:moveTo>
                  <a:lnTo>
                    <a:pt x="5918" y="16979"/>
                  </a:lnTo>
                  <a:lnTo>
                    <a:pt x="5791" y="18046"/>
                  </a:lnTo>
                  <a:lnTo>
                    <a:pt x="5791" y="19075"/>
                  </a:lnTo>
                  <a:lnTo>
                    <a:pt x="5892" y="20078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67" y="15087"/>
                  </a:lnTo>
                  <a:lnTo>
                    <a:pt x="7112" y="14160"/>
                  </a:lnTo>
                  <a:lnTo>
                    <a:pt x="7493" y="13220"/>
                  </a:lnTo>
                  <a:lnTo>
                    <a:pt x="7962" y="12369"/>
                  </a:lnTo>
                  <a:lnTo>
                    <a:pt x="8521" y="11544"/>
                  </a:lnTo>
                  <a:lnTo>
                    <a:pt x="9118" y="10642"/>
                  </a:lnTo>
                  <a:lnTo>
                    <a:pt x="9753" y="9880"/>
                  </a:lnTo>
                  <a:lnTo>
                    <a:pt x="10439" y="9105"/>
                  </a:lnTo>
                  <a:close/>
                </a:path>
                <a:path w="19685" h="22859">
                  <a:moveTo>
                    <a:pt x="10629" y="3162"/>
                  </a:moveTo>
                  <a:lnTo>
                    <a:pt x="8902" y="2921"/>
                  </a:lnTo>
                  <a:lnTo>
                    <a:pt x="7048" y="3009"/>
                  </a:lnTo>
                  <a:lnTo>
                    <a:pt x="5384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098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68" y="6527"/>
                  </a:lnTo>
                  <a:lnTo>
                    <a:pt x="2603" y="5905"/>
                  </a:lnTo>
                  <a:lnTo>
                    <a:pt x="3949" y="4800"/>
                  </a:lnTo>
                  <a:lnTo>
                    <a:pt x="4673" y="4356"/>
                  </a:lnTo>
                  <a:lnTo>
                    <a:pt x="6324" y="3733"/>
                  </a:lnTo>
                  <a:lnTo>
                    <a:pt x="7175" y="3517"/>
                  </a:lnTo>
                  <a:lnTo>
                    <a:pt x="8051" y="3390"/>
                  </a:lnTo>
                  <a:lnTo>
                    <a:pt x="8902" y="3200"/>
                  </a:lnTo>
                  <a:lnTo>
                    <a:pt x="9715" y="3200"/>
                  </a:lnTo>
                  <a:lnTo>
                    <a:pt x="10629" y="3162"/>
                  </a:lnTo>
                  <a:close/>
                </a:path>
                <a:path w="19685" h="22859">
                  <a:moveTo>
                    <a:pt x="10756" y="6680"/>
                  </a:moveTo>
                  <a:lnTo>
                    <a:pt x="3949" y="12750"/>
                  </a:lnTo>
                  <a:lnTo>
                    <a:pt x="3505" y="13614"/>
                  </a:lnTo>
                  <a:lnTo>
                    <a:pt x="3200" y="14617"/>
                  </a:lnTo>
                  <a:lnTo>
                    <a:pt x="2908" y="15595"/>
                  </a:lnTo>
                  <a:lnTo>
                    <a:pt x="3352" y="14719"/>
                  </a:lnTo>
                  <a:lnTo>
                    <a:pt x="3733" y="13690"/>
                  </a:lnTo>
                  <a:lnTo>
                    <a:pt x="4673" y="11976"/>
                  </a:lnTo>
                  <a:lnTo>
                    <a:pt x="9842" y="7124"/>
                  </a:lnTo>
                  <a:lnTo>
                    <a:pt x="10756" y="6680"/>
                  </a:lnTo>
                  <a:close/>
                </a:path>
                <a:path w="19685" h="22859">
                  <a:moveTo>
                    <a:pt x="10782" y="5778"/>
                  </a:moveTo>
                  <a:lnTo>
                    <a:pt x="1651" y="13462"/>
                  </a:lnTo>
                  <a:lnTo>
                    <a:pt x="2247" y="12573"/>
                  </a:lnTo>
                  <a:lnTo>
                    <a:pt x="2717" y="11696"/>
                  </a:lnTo>
                  <a:lnTo>
                    <a:pt x="3378" y="10909"/>
                  </a:lnTo>
                  <a:lnTo>
                    <a:pt x="9842" y="6184"/>
                  </a:lnTo>
                  <a:lnTo>
                    <a:pt x="10782" y="5778"/>
                  </a:lnTo>
                  <a:close/>
                </a:path>
                <a:path w="19685" h="22859">
                  <a:moveTo>
                    <a:pt x="10820" y="7315"/>
                  </a:moveTo>
                  <a:lnTo>
                    <a:pt x="8991" y="8153"/>
                  </a:lnTo>
                  <a:lnTo>
                    <a:pt x="7302" y="9385"/>
                  </a:lnTo>
                  <a:lnTo>
                    <a:pt x="5981" y="11074"/>
                  </a:lnTo>
                  <a:lnTo>
                    <a:pt x="5295" y="11899"/>
                  </a:lnTo>
                  <a:lnTo>
                    <a:pt x="4787" y="12801"/>
                  </a:lnTo>
                  <a:lnTo>
                    <a:pt x="4419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37" y="15748"/>
                  </a:lnTo>
                  <a:lnTo>
                    <a:pt x="4191" y="14770"/>
                  </a:lnTo>
                  <a:lnTo>
                    <a:pt x="4673" y="13868"/>
                  </a:lnTo>
                  <a:lnTo>
                    <a:pt x="8369" y="9169"/>
                  </a:lnTo>
                  <a:lnTo>
                    <a:pt x="9118" y="8470"/>
                  </a:lnTo>
                  <a:lnTo>
                    <a:pt x="10007" y="7912"/>
                  </a:lnTo>
                  <a:lnTo>
                    <a:pt x="10820" y="7315"/>
                  </a:lnTo>
                  <a:close/>
                </a:path>
                <a:path w="19685" h="22859">
                  <a:moveTo>
                    <a:pt x="10909" y="1625"/>
                  </a:moveTo>
                  <a:lnTo>
                    <a:pt x="10502" y="1155"/>
                  </a:lnTo>
                  <a:lnTo>
                    <a:pt x="10058" y="685"/>
                  </a:lnTo>
                  <a:lnTo>
                    <a:pt x="9525" y="368"/>
                  </a:lnTo>
                  <a:lnTo>
                    <a:pt x="9309" y="215"/>
                  </a:lnTo>
                  <a:lnTo>
                    <a:pt x="8991" y="63"/>
                  </a:lnTo>
                  <a:lnTo>
                    <a:pt x="8369" y="0"/>
                  </a:lnTo>
                  <a:lnTo>
                    <a:pt x="7988" y="63"/>
                  </a:lnTo>
                  <a:lnTo>
                    <a:pt x="7734" y="215"/>
                  </a:lnTo>
                  <a:lnTo>
                    <a:pt x="8369" y="215"/>
                  </a:lnTo>
                  <a:lnTo>
                    <a:pt x="8585" y="342"/>
                  </a:lnTo>
                  <a:lnTo>
                    <a:pt x="8902" y="406"/>
                  </a:lnTo>
                  <a:lnTo>
                    <a:pt x="9093" y="533"/>
                  </a:lnTo>
                  <a:lnTo>
                    <a:pt x="9842" y="1003"/>
                  </a:lnTo>
                  <a:lnTo>
                    <a:pt x="10312" y="1384"/>
                  </a:lnTo>
                  <a:lnTo>
                    <a:pt x="10909" y="1625"/>
                  </a:lnTo>
                  <a:close/>
                </a:path>
                <a:path w="19685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00" y="16852"/>
                  </a:lnTo>
                  <a:lnTo>
                    <a:pt x="4978" y="15836"/>
                  </a:lnTo>
                  <a:lnTo>
                    <a:pt x="5384" y="14884"/>
                  </a:lnTo>
                  <a:lnTo>
                    <a:pt x="8686" y="9880"/>
                  </a:lnTo>
                  <a:lnTo>
                    <a:pt x="9372" y="9156"/>
                  </a:lnTo>
                  <a:lnTo>
                    <a:pt x="10185" y="8534"/>
                  </a:lnTo>
                  <a:lnTo>
                    <a:pt x="10947" y="7810"/>
                  </a:lnTo>
                  <a:close/>
                </a:path>
                <a:path w="19685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72" y="2730"/>
                  </a:lnTo>
                  <a:lnTo>
                    <a:pt x="5384" y="2921"/>
                  </a:lnTo>
                  <a:lnTo>
                    <a:pt x="4597" y="3263"/>
                  </a:lnTo>
                  <a:lnTo>
                    <a:pt x="2590" y="4800"/>
                  </a:lnTo>
                  <a:lnTo>
                    <a:pt x="2057" y="5461"/>
                  </a:lnTo>
                  <a:lnTo>
                    <a:pt x="2717" y="4991"/>
                  </a:lnTo>
                  <a:lnTo>
                    <a:pt x="3352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48" y="3263"/>
                  </a:lnTo>
                  <a:lnTo>
                    <a:pt x="6235" y="3098"/>
                  </a:lnTo>
                  <a:lnTo>
                    <a:pt x="7048" y="2882"/>
                  </a:lnTo>
                  <a:lnTo>
                    <a:pt x="7835" y="2819"/>
                  </a:lnTo>
                  <a:lnTo>
                    <a:pt x="8686" y="2819"/>
                  </a:lnTo>
                  <a:lnTo>
                    <a:pt x="9436" y="2755"/>
                  </a:lnTo>
                  <a:lnTo>
                    <a:pt x="10287" y="2819"/>
                  </a:lnTo>
                  <a:lnTo>
                    <a:pt x="11137" y="2921"/>
                  </a:lnTo>
                  <a:close/>
                </a:path>
                <a:path w="19685" h="22859">
                  <a:moveTo>
                    <a:pt x="11137" y="2603"/>
                  </a:moveTo>
                  <a:lnTo>
                    <a:pt x="9652" y="1968"/>
                  </a:lnTo>
                  <a:lnTo>
                    <a:pt x="7988" y="1600"/>
                  </a:lnTo>
                  <a:lnTo>
                    <a:pt x="5511" y="1879"/>
                  </a:lnTo>
                  <a:lnTo>
                    <a:pt x="4660" y="2133"/>
                  </a:lnTo>
                  <a:lnTo>
                    <a:pt x="4013" y="2603"/>
                  </a:lnTo>
                  <a:lnTo>
                    <a:pt x="3225" y="2921"/>
                  </a:lnTo>
                  <a:lnTo>
                    <a:pt x="2590" y="3479"/>
                  </a:lnTo>
                  <a:lnTo>
                    <a:pt x="2019" y="4013"/>
                  </a:lnTo>
                  <a:lnTo>
                    <a:pt x="2717" y="3632"/>
                  </a:lnTo>
                  <a:lnTo>
                    <a:pt x="3378" y="3162"/>
                  </a:lnTo>
                  <a:lnTo>
                    <a:pt x="4127" y="2819"/>
                  </a:lnTo>
                  <a:lnTo>
                    <a:pt x="4826" y="2540"/>
                  </a:lnTo>
                  <a:lnTo>
                    <a:pt x="5600" y="2260"/>
                  </a:lnTo>
                  <a:lnTo>
                    <a:pt x="6388" y="2197"/>
                  </a:lnTo>
                  <a:lnTo>
                    <a:pt x="7175" y="2070"/>
                  </a:lnTo>
                  <a:lnTo>
                    <a:pt x="7962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75" y="2413"/>
                  </a:lnTo>
                  <a:lnTo>
                    <a:pt x="11137" y="2603"/>
                  </a:lnTo>
                  <a:close/>
                </a:path>
                <a:path w="19685" h="22859">
                  <a:moveTo>
                    <a:pt x="11264" y="9601"/>
                  </a:moveTo>
                  <a:lnTo>
                    <a:pt x="6921" y="19481"/>
                  </a:lnTo>
                  <a:lnTo>
                    <a:pt x="6959" y="20650"/>
                  </a:lnTo>
                  <a:lnTo>
                    <a:pt x="7175" y="21717"/>
                  </a:lnTo>
                  <a:lnTo>
                    <a:pt x="7112" y="20612"/>
                  </a:lnTo>
                  <a:lnTo>
                    <a:pt x="7137" y="19519"/>
                  </a:lnTo>
                  <a:lnTo>
                    <a:pt x="7302" y="18453"/>
                  </a:lnTo>
                  <a:lnTo>
                    <a:pt x="7429" y="17348"/>
                  </a:lnTo>
                  <a:lnTo>
                    <a:pt x="7683" y="16256"/>
                  </a:lnTo>
                  <a:lnTo>
                    <a:pt x="8051" y="15290"/>
                  </a:lnTo>
                  <a:lnTo>
                    <a:pt x="8394" y="14249"/>
                  </a:lnTo>
                  <a:lnTo>
                    <a:pt x="8902" y="13246"/>
                  </a:lnTo>
                  <a:lnTo>
                    <a:pt x="9436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5" h="22859">
                  <a:moveTo>
                    <a:pt x="11264" y="2324"/>
                  </a:moveTo>
                  <a:lnTo>
                    <a:pt x="10909" y="2070"/>
                  </a:lnTo>
                  <a:lnTo>
                    <a:pt x="10604" y="1816"/>
                  </a:lnTo>
                  <a:lnTo>
                    <a:pt x="10248" y="1600"/>
                  </a:lnTo>
                  <a:lnTo>
                    <a:pt x="9880" y="1371"/>
                  </a:lnTo>
                  <a:lnTo>
                    <a:pt x="9525" y="1193"/>
                  </a:lnTo>
                  <a:lnTo>
                    <a:pt x="8369" y="685"/>
                  </a:lnTo>
                  <a:lnTo>
                    <a:pt x="7366" y="685"/>
                  </a:lnTo>
                  <a:lnTo>
                    <a:pt x="6540" y="1066"/>
                  </a:lnTo>
                  <a:lnTo>
                    <a:pt x="7048" y="1066"/>
                  </a:lnTo>
                  <a:lnTo>
                    <a:pt x="7429" y="1003"/>
                  </a:lnTo>
                  <a:lnTo>
                    <a:pt x="7835" y="1066"/>
                  </a:lnTo>
                  <a:lnTo>
                    <a:pt x="8216" y="1155"/>
                  </a:lnTo>
                  <a:lnTo>
                    <a:pt x="8585" y="1193"/>
                  </a:lnTo>
                  <a:lnTo>
                    <a:pt x="8991" y="1371"/>
                  </a:lnTo>
                  <a:lnTo>
                    <a:pt x="9715" y="1663"/>
                  </a:lnTo>
                  <a:lnTo>
                    <a:pt x="10439" y="2070"/>
                  </a:lnTo>
                  <a:lnTo>
                    <a:pt x="11264" y="2324"/>
                  </a:lnTo>
                  <a:close/>
                </a:path>
                <a:path w="19685" h="22859">
                  <a:moveTo>
                    <a:pt x="11379" y="6210"/>
                  </a:moveTo>
                  <a:lnTo>
                    <a:pt x="2247" y="13868"/>
                  </a:lnTo>
                  <a:lnTo>
                    <a:pt x="3352" y="12115"/>
                  </a:lnTo>
                  <a:lnTo>
                    <a:pt x="3937" y="11391"/>
                  </a:lnTo>
                  <a:lnTo>
                    <a:pt x="10375" y="6654"/>
                  </a:lnTo>
                  <a:lnTo>
                    <a:pt x="11379" y="6210"/>
                  </a:lnTo>
                  <a:close/>
                </a:path>
                <a:path w="19685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39" y="12204"/>
                  </a:lnTo>
                  <a:lnTo>
                    <a:pt x="9994" y="13208"/>
                  </a:lnTo>
                  <a:lnTo>
                    <a:pt x="9525" y="14185"/>
                  </a:lnTo>
                  <a:lnTo>
                    <a:pt x="9245" y="15227"/>
                  </a:lnTo>
                  <a:lnTo>
                    <a:pt x="8991" y="16243"/>
                  </a:lnTo>
                  <a:lnTo>
                    <a:pt x="8712" y="17297"/>
                  </a:lnTo>
                  <a:lnTo>
                    <a:pt x="8521" y="18364"/>
                  </a:lnTo>
                  <a:lnTo>
                    <a:pt x="8394" y="19456"/>
                  </a:lnTo>
                  <a:lnTo>
                    <a:pt x="8369" y="20485"/>
                  </a:lnTo>
                  <a:lnTo>
                    <a:pt x="8242" y="21590"/>
                  </a:lnTo>
                  <a:lnTo>
                    <a:pt x="8267" y="22656"/>
                  </a:lnTo>
                  <a:lnTo>
                    <a:pt x="8521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591" y="12268"/>
                  </a:lnTo>
                  <a:lnTo>
                    <a:pt x="11607" y="10388"/>
                  </a:lnTo>
                  <a:close/>
                </a:path>
                <a:path w="19685" h="22859">
                  <a:moveTo>
                    <a:pt x="12014" y="11264"/>
                  </a:moveTo>
                  <a:lnTo>
                    <a:pt x="9994" y="18288"/>
                  </a:lnTo>
                  <a:lnTo>
                    <a:pt x="9994" y="20180"/>
                  </a:lnTo>
                  <a:lnTo>
                    <a:pt x="10287" y="21996"/>
                  </a:lnTo>
                  <a:lnTo>
                    <a:pt x="10248" y="20116"/>
                  </a:lnTo>
                  <a:lnTo>
                    <a:pt x="10287" y="18288"/>
                  </a:lnTo>
                  <a:lnTo>
                    <a:pt x="10502" y="16497"/>
                  </a:lnTo>
                  <a:lnTo>
                    <a:pt x="10782" y="14719"/>
                  </a:lnTo>
                  <a:lnTo>
                    <a:pt x="11163" y="12903"/>
                  </a:lnTo>
                  <a:lnTo>
                    <a:pt x="12014" y="11264"/>
                  </a:lnTo>
                  <a:close/>
                </a:path>
                <a:path w="19685" h="22859">
                  <a:moveTo>
                    <a:pt x="12865" y="11239"/>
                  </a:moveTo>
                  <a:lnTo>
                    <a:pt x="11912" y="12839"/>
                  </a:lnTo>
                  <a:lnTo>
                    <a:pt x="11379" y="14757"/>
                  </a:lnTo>
                  <a:lnTo>
                    <a:pt x="11163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26" y="20523"/>
                  </a:lnTo>
                  <a:lnTo>
                    <a:pt x="11379" y="21463"/>
                  </a:lnTo>
                  <a:lnTo>
                    <a:pt x="11607" y="22377"/>
                  </a:lnTo>
                  <a:lnTo>
                    <a:pt x="11442" y="20485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49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47" y="12115"/>
                  </a:lnTo>
                  <a:lnTo>
                    <a:pt x="12865" y="11239"/>
                  </a:lnTo>
                  <a:close/>
                </a:path>
                <a:path w="19685" h="22859">
                  <a:moveTo>
                    <a:pt x="13830" y="11137"/>
                  </a:moveTo>
                  <a:lnTo>
                    <a:pt x="13360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25" y="14757"/>
                  </a:lnTo>
                  <a:lnTo>
                    <a:pt x="12573" y="15722"/>
                  </a:lnTo>
                  <a:lnTo>
                    <a:pt x="12509" y="16662"/>
                  </a:lnTo>
                  <a:lnTo>
                    <a:pt x="12420" y="17576"/>
                  </a:lnTo>
                  <a:lnTo>
                    <a:pt x="12382" y="18542"/>
                  </a:lnTo>
                  <a:lnTo>
                    <a:pt x="12382" y="20434"/>
                  </a:lnTo>
                  <a:lnTo>
                    <a:pt x="12420" y="21310"/>
                  </a:lnTo>
                  <a:lnTo>
                    <a:pt x="12509" y="22313"/>
                  </a:lnTo>
                  <a:lnTo>
                    <a:pt x="12661" y="20434"/>
                  </a:lnTo>
                  <a:lnTo>
                    <a:pt x="12725" y="18542"/>
                  </a:lnTo>
                  <a:lnTo>
                    <a:pt x="12954" y="16687"/>
                  </a:lnTo>
                  <a:lnTo>
                    <a:pt x="13042" y="14770"/>
                  </a:lnTo>
                  <a:lnTo>
                    <a:pt x="13296" y="12903"/>
                  </a:lnTo>
                  <a:lnTo>
                    <a:pt x="13830" y="11137"/>
                  </a:lnTo>
                  <a:close/>
                </a:path>
                <a:path w="19685" h="22859">
                  <a:moveTo>
                    <a:pt x="14706" y="11010"/>
                  </a:moveTo>
                  <a:lnTo>
                    <a:pt x="13360" y="17475"/>
                  </a:lnTo>
                  <a:lnTo>
                    <a:pt x="13296" y="18453"/>
                  </a:lnTo>
                  <a:lnTo>
                    <a:pt x="13296" y="21272"/>
                  </a:lnTo>
                  <a:lnTo>
                    <a:pt x="13385" y="22225"/>
                  </a:lnTo>
                  <a:lnTo>
                    <a:pt x="13576" y="20332"/>
                  </a:lnTo>
                  <a:lnTo>
                    <a:pt x="13639" y="18453"/>
                  </a:lnTo>
                  <a:lnTo>
                    <a:pt x="13982" y="14719"/>
                  </a:lnTo>
                  <a:lnTo>
                    <a:pt x="14236" y="12839"/>
                  </a:lnTo>
                  <a:lnTo>
                    <a:pt x="14706" y="11010"/>
                  </a:lnTo>
                  <a:close/>
                </a:path>
                <a:path w="19685" h="22859">
                  <a:moveTo>
                    <a:pt x="15582" y="10947"/>
                  </a:moveTo>
                  <a:lnTo>
                    <a:pt x="14236" y="17424"/>
                  </a:lnTo>
                  <a:lnTo>
                    <a:pt x="14236" y="21145"/>
                  </a:lnTo>
                  <a:lnTo>
                    <a:pt x="14325" y="22148"/>
                  </a:lnTo>
                  <a:lnTo>
                    <a:pt x="14427" y="20269"/>
                  </a:lnTo>
                  <a:lnTo>
                    <a:pt x="14897" y="14630"/>
                  </a:lnTo>
                  <a:lnTo>
                    <a:pt x="15176" y="12801"/>
                  </a:lnTo>
                  <a:lnTo>
                    <a:pt x="15582" y="10947"/>
                  </a:lnTo>
                  <a:close/>
                </a:path>
                <a:path w="19685" h="22859">
                  <a:moveTo>
                    <a:pt x="16497" y="10985"/>
                  </a:moveTo>
                  <a:lnTo>
                    <a:pt x="16154" y="11899"/>
                  </a:lnTo>
                  <a:lnTo>
                    <a:pt x="15963" y="12839"/>
                  </a:lnTo>
                  <a:lnTo>
                    <a:pt x="15709" y="14719"/>
                  </a:lnTo>
                  <a:lnTo>
                    <a:pt x="15646" y="16560"/>
                  </a:lnTo>
                  <a:lnTo>
                    <a:pt x="15646" y="17576"/>
                  </a:lnTo>
                  <a:lnTo>
                    <a:pt x="15709" y="18516"/>
                  </a:lnTo>
                  <a:lnTo>
                    <a:pt x="15748" y="19456"/>
                  </a:lnTo>
                  <a:lnTo>
                    <a:pt x="15836" y="20434"/>
                  </a:lnTo>
                  <a:lnTo>
                    <a:pt x="15900" y="21310"/>
                  </a:lnTo>
                  <a:lnTo>
                    <a:pt x="16116" y="22250"/>
                  </a:lnTo>
                  <a:lnTo>
                    <a:pt x="16116" y="20396"/>
                  </a:lnTo>
                  <a:lnTo>
                    <a:pt x="16027" y="18516"/>
                  </a:lnTo>
                  <a:lnTo>
                    <a:pt x="16052" y="16560"/>
                  </a:lnTo>
                  <a:lnTo>
                    <a:pt x="16052" y="14719"/>
                  </a:lnTo>
                  <a:lnTo>
                    <a:pt x="16154" y="12839"/>
                  </a:lnTo>
                  <a:lnTo>
                    <a:pt x="16497" y="10985"/>
                  </a:lnTo>
                  <a:close/>
                </a:path>
                <a:path w="19685" h="22859">
                  <a:moveTo>
                    <a:pt x="17437" y="11239"/>
                  </a:moveTo>
                  <a:lnTo>
                    <a:pt x="17157" y="12115"/>
                  </a:lnTo>
                  <a:lnTo>
                    <a:pt x="17005" y="13030"/>
                  </a:lnTo>
                  <a:lnTo>
                    <a:pt x="16903" y="13970"/>
                  </a:lnTo>
                  <a:lnTo>
                    <a:pt x="16713" y="14973"/>
                  </a:lnTo>
                  <a:lnTo>
                    <a:pt x="16687" y="15887"/>
                  </a:lnTo>
                  <a:lnTo>
                    <a:pt x="16713" y="16852"/>
                  </a:lnTo>
                  <a:lnTo>
                    <a:pt x="16713" y="17754"/>
                  </a:lnTo>
                  <a:lnTo>
                    <a:pt x="17005" y="20612"/>
                  </a:lnTo>
                  <a:lnTo>
                    <a:pt x="17119" y="21590"/>
                  </a:lnTo>
                  <a:lnTo>
                    <a:pt x="17284" y="22466"/>
                  </a:lnTo>
                  <a:lnTo>
                    <a:pt x="17246" y="20586"/>
                  </a:lnTo>
                  <a:lnTo>
                    <a:pt x="17157" y="18732"/>
                  </a:lnTo>
                  <a:lnTo>
                    <a:pt x="17157" y="16852"/>
                  </a:lnTo>
                  <a:lnTo>
                    <a:pt x="17119" y="14973"/>
                  </a:lnTo>
                  <a:lnTo>
                    <a:pt x="17157" y="13144"/>
                  </a:lnTo>
                  <a:lnTo>
                    <a:pt x="17437" y="11239"/>
                  </a:lnTo>
                  <a:close/>
                </a:path>
                <a:path w="19685" h="22859">
                  <a:moveTo>
                    <a:pt x="19138" y="21247"/>
                  </a:moveTo>
                  <a:lnTo>
                    <a:pt x="19075" y="19672"/>
                  </a:lnTo>
                  <a:lnTo>
                    <a:pt x="18923" y="18046"/>
                  </a:lnTo>
                  <a:lnTo>
                    <a:pt x="18821" y="16446"/>
                  </a:lnTo>
                  <a:lnTo>
                    <a:pt x="18389" y="13208"/>
                  </a:lnTo>
                  <a:lnTo>
                    <a:pt x="18072" y="11607"/>
                  </a:lnTo>
                  <a:lnTo>
                    <a:pt x="18072" y="13246"/>
                  </a:lnTo>
                  <a:lnTo>
                    <a:pt x="18262" y="14820"/>
                  </a:lnTo>
                  <a:lnTo>
                    <a:pt x="18389" y="16484"/>
                  </a:lnTo>
                  <a:lnTo>
                    <a:pt x="18567" y="18084"/>
                  </a:lnTo>
                  <a:lnTo>
                    <a:pt x="18821" y="19672"/>
                  </a:lnTo>
                  <a:lnTo>
                    <a:pt x="19138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07301" y="10524496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4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82" y="1092"/>
                  </a:lnTo>
                  <a:lnTo>
                    <a:pt x="546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4">
                  <a:moveTo>
                    <a:pt x="1803" y="0"/>
                  </a:moveTo>
                  <a:lnTo>
                    <a:pt x="1270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62"/>
                  </a:lnTo>
                  <a:lnTo>
                    <a:pt x="736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168" y="1409"/>
                  </a:lnTo>
                  <a:lnTo>
                    <a:pt x="1270" y="1092"/>
                  </a:lnTo>
                  <a:lnTo>
                    <a:pt x="1358" y="812"/>
                  </a:lnTo>
                  <a:lnTo>
                    <a:pt x="1485" y="495"/>
                  </a:lnTo>
                  <a:lnTo>
                    <a:pt x="1638" y="279"/>
                  </a:lnTo>
                  <a:lnTo>
                    <a:pt x="1803" y="0"/>
                  </a:lnTo>
                  <a:close/>
                </a:path>
                <a:path w="15240" h="14604">
                  <a:moveTo>
                    <a:pt x="3213" y="0"/>
                  </a:moveTo>
                  <a:lnTo>
                    <a:pt x="2425" y="368"/>
                  </a:lnTo>
                  <a:lnTo>
                    <a:pt x="1955" y="1092"/>
                  </a:lnTo>
                  <a:lnTo>
                    <a:pt x="1676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76" y="3479"/>
                  </a:lnTo>
                  <a:lnTo>
                    <a:pt x="1790" y="2692"/>
                  </a:lnTo>
                  <a:lnTo>
                    <a:pt x="2082" y="2006"/>
                  </a:lnTo>
                  <a:lnTo>
                    <a:pt x="2146" y="1625"/>
                  </a:lnTo>
                  <a:lnTo>
                    <a:pt x="2362" y="1282"/>
                  </a:lnTo>
                  <a:lnTo>
                    <a:pt x="2743" y="596"/>
                  </a:lnTo>
                  <a:lnTo>
                    <a:pt x="2984" y="342"/>
                  </a:lnTo>
                  <a:lnTo>
                    <a:pt x="3213" y="0"/>
                  </a:lnTo>
                  <a:close/>
                </a:path>
                <a:path w="15240" h="14604">
                  <a:moveTo>
                    <a:pt x="5435" y="0"/>
                  </a:moveTo>
                  <a:lnTo>
                    <a:pt x="2362" y="2857"/>
                  </a:lnTo>
                  <a:lnTo>
                    <a:pt x="2146" y="3390"/>
                  </a:lnTo>
                  <a:lnTo>
                    <a:pt x="2082" y="3886"/>
                  </a:lnTo>
                  <a:lnTo>
                    <a:pt x="2082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4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40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16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4">
                  <a:moveTo>
                    <a:pt x="9956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600" y="2222"/>
                  </a:lnTo>
                  <a:lnTo>
                    <a:pt x="6667" y="1905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56" y="1498"/>
                  </a:lnTo>
                  <a:close/>
                </a:path>
                <a:path w="15240" h="14604">
                  <a:moveTo>
                    <a:pt x="10337" y="2387"/>
                  </a:moveTo>
                  <a:lnTo>
                    <a:pt x="9271" y="1943"/>
                  </a:lnTo>
                  <a:lnTo>
                    <a:pt x="8077" y="1905"/>
                  </a:lnTo>
                  <a:lnTo>
                    <a:pt x="6972" y="2222"/>
                  </a:lnTo>
                  <a:lnTo>
                    <a:pt x="6375" y="2387"/>
                  </a:lnTo>
                  <a:lnTo>
                    <a:pt x="5816" y="2667"/>
                  </a:lnTo>
                  <a:lnTo>
                    <a:pt x="5308" y="2946"/>
                  </a:lnTo>
                  <a:lnTo>
                    <a:pt x="4368" y="3517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43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4">
                  <a:moveTo>
                    <a:pt x="11087" y="3797"/>
                  </a:moveTo>
                  <a:lnTo>
                    <a:pt x="10020" y="3263"/>
                  </a:lnTo>
                  <a:lnTo>
                    <a:pt x="8801" y="3009"/>
                  </a:lnTo>
                  <a:lnTo>
                    <a:pt x="7670" y="3200"/>
                  </a:lnTo>
                  <a:lnTo>
                    <a:pt x="6502" y="3454"/>
                  </a:lnTo>
                  <a:lnTo>
                    <a:pt x="5943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59"/>
                  </a:lnTo>
                  <a:lnTo>
                    <a:pt x="7670" y="3581"/>
                  </a:lnTo>
                  <a:lnTo>
                    <a:pt x="8267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4">
                  <a:moveTo>
                    <a:pt x="11658" y="5270"/>
                  </a:moveTo>
                  <a:lnTo>
                    <a:pt x="10680" y="4546"/>
                  </a:lnTo>
                  <a:lnTo>
                    <a:pt x="9398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28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4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77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57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4">
                  <a:moveTo>
                    <a:pt x="14122" y="11836"/>
                  </a:moveTo>
                  <a:lnTo>
                    <a:pt x="10833" y="6972"/>
                  </a:lnTo>
                  <a:lnTo>
                    <a:pt x="9956" y="6426"/>
                  </a:lnTo>
                  <a:lnTo>
                    <a:pt x="8928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24" y="6311"/>
                  </a:lnTo>
                  <a:lnTo>
                    <a:pt x="8890" y="6426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50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4">
                  <a:moveTo>
                    <a:pt x="14655" y="9448"/>
                  </a:moveTo>
                  <a:lnTo>
                    <a:pt x="8293" y="5054"/>
                  </a:lnTo>
                  <a:lnTo>
                    <a:pt x="6311" y="5232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410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25" y="6121"/>
                  </a:lnTo>
                  <a:lnTo>
                    <a:pt x="11976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397428" y="10532464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70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70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70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70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70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70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70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70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70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70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70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70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70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70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70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70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70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70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70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70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70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70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70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70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70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70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70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70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70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70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70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70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70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70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70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70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70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70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70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70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70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70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70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70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70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70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70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70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70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70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70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70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70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70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70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70">
                  <a:moveTo>
                    <a:pt x="21025" y="3683"/>
                  </a:moveTo>
                  <a:close/>
                </a:path>
                <a:path w="23495" h="13970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70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70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3" name="object 17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71318" y="10503408"/>
              <a:ext cx="38951" cy="34302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398297" y="10533500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79">
                  <a:moveTo>
                    <a:pt x="15760" y="0"/>
                  </a:moveTo>
                  <a:lnTo>
                    <a:pt x="13906" y="63"/>
                  </a:lnTo>
                  <a:lnTo>
                    <a:pt x="12001" y="444"/>
                  </a:lnTo>
                  <a:lnTo>
                    <a:pt x="10274" y="1219"/>
                  </a:lnTo>
                  <a:lnTo>
                    <a:pt x="8547" y="1943"/>
                  </a:lnTo>
                  <a:lnTo>
                    <a:pt x="6972" y="3111"/>
                  </a:lnTo>
                  <a:lnTo>
                    <a:pt x="6019" y="4241"/>
                  </a:lnTo>
                  <a:lnTo>
                    <a:pt x="5435" y="3606"/>
                  </a:lnTo>
                  <a:lnTo>
                    <a:pt x="4343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13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49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18"/>
                  </a:lnTo>
                  <a:lnTo>
                    <a:pt x="5753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26" y="3390"/>
                  </a:lnTo>
                  <a:lnTo>
                    <a:pt x="8763" y="2413"/>
                  </a:lnTo>
                  <a:lnTo>
                    <a:pt x="10464" y="1663"/>
                  </a:lnTo>
                  <a:lnTo>
                    <a:pt x="12192" y="977"/>
                  </a:lnTo>
                  <a:lnTo>
                    <a:pt x="13931" y="596"/>
                  </a:lnTo>
                  <a:lnTo>
                    <a:pt x="15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384432" y="1050782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4683" y="10508386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5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5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5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5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4561" y="10510552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8" name="object 178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67894" y="10510319"/>
              <a:ext cx="11612" cy="11413"/>
            </a:xfrm>
            <a:prstGeom prst="rect">
              <a:avLst/>
            </a:prstGeom>
          </p:spPr>
        </p:pic>
        <p:sp>
          <p:nvSpPr>
            <p:cNvPr id="179" name="object 179"/>
            <p:cNvSpPr/>
            <p:nvPr/>
          </p:nvSpPr>
          <p:spPr>
            <a:xfrm>
              <a:off x="376110" y="10510094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98" y="1066"/>
                  </a:lnTo>
                  <a:lnTo>
                    <a:pt x="1790" y="647"/>
                  </a:lnTo>
                  <a:lnTo>
                    <a:pt x="1282" y="279"/>
                  </a:lnTo>
                  <a:lnTo>
                    <a:pt x="635" y="0"/>
                  </a:lnTo>
                  <a:lnTo>
                    <a:pt x="0" y="88"/>
                  </a:lnTo>
                  <a:lnTo>
                    <a:pt x="635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05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385940" y="1050907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5939" y="1050917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5939" y="1050917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6946" y="10509549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5942" y="10510552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70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3651" y="10508196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77968" y="10510269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5863" y="10522701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20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79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155" y="10522695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82332" y="10526085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2329" y="10527028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6944" y="10538613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4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259" y="10538616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20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92754" y="10542727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2751" y="10543569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5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3629" y="10553963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20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448" y="10553965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20">
                  <a:moveTo>
                    <a:pt x="1319" y="0"/>
                  </a:moveTo>
                  <a:lnTo>
                    <a:pt x="0" y="240"/>
                  </a:lnTo>
                  <a:lnTo>
                    <a:pt x="1319" y="9130"/>
                  </a:lnTo>
                  <a:lnTo>
                    <a:pt x="1476" y="12586"/>
                  </a:lnTo>
                  <a:lnTo>
                    <a:pt x="2450" y="19706"/>
                  </a:lnTo>
                  <a:lnTo>
                    <a:pt x="3800" y="19454"/>
                  </a:lnTo>
                  <a:lnTo>
                    <a:pt x="4334" y="15025"/>
                  </a:lnTo>
                  <a:lnTo>
                    <a:pt x="2921" y="429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8780" y="10558673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398780" y="10559262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79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399625" y="10570879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2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915" y="10570882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5271" y="10577503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5270" y="10577874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1068" y="10588518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20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921" y="10588732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6998" y="1059620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6997" y="10596338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2329" y="10607886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2321" y="10607877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4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375493" y="10516606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29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5490" y="10517714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1" name="object 211"/>
          <p:cNvGrpSpPr/>
          <p:nvPr/>
        </p:nvGrpSpPr>
        <p:grpSpPr>
          <a:xfrm>
            <a:off x="457902" y="1449990"/>
            <a:ext cx="220345" cy="219710"/>
            <a:chOff x="457902" y="1449990"/>
            <a:chExt cx="220345" cy="219710"/>
          </a:xfrm>
        </p:grpSpPr>
        <p:pic>
          <p:nvPicPr>
            <p:cNvPr id="212" name="object 212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57902" y="1449990"/>
              <a:ext cx="144875" cy="219532"/>
            </a:xfrm>
            <a:prstGeom prst="rect">
              <a:avLst/>
            </a:prstGeom>
          </p:spPr>
        </p:pic>
        <p:sp>
          <p:nvSpPr>
            <p:cNvPr id="213" name="object 213"/>
            <p:cNvSpPr/>
            <p:nvPr/>
          </p:nvSpPr>
          <p:spPr>
            <a:xfrm>
              <a:off x="640545" y="1455296"/>
              <a:ext cx="37465" cy="208915"/>
            </a:xfrm>
            <a:custGeom>
              <a:avLst/>
              <a:gdLst/>
              <a:ahLst/>
              <a:cxnLst/>
              <a:rect l="l" t="t" r="r" b="b"/>
              <a:pathLst>
                <a:path w="37465" h="208914">
                  <a:moveTo>
                    <a:pt x="37182" y="0"/>
                  </a:moveTo>
                  <a:lnTo>
                    <a:pt x="0" y="0"/>
                  </a:lnTo>
                  <a:lnTo>
                    <a:pt x="0" y="208915"/>
                  </a:lnTo>
                  <a:lnTo>
                    <a:pt x="37182" y="208915"/>
                  </a:lnTo>
                  <a:lnTo>
                    <a:pt x="37182" y="0"/>
                  </a:lnTo>
                  <a:close/>
                </a:path>
              </a:pathLst>
            </a:custGeom>
            <a:solidFill>
              <a:srgbClr val="1D1E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14" name="object 214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724348" y="1455296"/>
            <a:ext cx="224841" cy="20891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995808" y="1455292"/>
            <a:ext cx="168193" cy="214234"/>
          </a:xfrm>
          <a:prstGeom prst="rect">
            <a:avLst/>
          </a:prstGeom>
        </p:spPr>
      </p:pic>
      <p:grpSp>
        <p:nvGrpSpPr>
          <p:cNvPr id="216" name="object 216"/>
          <p:cNvGrpSpPr/>
          <p:nvPr/>
        </p:nvGrpSpPr>
        <p:grpSpPr>
          <a:xfrm>
            <a:off x="1209731" y="1449986"/>
            <a:ext cx="962660" cy="219710"/>
            <a:chOff x="1209731" y="1449986"/>
            <a:chExt cx="962660" cy="219710"/>
          </a:xfrm>
        </p:grpSpPr>
        <p:sp>
          <p:nvSpPr>
            <p:cNvPr id="217" name="object 217"/>
            <p:cNvSpPr/>
            <p:nvPr/>
          </p:nvSpPr>
          <p:spPr>
            <a:xfrm>
              <a:off x="1209725" y="1449990"/>
              <a:ext cx="541655" cy="219710"/>
            </a:xfrm>
            <a:custGeom>
              <a:avLst/>
              <a:gdLst/>
              <a:ahLst/>
              <a:cxnLst/>
              <a:rect l="l" t="t" r="r" b="b"/>
              <a:pathLst>
                <a:path w="541655" h="219710">
                  <a:moveTo>
                    <a:pt x="125996" y="180568"/>
                  </a:moveTo>
                  <a:lnTo>
                    <a:pt x="37185" y="180568"/>
                  </a:lnTo>
                  <a:lnTo>
                    <a:pt x="37185" y="5308"/>
                  </a:lnTo>
                  <a:lnTo>
                    <a:pt x="0" y="5308"/>
                  </a:lnTo>
                  <a:lnTo>
                    <a:pt x="0" y="180568"/>
                  </a:lnTo>
                  <a:lnTo>
                    <a:pt x="0" y="214858"/>
                  </a:lnTo>
                  <a:lnTo>
                    <a:pt x="125996" y="214858"/>
                  </a:lnTo>
                  <a:lnTo>
                    <a:pt x="125996" y="180568"/>
                  </a:lnTo>
                  <a:close/>
                </a:path>
                <a:path w="541655" h="219710">
                  <a:moveTo>
                    <a:pt x="350837" y="214223"/>
                  </a:moveTo>
                  <a:lnTo>
                    <a:pt x="330238" y="166433"/>
                  </a:lnTo>
                  <a:lnTo>
                    <a:pt x="316509" y="134556"/>
                  </a:lnTo>
                  <a:lnTo>
                    <a:pt x="279908" y="49568"/>
                  </a:lnTo>
                  <a:lnTo>
                    <a:pt x="275882" y="40233"/>
                  </a:lnTo>
                  <a:lnTo>
                    <a:pt x="275882" y="134556"/>
                  </a:lnTo>
                  <a:lnTo>
                    <a:pt x="210972" y="134556"/>
                  </a:lnTo>
                  <a:lnTo>
                    <a:pt x="243725" y="49568"/>
                  </a:lnTo>
                  <a:lnTo>
                    <a:pt x="275882" y="134556"/>
                  </a:lnTo>
                  <a:lnTo>
                    <a:pt x="275882" y="40233"/>
                  </a:lnTo>
                  <a:lnTo>
                    <a:pt x="260832" y="5308"/>
                  </a:lnTo>
                  <a:lnTo>
                    <a:pt x="228676" y="5308"/>
                  </a:lnTo>
                  <a:lnTo>
                    <a:pt x="137795" y="214223"/>
                  </a:lnTo>
                  <a:lnTo>
                    <a:pt x="179400" y="214223"/>
                  </a:lnTo>
                  <a:lnTo>
                    <a:pt x="198285" y="166433"/>
                  </a:lnTo>
                  <a:lnTo>
                    <a:pt x="288874" y="166433"/>
                  </a:lnTo>
                  <a:lnTo>
                    <a:pt x="308343" y="214223"/>
                  </a:lnTo>
                  <a:lnTo>
                    <a:pt x="350837" y="214223"/>
                  </a:lnTo>
                  <a:close/>
                </a:path>
                <a:path w="541655" h="219710">
                  <a:moveTo>
                    <a:pt x="541197" y="182346"/>
                  </a:moveTo>
                  <a:lnTo>
                    <a:pt x="510527" y="160515"/>
                  </a:lnTo>
                  <a:lnTo>
                    <a:pt x="505256" y="166712"/>
                  </a:lnTo>
                  <a:lnTo>
                    <a:pt x="499783" y="171996"/>
                  </a:lnTo>
                  <a:lnTo>
                    <a:pt x="494118" y="176377"/>
                  </a:lnTo>
                  <a:lnTo>
                    <a:pt x="488238" y="179844"/>
                  </a:lnTo>
                  <a:lnTo>
                    <a:pt x="480275" y="183896"/>
                  </a:lnTo>
                  <a:lnTo>
                    <a:pt x="472046" y="185889"/>
                  </a:lnTo>
                  <a:lnTo>
                    <a:pt x="463600" y="185889"/>
                  </a:lnTo>
                  <a:lnTo>
                    <a:pt x="422033" y="172986"/>
                  </a:lnTo>
                  <a:lnTo>
                    <a:pt x="397065" y="139280"/>
                  </a:lnTo>
                  <a:lnTo>
                    <a:pt x="391896" y="108292"/>
                  </a:lnTo>
                  <a:lnTo>
                    <a:pt x="392226" y="100596"/>
                  </a:lnTo>
                  <a:lnTo>
                    <a:pt x="407212" y="60629"/>
                  </a:lnTo>
                  <a:lnTo>
                    <a:pt x="441007" y="36880"/>
                  </a:lnTo>
                  <a:lnTo>
                    <a:pt x="463600" y="33642"/>
                  </a:lnTo>
                  <a:lnTo>
                    <a:pt x="470877" y="33642"/>
                  </a:lnTo>
                  <a:lnTo>
                    <a:pt x="507568" y="54292"/>
                  </a:lnTo>
                  <a:lnTo>
                    <a:pt x="536473" y="33045"/>
                  </a:lnTo>
                  <a:lnTo>
                    <a:pt x="502704" y="7531"/>
                  </a:lnTo>
                  <a:lnTo>
                    <a:pt x="463308" y="0"/>
                  </a:lnTo>
                  <a:lnTo>
                    <a:pt x="451459" y="495"/>
                  </a:lnTo>
                  <a:lnTo>
                    <a:pt x="409130" y="12153"/>
                  </a:lnTo>
                  <a:lnTo>
                    <a:pt x="377177" y="37706"/>
                  </a:lnTo>
                  <a:lnTo>
                    <a:pt x="357606" y="75603"/>
                  </a:lnTo>
                  <a:lnTo>
                    <a:pt x="352958" y="110642"/>
                  </a:lnTo>
                  <a:lnTo>
                    <a:pt x="353466" y="122618"/>
                  </a:lnTo>
                  <a:lnTo>
                    <a:pt x="365734" y="164884"/>
                  </a:lnTo>
                  <a:lnTo>
                    <a:pt x="391731" y="196342"/>
                  </a:lnTo>
                  <a:lnTo>
                    <a:pt x="429247" y="215138"/>
                  </a:lnTo>
                  <a:lnTo>
                    <a:pt x="463308" y="219532"/>
                  </a:lnTo>
                  <a:lnTo>
                    <a:pt x="474649" y="218986"/>
                  </a:lnTo>
                  <a:lnTo>
                    <a:pt x="516470" y="205587"/>
                  </a:lnTo>
                  <a:lnTo>
                    <a:pt x="541197" y="182346"/>
                  </a:lnTo>
                  <a:close/>
                </a:path>
              </a:pathLst>
            </a:custGeom>
            <a:solidFill>
              <a:srgbClr val="1D1E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8" name="object 218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1776017" y="1449988"/>
              <a:ext cx="396226" cy="219532"/>
            </a:xfrm>
            <a:prstGeom prst="rect">
              <a:avLst/>
            </a:prstGeom>
          </p:spPr>
        </p:pic>
      </p:grpSp>
      <p:pic>
        <p:nvPicPr>
          <p:cNvPr id="219" name="object 219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474016" y="1758679"/>
            <a:ext cx="106928" cy="112823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710177" y="1758681"/>
            <a:ext cx="118404" cy="112823"/>
          </a:xfrm>
          <a:prstGeom prst="rect">
            <a:avLst/>
          </a:prstGeom>
        </p:spPr>
      </p:pic>
      <p:pic>
        <p:nvPicPr>
          <p:cNvPr id="221" name="object 221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951760" y="1755811"/>
            <a:ext cx="101672" cy="118561"/>
          </a:xfrm>
          <a:prstGeom prst="rect">
            <a:avLst/>
          </a:prstGeom>
        </p:spPr>
      </p:pic>
      <p:sp>
        <p:nvSpPr>
          <p:cNvPr id="222" name="object 222"/>
          <p:cNvSpPr/>
          <p:nvPr/>
        </p:nvSpPr>
        <p:spPr>
          <a:xfrm>
            <a:off x="1184592" y="1758679"/>
            <a:ext cx="25400" cy="113030"/>
          </a:xfrm>
          <a:custGeom>
            <a:avLst/>
            <a:gdLst/>
            <a:ahLst/>
            <a:cxnLst/>
            <a:rect l="l" t="t" r="r" b="b"/>
            <a:pathLst>
              <a:path w="25400" h="113030">
                <a:moveTo>
                  <a:pt x="24857" y="0"/>
                </a:moveTo>
                <a:lnTo>
                  <a:pt x="0" y="0"/>
                </a:lnTo>
                <a:lnTo>
                  <a:pt x="0" y="112823"/>
                </a:lnTo>
                <a:lnTo>
                  <a:pt x="24857" y="112823"/>
                </a:lnTo>
                <a:lnTo>
                  <a:pt x="24857" y="0"/>
                </a:lnTo>
                <a:close/>
              </a:path>
            </a:pathLst>
          </a:custGeom>
          <a:solidFill>
            <a:srgbClr val="EB730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3" name="object 223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1343937" y="1755816"/>
            <a:ext cx="121755" cy="118561"/>
          </a:xfrm>
          <a:prstGeom prst="rect">
            <a:avLst/>
          </a:prstGeom>
        </p:spPr>
      </p:pic>
      <p:pic>
        <p:nvPicPr>
          <p:cNvPr id="224" name="object 224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600506" y="1758679"/>
            <a:ext cx="106928" cy="112823"/>
          </a:xfrm>
          <a:prstGeom prst="rect">
            <a:avLst/>
          </a:prstGeom>
        </p:spPr>
      </p:pic>
      <p:pic>
        <p:nvPicPr>
          <p:cNvPr id="225" name="object 225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1836665" y="1758681"/>
            <a:ext cx="118404" cy="112823"/>
          </a:xfrm>
          <a:prstGeom prst="rect">
            <a:avLst/>
          </a:prstGeom>
        </p:spPr>
      </p:pic>
      <p:sp>
        <p:nvSpPr>
          <p:cNvPr id="226" name="object 226"/>
          <p:cNvSpPr/>
          <p:nvPr/>
        </p:nvSpPr>
        <p:spPr>
          <a:xfrm>
            <a:off x="454596" y="1706860"/>
            <a:ext cx="1721485" cy="165100"/>
          </a:xfrm>
          <a:custGeom>
            <a:avLst/>
            <a:gdLst/>
            <a:ahLst/>
            <a:cxnLst/>
            <a:rect l="l" t="t" r="r" b="b"/>
            <a:pathLst>
              <a:path w="1721485" h="165100">
                <a:moveTo>
                  <a:pt x="1701571" y="141998"/>
                </a:moveTo>
                <a:lnTo>
                  <a:pt x="1655508" y="141998"/>
                </a:lnTo>
                <a:lnTo>
                  <a:pt x="1655508" y="51828"/>
                </a:lnTo>
                <a:lnTo>
                  <a:pt x="1630654" y="51828"/>
                </a:lnTo>
                <a:lnTo>
                  <a:pt x="1630654" y="141998"/>
                </a:lnTo>
                <a:lnTo>
                  <a:pt x="1630654" y="164858"/>
                </a:lnTo>
                <a:lnTo>
                  <a:pt x="1701571" y="164858"/>
                </a:lnTo>
                <a:lnTo>
                  <a:pt x="1701571" y="141998"/>
                </a:lnTo>
                <a:close/>
              </a:path>
              <a:path w="1721485" h="165100">
                <a:moveTo>
                  <a:pt x="1720977" y="0"/>
                </a:moveTo>
                <a:lnTo>
                  <a:pt x="0" y="0"/>
                </a:lnTo>
                <a:lnTo>
                  <a:pt x="0" y="11938"/>
                </a:lnTo>
                <a:lnTo>
                  <a:pt x="1720977" y="11938"/>
                </a:lnTo>
                <a:lnTo>
                  <a:pt x="1720977" y="0"/>
                </a:lnTo>
                <a:close/>
              </a:path>
            </a:pathLst>
          </a:custGeom>
          <a:solidFill>
            <a:srgbClr val="EB730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7" name="object 227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842958" y="271872"/>
            <a:ext cx="943634" cy="1069894"/>
          </a:xfrm>
          <a:prstGeom prst="rect">
            <a:avLst/>
          </a:prstGeom>
        </p:spPr>
      </p:pic>
      <p:grpSp>
        <p:nvGrpSpPr>
          <p:cNvPr id="228" name="object 228"/>
          <p:cNvGrpSpPr/>
          <p:nvPr/>
        </p:nvGrpSpPr>
        <p:grpSpPr>
          <a:xfrm>
            <a:off x="33213" y="0"/>
            <a:ext cx="20183475" cy="11424285"/>
            <a:chOff x="33213" y="0"/>
            <a:chExt cx="20183475" cy="11424285"/>
          </a:xfrm>
        </p:grpSpPr>
        <p:pic>
          <p:nvPicPr>
            <p:cNvPr id="229" name="object 229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54603" y="1906863"/>
              <a:ext cx="1720973" cy="159053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3213" y="0"/>
              <a:ext cx="20068026" cy="11308556"/>
            </a:xfrm>
            <a:prstGeom prst="rect">
              <a:avLst/>
            </a:prstGeom>
          </p:spPr>
        </p:pic>
        <p:sp>
          <p:nvSpPr>
            <p:cNvPr id="231" name="object 231"/>
            <p:cNvSpPr/>
            <p:nvPr/>
          </p:nvSpPr>
          <p:spPr>
            <a:xfrm>
              <a:off x="33213" y="0"/>
              <a:ext cx="18844895" cy="11308715"/>
            </a:xfrm>
            <a:custGeom>
              <a:avLst/>
              <a:gdLst/>
              <a:ahLst/>
              <a:cxnLst/>
              <a:rect l="l" t="t" r="r" b="b"/>
              <a:pathLst>
                <a:path w="18844895" h="11308715">
                  <a:moveTo>
                    <a:pt x="17129229" y="0"/>
                  </a:moveTo>
                  <a:lnTo>
                    <a:pt x="1155101" y="0"/>
                  </a:lnTo>
                  <a:lnTo>
                    <a:pt x="1138821" y="23508"/>
                  </a:lnTo>
                  <a:lnTo>
                    <a:pt x="1096743" y="85278"/>
                  </a:lnTo>
                  <a:lnTo>
                    <a:pt x="1055129" y="147388"/>
                  </a:lnTo>
                  <a:lnTo>
                    <a:pt x="1013982" y="209835"/>
                  </a:lnTo>
                  <a:lnTo>
                    <a:pt x="973304" y="272617"/>
                  </a:lnTo>
                  <a:lnTo>
                    <a:pt x="933099" y="335731"/>
                  </a:lnTo>
                  <a:lnTo>
                    <a:pt x="893367" y="399174"/>
                  </a:lnTo>
                  <a:lnTo>
                    <a:pt x="854112" y="462944"/>
                  </a:lnTo>
                  <a:lnTo>
                    <a:pt x="815337" y="527038"/>
                  </a:lnTo>
                  <a:lnTo>
                    <a:pt x="777043" y="591455"/>
                  </a:lnTo>
                  <a:lnTo>
                    <a:pt x="739234" y="656191"/>
                  </a:lnTo>
                  <a:lnTo>
                    <a:pt x="701911" y="721243"/>
                  </a:lnTo>
                  <a:lnTo>
                    <a:pt x="665078" y="786611"/>
                  </a:lnTo>
                  <a:lnTo>
                    <a:pt x="628736" y="852290"/>
                  </a:lnTo>
                  <a:lnTo>
                    <a:pt x="592889" y="918279"/>
                  </a:lnTo>
                  <a:lnTo>
                    <a:pt x="557538" y="984575"/>
                  </a:lnTo>
                  <a:lnTo>
                    <a:pt x="522687" y="1051176"/>
                  </a:lnTo>
                  <a:lnTo>
                    <a:pt x="488338" y="1118078"/>
                  </a:lnTo>
                  <a:lnTo>
                    <a:pt x="454492" y="1185280"/>
                  </a:lnTo>
                  <a:lnTo>
                    <a:pt x="421154" y="1252779"/>
                  </a:lnTo>
                  <a:lnTo>
                    <a:pt x="388325" y="1320573"/>
                  </a:lnTo>
                  <a:lnTo>
                    <a:pt x="356007" y="1388658"/>
                  </a:lnTo>
                  <a:lnTo>
                    <a:pt x="324204" y="1457033"/>
                  </a:lnTo>
                  <a:lnTo>
                    <a:pt x="292918" y="1525695"/>
                  </a:lnTo>
                  <a:lnTo>
                    <a:pt x="262151" y="1594642"/>
                  </a:lnTo>
                  <a:lnTo>
                    <a:pt x="231905" y="1663870"/>
                  </a:lnTo>
                  <a:lnTo>
                    <a:pt x="202184" y="1733379"/>
                  </a:lnTo>
                  <a:lnTo>
                    <a:pt x="172990" y="1803164"/>
                  </a:lnTo>
                  <a:lnTo>
                    <a:pt x="144324" y="1873224"/>
                  </a:lnTo>
                  <a:lnTo>
                    <a:pt x="116191" y="1943555"/>
                  </a:lnTo>
                  <a:lnTo>
                    <a:pt x="88592" y="2014157"/>
                  </a:lnTo>
                  <a:lnTo>
                    <a:pt x="61529" y="2085025"/>
                  </a:lnTo>
                  <a:lnTo>
                    <a:pt x="35006" y="2156158"/>
                  </a:lnTo>
                  <a:lnTo>
                    <a:pt x="9024" y="2227553"/>
                  </a:lnTo>
                  <a:lnTo>
                    <a:pt x="0" y="2252975"/>
                  </a:lnTo>
                  <a:lnTo>
                    <a:pt x="0" y="8767046"/>
                  </a:lnTo>
                  <a:lnTo>
                    <a:pt x="35006" y="8863863"/>
                  </a:lnTo>
                  <a:lnTo>
                    <a:pt x="61529" y="8934996"/>
                  </a:lnTo>
                  <a:lnTo>
                    <a:pt x="88592" y="9005865"/>
                  </a:lnTo>
                  <a:lnTo>
                    <a:pt x="116191" y="9076466"/>
                  </a:lnTo>
                  <a:lnTo>
                    <a:pt x="144324" y="9146798"/>
                  </a:lnTo>
                  <a:lnTo>
                    <a:pt x="172990" y="9216858"/>
                  </a:lnTo>
                  <a:lnTo>
                    <a:pt x="202184" y="9286643"/>
                  </a:lnTo>
                  <a:lnTo>
                    <a:pt x="231905" y="9356151"/>
                  </a:lnTo>
                  <a:lnTo>
                    <a:pt x="262151" y="9425379"/>
                  </a:lnTo>
                  <a:lnTo>
                    <a:pt x="292918" y="9494326"/>
                  </a:lnTo>
                  <a:lnTo>
                    <a:pt x="324204" y="9562988"/>
                  </a:lnTo>
                  <a:lnTo>
                    <a:pt x="356007" y="9631363"/>
                  </a:lnTo>
                  <a:lnTo>
                    <a:pt x="388325" y="9699449"/>
                  </a:lnTo>
                  <a:lnTo>
                    <a:pt x="421154" y="9767242"/>
                  </a:lnTo>
                  <a:lnTo>
                    <a:pt x="454492" y="9834741"/>
                  </a:lnTo>
                  <a:lnTo>
                    <a:pt x="488338" y="9901943"/>
                  </a:lnTo>
                  <a:lnTo>
                    <a:pt x="522687" y="9968846"/>
                  </a:lnTo>
                  <a:lnTo>
                    <a:pt x="557538" y="10035446"/>
                  </a:lnTo>
                  <a:lnTo>
                    <a:pt x="592889" y="10101742"/>
                  </a:lnTo>
                  <a:lnTo>
                    <a:pt x="628736" y="10167731"/>
                  </a:lnTo>
                  <a:lnTo>
                    <a:pt x="665078" y="10233410"/>
                  </a:lnTo>
                  <a:lnTo>
                    <a:pt x="701911" y="10298778"/>
                  </a:lnTo>
                  <a:lnTo>
                    <a:pt x="739234" y="10363831"/>
                  </a:lnTo>
                  <a:lnTo>
                    <a:pt x="777043" y="10428567"/>
                  </a:lnTo>
                  <a:lnTo>
                    <a:pt x="815337" y="10492983"/>
                  </a:lnTo>
                  <a:lnTo>
                    <a:pt x="854112" y="10557078"/>
                  </a:lnTo>
                  <a:lnTo>
                    <a:pt x="893367" y="10620848"/>
                  </a:lnTo>
                  <a:lnTo>
                    <a:pt x="933099" y="10684291"/>
                  </a:lnTo>
                  <a:lnTo>
                    <a:pt x="973304" y="10747404"/>
                  </a:lnTo>
                  <a:lnTo>
                    <a:pt x="1013982" y="10810186"/>
                  </a:lnTo>
                  <a:lnTo>
                    <a:pt x="1055129" y="10872633"/>
                  </a:lnTo>
                  <a:lnTo>
                    <a:pt x="1096743" y="10934743"/>
                  </a:lnTo>
                  <a:lnTo>
                    <a:pt x="1138821" y="10996514"/>
                  </a:lnTo>
                  <a:lnTo>
                    <a:pt x="1181361" y="11057942"/>
                  </a:lnTo>
                  <a:lnTo>
                    <a:pt x="1224360" y="11119027"/>
                  </a:lnTo>
                  <a:lnTo>
                    <a:pt x="1267816" y="11179764"/>
                  </a:lnTo>
                  <a:lnTo>
                    <a:pt x="1311727" y="11240152"/>
                  </a:lnTo>
                  <a:lnTo>
                    <a:pt x="1356089" y="11300188"/>
                  </a:lnTo>
                  <a:lnTo>
                    <a:pt x="1362372" y="11308556"/>
                  </a:lnTo>
                  <a:lnTo>
                    <a:pt x="16921957" y="11308556"/>
                  </a:lnTo>
                  <a:lnTo>
                    <a:pt x="16972602" y="11240152"/>
                  </a:lnTo>
                  <a:lnTo>
                    <a:pt x="17016513" y="11179764"/>
                  </a:lnTo>
                  <a:lnTo>
                    <a:pt x="17059969" y="11119027"/>
                  </a:lnTo>
                  <a:lnTo>
                    <a:pt x="17102968" y="11057942"/>
                  </a:lnTo>
                  <a:lnTo>
                    <a:pt x="17145508" y="10996514"/>
                  </a:lnTo>
                  <a:lnTo>
                    <a:pt x="17187587" y="10934743"/>
                  </a:lnTo>
                  <a:lnTo>
                    <a:pt x="17229200" y="10872633"/>
                  </a:lnTo>
                  <a:lnTo>
                    <a:pt x="17270347" y="10810186"/>
                  </a:lnTo>
                  <a:lnTo>
                    <a:pt x="17311025" y="10747404"/>
                  </a:lnTo>
                  <a:lnTo>
                    <a:pt x="17351231" y="10684291"/>
                  </a:lnTo>
                  <a:lnTo>
                    <a:pt x="17390963" y="10620848"/>
                  </a:lnTo>
                  <a:lnTo>
                    <a:pt x="17430218" y="10557078"/>
                  </a:lnTo>
                  <a:lnTo>
                    <a:pt x="17468993" y="10492983"/>
                  </a:lnTo>
                  <a:lnTo>
                    <a:pt x="17507287" y="10428567"/>
                  </a:lnTo>
                  <a:lnTo>
                    <a:pt x="17545096" y="10363831"/>
                  </a:lnTo>
                  <a:lnTo>
                    <a:pt x="17582419" y="10298778"/>
                  </a:lnTo>
                  <a:lnTo>
                    <a:pt x="17619252" y="10233410"/>
                  </a:lnTo>
                  <a:lnTo>
                    <a:pt x="17655594" y="10167731"/>
                  </a:lnTo>
                  <a:lnTo>
                    <a:pt x="17691441" y="10101742"/>
                  </a:lnTo>
                  <a:lnTo>
                    <a:pt x="17726792" y="10035446"/>
                  </a:lnTo>
                  <a:lnTo>
                    <a:pt x="17761643" y="9968846"/>
                  </a:lnTo>
                  <a:lnTo>
                    <a:pt x="17795993" y="9901943"/>
                  </a:lnTo>
                  <a:lnTo>
                    <a:pt x="17829838" y="9834741"/>
                  </a:lnTo>
                  <a:lnTo>
                    <a:pt x="17863176" y="9767242"/>
                  </a:lnTo>
                  <a:lnTo>
                    <a:pt x="17896006" y="9699449"/>
                  </a:lnTo>
                  <a:lnTo>
                    <a:pt x="17928323" y="9631363"/>
                  </a:lnTo>
                  <a:lnTo>
                    <a:pt x="17960126" y="9562988"/>
                  </a:lnTo>
                  <a:lnTo>
                    <a:pt x="17991413" y="9494326"/>
                  </a:lnTo>
                  <a:lnTo>
                    <a:pt x="18022180" y="9425379"/>
                  </a:lnTo>
                  <a:lnTo>
                    <a:pt x="18052425" y="9356151"/>
                  </a:lnTo>
                  <a:lnTo>
                    <a:pt x="18082147" y="9286643"/>
                  </a:lnTo>
                  <a:lnTo>
                    <a:pt x="18111341" y="9216858"/>
                  </a:lnTo>
                  <a:lnTo>
                    <a:pt x="18140006" y="9146798"/>
                  </a:lnTo>
                  <a:lnTo>
                    <a:pt x="18168140" y="9076466"/>
                  </a:lnTo>
                  <a:lnTo>
                    <a:pt x="18195739" y="9005865"/>
                  </a:lnTo>
                  <a:lnTo>
                    <a:pt x="18222802" y="8934996"/>
                  </a:lnTo>
                  <a:lnTo>
                    <a:pt x="18249325" y="8863863"/>
                  </a:lnTo>
                  <a:lnTo>
                    <a:pt x="18275307" y="8792468"/>
                  </a:lnTo>
                  <a:lnTo>
                    <a:pt x="18300744" y="8720814"/>
                  </a:lnTo>
                  <a:lnTo>
                    <a:pt x="18325635" y="8648902"/>
                  </a:lnTo>
                  <a:lnTo>
                    <a:pt x="18349976" y="8576736"/>
                  </a:lnTo>
                  <a:lnTo>
                    <a:pt x="18373766" y="8504318"/>
                  </a:lnTo>
                  <a:lnTo>
                    <a:pt x="18397002" y="8431650"/>
                  </a:lnTo>
                  <a:lnTo>
                    <a:pt x="18419680" y="8358735"/>
                  </a:lnTo>
                  <a:lnTo>
                    <a:pt x="18441800" y="8285575"/>
                  </a:lnTo>
                  <a:lnTo>
                    <a:pt x="18463358" y="8212174"/>
                  </a:lnTo>
                  <a:lnTo>
                    <a:pt x="18484352" y="8138533"/>
                  </a:lnTo>
                  <a:lnTo>
                    <a:pt x="18504779" y="8064655"/>
                  </a:lnTo>
                  <a:lnTo>
                    <a:pt x="18524637" y="7990542"/>
                  </a:lnTo>
                  <a:lnTo>
                    <a:pt x="18543923" y="7916197"/>
                  </a:lnTo>
                  <a:lnTo>
                    <a:pt x="18562635" y="7841622"/>
                  </a:lnTo>
                  <a:lnTo>
                    <a:pt x="18580770" y="7766821"/>
                  </a:lnTo>
                  <a:lnTo>
                    <a:pt x="18598326" y="7691795"/>
                  </a:lnTo>
                  <a:lnTo>
                    <a:pt x="18615301" y="7616546"/>
                  </a:lnTo>
                  <a:lnTo>
                    <a:pt x="18631691" y="7541078"/>
                  </a:lnTo>
                  <a:lnTo>
                    <a:pt x="18647495" y="7465393"/>
                  </a:lnTo>
                  <a:lnTo>
                    <a:pt x="18662709" y="7389494"/>
                  </a:lnTo>
                  <a:lnTo>
                    <a:pt x="18677332" y="7313382"/>
                  </a:lnTo>
                  <a:lnTo>
                    <a:pt x="18691361" y="7237061"/>
                  </a:lnTo>
                  <a:lnTo>
                    <a:pt x="18704792" y="7160532"/>
                  </a:lnTo>
                  <a:lnTo>
                    <a:pt x="18717625" y="7083799"/>
                  </a:lnTo>
                  <a:lnTo>
                    <a:pt x="18729856" y="7006864"/>
                  </a:lnTo>
                  <a:lnTo>
                    <a:pt x="18741484" y="6929729"/>
                  </a:lnTo>
                  <a:lnTo>
                    <a:pt x="18752504" y="6852397"/>
                  </a:lnTo>
                  <a:lnTo>
                    <a:pt x="18762915" y="6774870"/>
                  </a:lnTo>
                  <a:lnTo>
                    <a:pt x="18772715" y="6697151"/>
                  </a:lnTo>
                  <a:lnTo>
                    <a:pt x="18781900" y="6619243"/>
                  </a:lnTo>
                  <a:lnTo>
                    <a:pt x="18790469" y="6541147"/>
                  </a:lnTo>
                  <a:lnTo>
                    <a:pt x="18798419" y="6462867"/>
                  </a:lnTo>
                  <a:lnTo>
                    <a:pt x="18805747" y="6384405"/>
                  </a:lnTo>
                  <a:lnTo>
                    <a:pt x="18812451" y="6305763"/>
                  </a:lnTo>
                  <a:lnTo>
                    <a:pt x="18818528" y="6226943"/>
                  </a:lnTo>
                  <a:lnTo>
                    <a:pt x="18823976" y="6147950"/>
                  </a:lnTo>
                  <a:lnTo>
                    <a:pt x="18828793" y="6068784"/>
                  </a:lnTo>
                  <a:lnTo>
                    <a:pt x="18832975" y="5989448"/>
                  </a:lnTo>
                  <a:lnTo>
                    <a:pt x="18836521" y="5909945"/>
                  </a:lnTo>
                  <a:lnTo>
                    <a:pt x="18839428" y="5830278"/>
                  </a:lnTo>
                  <a:lnTo>
                    <a:pt x="18841693" y="5750448"/>
                  </a:lnTo>
                  <a:lnTo>
                    <a:pt x="18843314" y="5670458"/>
                  </a:lnTo>
                  <a:lnTo>
                    <a:pt x="18844289" y="5590312"/>
                  </a:lnTo>
                  <a:lnTo>
                    <a:pt x="18844614" y="5510011"/>
                  </a:lnTo>
                  <a:lnTo>
                    <a:pt x="18844289" y="5429709"/>
                  </a:lnTo>
                  <a:lnTo>
                    <a:pt x="18843314" y="5349563"/>
                  </a:lnTo>
                  <a:lnTo>
                    <a:pt x="18841693" y="5269573"/>
                  </a:lnTo>
                  <a:lnTo>
                    <a:pt x="18839428" y="5189744"/>
                  </a:lnTo>
                  <a:lnTo>
                    <a:pt x="18836521" y="5110076"/>
                  </a:lnTo>
                  <a:lnTo>
                    <a:pt x="18832975" y="5030573"/>
                  </a:lnTo>
                  <a:lnTo>
                    <a:pt x="18828793" y="4951238"/>
                  </a:lnTo>
                  <a:lnTo>
                    <a:pt x="18823976" y="4872072"/>
                  </a:lnTo>
                  <a:lnTo>
                    <a:pt x="18818528" y="4793078"/>
                  </a:lnTo>
                  <a:lnTo>
                    <a:pt x="18812451" y="4714259"/>
                  </a:lnTo>
                  <a:lnTo>
                    <a:pt x="18805747" y="4635617"/>
                  </a:lnTo>
                  <a:lnTo>
                    <a:pt x="18798419" y="4557154"/>
                  </a:lnTo>
                  <a:lnTo>
                    <a:pt x="18790469" y="4478874"/>
                  </a:lnTo>
                  <a:lnTo>
                    <a:pt x="18781900" y="4400778"/>
                  </a:lnTo>
                  <a:lnTo>
                    <a:pt x="18772715" y="4322870"/>
                  </a:lnTo>
                  <a:lnTo>
                    <a:pt x="18762915" y="4245151"/>
                  </a:lnTo>
                  <a:lnTo>
                    <a:pt x="18752504" y="4167624"/>
                  </a:lnTo>
                  <a:lnTo>
                    <a:pt x="18741484" y="4090292"/>
                  </a:lnTo>
                  <a:lnTo>
                    <a:pt x="18729856" y="4013158"/>
                  </a:lnTo>
                  <a:lnTo>
                    <a:pt x="18717625" y="3936222"/>
                  </a:lnTo>
                  <a:lnTo>
                    <a:pt x="18704792" y="3859489"/>
                  </a:lnTo>
                  <a:lnTo>
                    <a:pt x="18691361" y="3782961"/>
                  </a:lnTo>
                  <a:lnTo>
                    <a:pt x="18677332" y="3706639"/>
                  </a:lnTo>
                  <a:lnTo>
                    <a:pt x="18662709" y="3630528"/>
                  </a:lnTo>
                  <a:lnTo>
                    <a:pt x="18647495" y="3554628"/>
                  </a:lnTo>
                  <a:lnTo>
                    <a:pt x="18631691" y="3478943"/>
                  </a:lnTo>
                  <a:lnTo>
                    <a:pt x="18615301" y="3403475"/>
                  </a:lnTo>
                  <a:lnTo>
                    <a:pt x="18598326" y="3328227"/>
                  </a:lnTo>
                  <a:lnTo>
                    <a:pt x="18580770" y="3253201"/>
                  </a:lnTo>
                  <a:lnTo>
                    <a:pt x="18562635" y="3178399"/>
                  </a:lnTo>
                  <a:lnTo>
                    <a:pt x="18543923" y="3103824"/>
                  </a:lnTo>
                  <a:lnTo>
                    <a:pt x="18524637" y="3029480"/>
                  </a:lnTo>
                  <a:lnTo>
                    <a:pt x="18504779" y="2955367"/>
                  </a:lnTo>
                  <a:lnTo>
                    <a:pt x="18484352" y="2881488"/>
                  </a:lnTo>
                  <a:lnTo>
                    <a:pt x="18463358" y="2807847"/>
                  </a:lnTo>
                  <a:lnTo>
                    <a:pt x="18441800" y="2734446"/>
                  </a:lnTo>
                  <a:lnTo>
                    <a:pt x="18419680" y="2661286"/>
                  </a:lnTo>
                  <a:lnTo>
                    <a:pt x="18397002" y="2588371"/>
                  </a:lnTo>
                  <a:lnTo>
                    <a:pt x="18373766" y="2515704"/>
                  </a:lnTo>
                  <a:lnTo>
                    <a:pt x="18349976" y="2443285"/>
                  </a:lnTo>
                  <a:lnTo>
                    <a:pt x="18325635" y="2371119"/>
                  </a:lnTo>
                  <a:lnTo>
                    <a:pt x="18300744" y="2299208"/>
                  </a:lnTo>
                  <a:lnTo>
                    <a:pt x="18275307" y="2227553"/>
                  </a:lnTo>
                  <a:lnTo>
                    <a:pt x="18249325" y="2156158"/>
                  </a:lnTo>
                  <a:lnTo>
                    <a:pt x="18222802" y="2085025"/>
                  </a:lnTo>
                  <a:lnTo>
                    <a:pt x="18195739" y="2014157"/>
                  </a:lnTo>
                  <a:lnTo>
                    <a:pt x="18168140" y="1943555"/>
                  </a:lnTo>
                  <a:lnTo>
                    <a:pt x="18140006" y="1873224"/>
                  </a:lnTo>
                  <a:lnTo>
                    <a:pt x="18111341" y="1803164"/>
                  </a:lnTo>
                  <a:lnTo>
                    <a:pt x="18082147" y="1733379"/>
                  </a:lnTo>
                  <a:lnTo>
                    <a:pt x="18052425" y="1663870"/>
                  </a:lnTo>
                  <a:lnTo>
                    <a:pt x="18022180" y="1594642"/>
                  </a:lnTo>
                  <a:lnTo>
                    <a:pt x="17991413" y="1525695"/>
                  </a:lnTo>
                  <a:lnTo>
                    <a:pt x="17960126" y="1457033"/>
                  </a:lnTo>
                  <a:lnTo>
                    <a:pt x="17928323" y="1388658"/>
                  </a:lnTo>
                  <a:lnTo>
                    <a:pt x="17896006" y="1320573"/>
                  </a:lnTo>
                  <a:lnTo>
                    <a:pt x="17863176" y="1252779"/>
                  </a:lnTo>
                  <a:lnTo>
                    <a:pt x="17829838" y="1185280"/>
                  </a:lnTo>
                  <a:lnTo>
                    <a:pt x="17795993" y="1118078"/>
                  </a:lnTo>
                  <a:lnTo>
                    <a:pt x="17761643" y="1051176"/>
                  </a:lnTo>
                  <a:lnTo>
                    <a:pt x="17726792" y="984575"/>
                  </a:lnTo>
                  <a:lnTo>
                    <a:pt x="17691441" y="918279"/>
                  </a:lnTo>
                  <a:lnTo>
                    <a:pt x="17655594" y="852290"/>
                  </a:lnTo>
                  <a:lnTo>
                    <a:pt x="17619252" y="786611"/>
                  </a:lnTo>
                  <a:lnTo>
                    <a:pt x="17582419" y="721243"/>
                  </a:lnTo>
                  <a:lnTo>
                    <a:pt x="17545096" y="656191"/>
                  </a:lnTo>
                  <a:lnTo>
                    <a:pt x="17507287" y="591455"/>
                  </a:lnTo>
                  <a:lnTo>
                    <a:pt x="17468993" y="527038"/>
                  </a:lnTo>
                  <a:lnTo>
                    <a:pt x="17430218" y="462944"/>
                  </a:lnTo>
                  <a:lnTo>
                    <a:pt x="17390963" y="399174"/>
                  </a:lnTo>
                  <a:lnTo>
                    <a:pt x="17351231" y="335731"/>
                  </a:lnTo>
                  <a:lnTo>
                    <a:pt x="17311025" y="272617"/>
                  </a:lnTo>
                  <a:lnTo>
                    <a:pt x="17270347" y="209835"/>
                  </a:lnTo>
                  <a:lnTo>
                    <a:pt x="17229200" y="147388"/>
                  </a:lnTo>
                  <a:lnTo>
                    <a:pt x="17187587" y="85278"/>
                  </a:lnTo>
                  <a:lnTo>
                    <a:pt x="17145508" y="23508"/>
                  </a:lnTo>
                  <a:lnTo>
                    <a:pt x="17129229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33213" y="0"/>
              <a:ext cx="18370550" cy="11308715"/>
            </a:xfrm>
            <a:custGeom>
              <a:avLst/>
              <a:gdLst/>
              <a:ahLst/>
              <a:cxnLst/>
              <a:rect l="l" t="t" r="r" b="b"/>
              <a:pathLst>
                <a:path w="18370550" h="11308715">
                  <a:moveTo>
                    <a:pt x="16900388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16678162" y="11308556"/>
                  </a:lnTo>
                  <a:lnTo>
                    <a:pt x="16691570" y="11287508"/>
                  </a:lnTo>
                  <a:lnTo>
                    <a:pt x="16736230" y="11216196"/>
                  </a:lnTo>
                  <a:lnTo>
                    <a:pt x="16780353" y="11144516"/>
                  </a:lnTo>
                  <a:lnTo>
                    <a:pt x="16823938" y="11072472"/>
                  </a:lnTo>
                  <a:lnTo>
                    <a:pt x="16866982" y="11000065"/>
                  </a:lnTo>
                  <a:lnTo>
                    <a:pt x="16909481" y="10927300"/>
                  </a:lnTo>
                  <a:lnTo>
                    <a:pt x="16951433" y="10854178"/>
                  </a:lnTo>
                  <a:lnTo>
                    <a:pt x="16992835" y="10780703"/>
                  </a:lnTo>
                  <a:lnTo>
                    <a:pt x="17033684" y="10706877"/>
                  </a:lnTo>
                  <a:lnTo>
                    <a:pt x="17073978" y="10632703"/>
                  </a:lnTo>
                  <a:lnTo>
                    <a:pt x="17113713" y="10558184"/>
                  </a:lnTo>
                  <a:lnTo>
                    <a:pt x="17152887" y="10483322"/>
                  </a:lnTo>
                  <a:lnTo>
                    <a:pt x="17191497" y="10408122"/>
                  </a:lnTo>
                  <a:lnTo>
                    <a:pt x="17229540" y="10332584"/>
                  </a:lnTo>
                  <a:lnTo>
                    <a:pt x="17267014" y="10256713"/>
                  </a:lnTo>
                  <a:lnTo>
                    <a:pt x="17303915" y="10180511"/>
                  </a:lnTo>
                  <a:lnTo>
                    <a:pt x="17340241" y="10103980"/>
                  </a:lnTo>
                  <a:lnTo>
                    <a:pt x="17375989" y="10027124"/>
                  </a:lnTo>
                  <a:lnTo>
                    <a:pt x="17411156" y="9949946"/>
                  </a:lnTo>
                  <a:lnTo>
                    <a:pt x="17445739" y="9872447"/>
                  </a:lnTo>
                  <a:lnTo>
                    <a:pt x="17479736" y="9794632"/>
                  </a:lnTo>
                  <a:lnTo>
                    <a:pt x="17513144" y="9716502"/>
                  </a:lnTo>
                  <a:lnTo>
                    <a:pt x="17545959" y="9638061"/>
                  </a:lnTo>
                  <a:lnTo>
                    <a:pt x="17578180" y="9559311"/>
                  </a:lnTo>
                  <a:lnTo>
                    <a:pt x="17609803" y="9480256"/>
                  </a:lnTo>
                  <a:lnTo>
                    <a:pt x="17640825" y="9400898"/>
                  </a:lnTo>
                  <a:lnTo>
                    <a:pt x="17671245" y="9321239"/>
                  </a:lnTo>
                  <a:lnTo>
                    <a:pt x="17701058" y="9241283"/>
                  </a:lnTo>
                  <a:lnTo>
                    <a:pt x="17730262" y="9161033"/>
                  </a:lnTo>
                  <a:lnTo>
                    <a:pt x="17758854" y="9080490"/>
                  </a:lnTo>
                  <a:lnTo>
                    <a:pt x="17786832" y="8999659"/>
                  </a:lnTo>
                  <a:lnTo>
                    <a:pt x="17814193" y="8918542"/>
                  </a:lnTo>
                  <a:lnTo>
                    <a:pt x="17840933" y="8837141"/>
                  </a:lnTo>
                  <a:lnTo>
                    <a:pt x="17867051" y="8755460"/>
                  </a:lnTo>
                  <a:lnTo>
                    <a:pt x="17892543" y="8673501"/>
                  </a:lnTo>
                  <a:lnTo>
                    <a:pt x="17917406" y="8591267"/>
                  </a:lnTo>
                  <a:lnTo>
                    <a:pt x="17941638" y="8508761"/>
                  </a:lnTo>
                  <a:lnTo>
                    <a:pt x="17965235" y="8425986"/>
                  </a:lnTo>
                  <a:lnTo>
                    <a:pt x="17988196" y="8342944"/>
                  </a:lnTo>
                  <a:lnTo>
                    <a:pt x="18010517" y="8259639"/>
                  </a:lnTo>
                  <a:lnTo>
                    <a:pt x="18032195" y="8176073"/>
                  </a:lnTo>
                  <a:lnTo>
                    <a:pt x="18053228" y="8092248"/>
                  </a:lnTo>
                  <a:lnTo>
                    <a:pt x="18073613" y="8008169"/>
                  </a:lnTo>
                  <a:lnTo>
                    <a:pt x="18093347" y="7923837"/>
                  </a:lnTo>
                  <a:lnTo>
                    <a:pt x="18112426" y="7839255"/>
                  </a:lnTo>
                  <a:lnTo>
                    <a:pt x="18130850" y="7754426"/>
                  </a:lnTo>
                  <a:lnTo>
                    <a:pt x="18148613" y="7669354"/>
                  </a:lnTo>
                  <a:lnTo>
                    <a:pt x="18165715" y="7584040"/>
                  </a:lnTo>
                  <a:lnTo>
                    <a:pt x="18182152" y="7498488"/>
                  </a:lnTo>
                  <a:lnTo>
                    <a:pt x="18197920" y="7412700"/>
                  </a:lnTo>
                  <a:lnTo>
                    <a:pt x="18213018" y="7326679"/>
                  </a:lnTo>
                  <a:lnTo>
                    <a:pt x="18227443" y="7240428"/>
                  </a:lnTo>
                  <a:lnTo>
                    <a:pt x="18241191" y="7153951"/>
                  </a:lnTo>
                  <a:lnTo>
                    <a:pt x="18254260" y="7067248"/>
                  </a:lnTo>
                  <a:lnTo>
                    <a:pt x="18266647" y="6980324"/>
                  </a:lnTo>
                  <a:lnTo>
                    <a:pt x="18278350" y="6893182"/>
                  </a:lnTo>
                  <a:lnTo>
                    <a:pt x="18289365" y="6805823"/>
                  </a:lnTo>
                  <a:lnTo>
                    <a:pt x="18299690" y="6718251"/>
                  </a:lnTo>
                  <a:lnTo>
                    <a:pt x="18309321" y="6630469"/>
                  </a:lnTo>
                  <a:lnTo>
                    <a:pt x="18318257" y="6542480"/>
                  </a:lnTo>
                  <a:lnTo>
                    <a:pt x="18326494" y="6454285"/>
                  </a:lnTo>
                  <a:lnTo>
                    <a:pt x="18334030" y="6365889"/>
                  </a:lnTo>
                  <a:lnTo>
                    <a:pt x="18340861" y="6277293"/>
                  </a:lnTo>
                  <a:lnTo>
                    <a:pt x="18346985" y="6188501"/>
                  </a:lnTo>
                  <a:lnTo>
                    <a:pt x="18352399" y="6099516"/>
                  </a:lnTo>
                  <a:lnTo>
                    <a:pt x="18357100" y="6010340"/>
                  </a:lnTo>
                  <a:lnTo>
                    <a:pt x="18361086" y="5920976"/>
                  </a:lnTo>
                  <a:lnTo>
                    <a:pt x="18364353" y="5831427"/>
                  </a:lnTo>
                  <a:lnTo>
                    <a:pt x="18366899" y="5741696"/>
                  </a:lnTo>
                  <a:lnTo>
                    <a:pt x="18368721" y="5651785"/>
                  </a:lnTo>
                  <a:lnTo>
                    <a:pt x="18369817" y="5561697"/>
                  </a:lnTo>
                  <a:lnTo>
                    <a:pt x="18370182" y="5471436"/>
                  </a:lnTo>
                  <a:lnTo>
                    <a:pt x="18369817" y="5381175"/>
                  </a:lnTo>
                  <a:lnTo>
                    <a:pt x="18368721" y="5291087"/>
                  </a:lnTo>
                  <a:lnTo>
                    <a:pt x="18366899" y="5201176"/>
                  </a:lnTo>
                  <a:lnTo>
                    <a:pt x="18364353" y="5111445"/>
                  </a:lnTo>
                  <a:lnTo>
                    <a:pt x="18361086" y="5021895"/>
                  </a:lnTo>
                  <a:lnTo>
                    <a:pt x="18357100" y="4932531"/>
                  </a:lnTo>
                  <a:lnTo>
                    <a:pt x="18352399" y="4843355"/>
                  </a:lnTo>
                  <a:lnTo>
                    <a:pt x="18346985" y="4754370"/>
                  </a:lnTo>
                  <a:lnTo>
                    <a:pt x="18340861" y="4665578"/>
                  </a:lnTo>
                  <a:lnTo>
                    <a:pt x="18334030" y="4576982"/>
                  </a:lnTo>
                  <a:lnTo>
                    <a:pt x="18326494" y="4488586"/>
                  </a:lnTo>
                  <a:lnTo>
                    <a:pt x="18318257" y="4400391"/>
                  </a:lnTo>
                  <a:lnTo>
                    <a:pt x="18309321" y="4312401"/>
                  </a:lnTo>
                  <a:lnTo>
                    <a:pt x="18299690" y="4224619"/>
                  </a:lnTo>
                  <a:lnTo>
                    <a:pt x="18289365" y="4137047"/>
                  </a:lnTo>
                  <a:lnTo>
                    <a:pt x="18278350" y="4049688"/>
                  </a:lnTo>
                  <a:lnTo>
                    <a:pt x="18266647" y="3962546"/>
                  </a:lnTo>
                  <a:lnTo>
                    <a:pt x="18254260" y="3875622"/>
                  </a:lnTo>
                  <a:lnTo>
                    <a:pt x="18241191" y="3788919"/>
                  </a:lnTo>
                  <a:lnTo>
                    <a:pt x="18227443" y="3702441"/>
                  </a:lnTo>
                  <a:lnTo>
                    <a:pt x="18213018" y="3616191"/>
                  </a:lnTo>
                  <a:lnTo>
                    <a:pt x="18197920" y="3530170"/>
                  </a:lnTo>
                  <a:lnTo>
                    <a:pt x="18182152" y="3444382"/>
                  </a:lnTo>
                  <a:lnTo>
                    <a:pt x="18165715" y="3358829"/>
                  </a:lnTo>
                  <a:lnTo>
                    <a:pt x="18148613" y="3273515"/>
                  </a:lnTo>
                  <a:lnTo>
                    <a:pt x="18130850" y="3188443"/>
                  </a:lnTo>
                  <a:lnTo>
                    <a:pt x="18112426" y="3103614"/>
                  </a:lnTo>
                  <a:lnTo>
                    <a:pt x="18093347" y="3019032"/>
                  </a:lnTo>
                  <a:lnTo>
                    <a:pt x="18073613" y="2934700"/>
                  </a:lnTo>
                  <a:lnTo>
                    <a:pt x="18053228" y="2850621"/>
                  </a:lnTo>
                  <a:lnTo>
                    <a:pt x="18032195" y="2766796"/>
                  </a:lnTo>
                  <a:lnTo>
                    <a:pt x="18010517" y="2683230"/>
                  </a:lnTo>
                  <a:lnTo>
                    <a:pt x="17988196" y="2599924"/>
                  </a:lnTo>
                  <a:lnTo>
                    <a:pt x="17965235" y="2516883"/>
                  </a:lnTo>
                  <a:lnTo>
                    <a:pt x="17941638" y="2434107"/>
                  </a:lnTo>
                  <a:lnTo>
                    <a:pt x="17917406" y="2351601"/>
                  </a:lnTo>
                  <a:lnTo>
                    <a:pt x="17892543" y="2269367"/>
                  </a:lnTo>
                  <a:lnTo>
                    <a:pt x="17867051" y="2187408"/>
                  </a:lnTo>
                  <a:lnTo>
                    <a:pt x="17840933" y="2105727"/>
                  </a:lnTo>
                  <a:lnTo>
                    <a:pt x="17814193" y="2024326"/>
                  </a:lnTo>
                  <a:lnTo>
                    <a:pt x="17786832" y="1943209"/>
                  </a:lnTo>
                  <a:lnTo>
                    <a:pt x="17758854" y="1862378"/>
                  </a:lnTo>
                  <a:lnTo>
                    <a:pt x="17730262" y="1781836"/>
                  </a:lnTo>
                  <a:lnTo>
                    <a:pt x="17701058" y="1701585"/>
                  </a:lnTo>
                  <a:lnTo>
                    <a:pt x="17671245" y="1621629"/>
                  </a:lnTo>
                  <a:lnTo>
                    <a:pt x="17640825" y="1541970"/>
                  </a:lnTo>
                  <a:lnTo>
                    <a:pt x="17609803" y="1462612"/>
                  </a:lnTo>
                  <a:lnTo>
                    <a:pt x="17578180" y="1383557"/>
                  </a:lnTo>
                  <a:lnTo>
                    <a:pt x="17545959" y="1304807"/>
                  </a:lnTo>
                  <a:lnTo>
                    <a:pt x="17513144" y="1226366"/>
                  </a:lnTo>
                  <a:lnTo>
                    <a:pt x="17479736" y="1148236"/>
                  </a:lnTo>
                  <a:lnTo>
                    <a:pt x="17445739" y="1070421"/>
                  </a:lnTo>
                  <a:lnTo>
                    <a:pt x="17411156" y="992922"/>
                  </a:lnTo>
                  <a:lnTo>
                    <a:pt x="17375989" y="915744"/>
                  </a:lnTo>
                  <a:lnTo>
                    <a:pt x="17340241" y="838888"/>
                  </a:lnTo>
                  <a:lnTo>
                    <a:pt x="17303915" y="762357"/>
                  </a:lnTo>
                  <a:lnTo>
                    <a:pt x="17267014" y="686155"/>
                  </a:lnTo>
                  <a:lnTo>
                    <a:pt x="17229540" y="610283"/>
                  </a:lnTo>
                  <a:lnTo>
                    <a:pt x="17191497" y="534746"/>
                  </a:lnTo>
                  <a:lnTo>
                    <a:pt x="17152887" y="459545"/>
                  </a:lnTo>
                  <a:lnTo>
                    <a:pt x="17113713" y="384684"/>
                  </a:lnTo>
                  <a:lnTo>
                    <a:pt x="17073978" y="310165"/>
                  </a:lnTo>
                  <a:lnTo>
                    <a:pt x="17033684" y="235991"/>
                  </a:lnTo>
                  <a:lnTo>
                    <a:pt x="16992835" y="162165"/>
                  </a:lnTo>
                  <a:lnTo>
                    <a:pt x="16951433" y="88690"/>
                  </a:lnTo>
                  <a:lnTo>
                    <a:pt x="16909481" y="15568"/>
                  </a:lnTo>
                  <a:lnTo>
                    <a:pt x="16900388" y="0"/>
                  </a:lnTo>
                  <a:close/>
                </a:path>
              </a:pathLst>
            </a:custGeom>
            <a:solidFill>
              <a:srgbClr val="FFFFFF">
                <a:alpha val="86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19856698" y="10725498"/>
              <a:ext cx="245110" cy="583565"/>
            </a:xfrm>
            <a:custGeom>
              <a:avLst/>
              <a:gdLst/>
              <a:ahLst/>
              <a:cxnLst/>
              <a:rect l="l" t="t" r="r" b="b"/>
              <a:pathLst>
                <a:path w="245109" h="583565">
                  <a:moveTo>
                    <a:pt x="244542" y="0"/>
                  </a:moveTo>
                  <a:lnTo>
                    <a:pt x="229731" y="37887"/>
                  </a:lnTo>
                  <a:lnTo>
                    <a:pt x="190604" y="135702"/>
                  </a:lnTo>
                  <a:lnTo>
                    <a:pt x="150737" y="233140"/>
                  </a:lnTo>
                  <a:lnTo>
                    <a:pt x="110134" y="330195"/>
                  </a:lnTo>
                  <a:lnTo>
                    <a:pt x="68799" y="426865"/>
                  </a:lnTo>
                  <a:lnTo>
                    <a:pt x="26734" y="523147"/>
                  </a:lnTo>
                  <a:lnTo>
                    <a:pt x="0" y="583057"/>
                  </a:lnTo>
                </a:path>
              </a:pathLst>
            </a:custGeom>
            <a:ln w="230359">
              <a:solidFill>
                <a:srgbClr val="FBEA0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4" name="object 234"/>
          <p:cNvSpPr txBox="1"/>
          <p:nvPr/>
        </p:nvSpPr>
        <p:spPr>
          <a:xfrm>
            <a:off x="12994971" y="7381787"/>
            <a:ext cx="4111625" cy="8089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ts val="3070"/>
              </a:lnSpc>
              <a:spcBef>
                <a:spcPts val="125"/>
              </a:spcBef>
            </a:pPr>
            <a:r>
              <a:rPr sz="2750" spc="45" dirty="0">
                <a:solidFill>
                  <a:srgbClr val="163A69"/>
                </a:solidFill>
                <a:latin typeface="Lucida Sans Unicode"/>
                <a:cs typeface="Lucida Sans Unicode"/>
              </a:rPr>
              <a:t>Identificar</a:t>
            </a:r>
            <a:r>
              <a:rPr sz="2750" spc="-16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55" dirty="0">
                <a:solidFill>
                  <a:srgbClr val="163A69"/>
                </a:solidFill>
                <a:latin typeface="Lucida Sans Unicode"/>
                <a:cs typeface="Lucida Sans Unicode"/>
              </a:rPr>
              <a:t>objetos</a:t>
            </a:r>
            <a:endParaRPr sz="2750">
              <a:latin typeface="Lucida Sans Unicode"/>
              <a:cs typeface="Lucida Sans Unicode"/>
            </a:endParaRPr>
          </a:p>
          <a:p>
            <a:pPr marL="12700">
              <a:lnSpc>
                <a:spcPts val="3070"/>
              </a:lnSpc>
            </a:pPr>
            <a:r>
              <a:rPr sz="2750" spc="125" dirty="0">
                <a:solidFill>
                  <a:srgbClr val="163A69"/>
                </a:solidFill>
                <a:latin typeface="Lucida Sans Unicode"/>
                <a:cs typeface="Lucida Sans Unicode"/>
              </a:rPr>
              <a:t>y</a:t>
            </a:r>
            <a:r>
              <a:rPr sz="2750" spc="-14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14" dirty="0">
                <a:solidFill>
                  <a:srgbClr val="163A69"/>
                </a:solidFill>
                <a:latin typeface="Lucida Sans Unicode"/>
                <a:cs typeface="Lucida Sans Unicode"/>
              </a:rPr>
              <a:t>muebles</a:t>
            </a:r>
            <a:r>
              <a:rPr sz="2750" spc="-14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35" dirty="0">
                <a:solidFill>
                  <a:srgbClr val="163A69"/>
                </a:solidFill>
                <a:latin typeface="Lucida Sans Unicode"/>
                <a:cs typeface="Lucida Sans Unicode"/>
              </a:rPr>
              <a:t>que</a:t>
            </a:r>
            <a:r>
              <a:rPr sz="2750" spc="-14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60" dirty="0">
                <a:solidFill>
                  <a:srgbClr val="163A69"/>
                </a:solidFill>
                <a:latin typeface="Lucida Sans Unicode"/>
                <a:cs typeface="Lucida Sans Unicode"/>
              </a:rPr>
              <a:t>puedan</a:t>
            </a:r>
            <a:endParaRPr sz="2750">
              <a:latin typeface="Lucida Sans Unicode"/>
              <a:cs typeface="Lucida Sans Unicode"/>
            </a:endParaRPr>
          </a:p>
        </p:txBody>
      </p:sp>
      <p:sp>
        <p:nvSpPr>
          <p:cNvPr id="235" name="object 235"/>
          <p:cNvSpPr txBox="1"/>
          <p:nvPr/>
        </p:nvSpPr>
        <p:spPr>
          <a:xfrm>
            <a:off x="12994971" y="8102146"/>
            <a:ext cx="3367404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5" dirty="0">
                <a:solidFill>
                  <a:srgbClr val="163A69"/>
                </a:solidFill>
                <a:latin typeface="Lucida Sans Unicode"/>
                <a:cs typeface="Lucida Sans Unicode"/>
              </a:rPr>
              <a:t>obstruir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35" dirty="0">
                <a:solidFill>
                  <a:srgbClr val="163A69"/>
                </a:solidFill>
                <a:latin typeface="Lucida Sans Unicode"/>
                <a:cs typeface="Lucida Sans Unicode"/>
              </a:rPr>
              <a:t>el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60" dirty="0">
                <a:solidFill>
                  <a:srgbClr val="163A69"/>
                </a:solidFill>
                <a:latin typeface="Lucida Sans Unicode"/>
                <a:cs typeface="Lucida Sans Unicode"/>
              </a:rPr>
              <a:t>paso,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30" dirty="0">
                <a:solidFill>
                  <a:srgbClr val="163A69"/>
                </a:solidFill>
                <a:latin typeface="Lucida Sans Unicode"/>
                <a:cs typeface="Lucida Sans Unicode"/>
              </a:rPr>
              <a:t>en</a:t>
            </a:r>
            <a:endParaRPr sz="2750">
              <a:latin typeface="Lucida Sans Unicode"/>
              <a:cs typeface="Lucida Sans Unicode"/>
            </a:endParaRPr>
          </a:p>
        </p:txBody>
      </p:sp>
      <p:sp>
        <p:nvSpPr>
          <p:cNvPr id="236" name="object 236"/>
          <p:cNvSpPr txBox="1"/>
          <p:nvPr/>
        </p:nvSpPr>
        <p:spPr>
          <a:xfrm>
            <a:off x="12994971" y="8462326"/>
            <a:ext cx="369379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90" dirty="0">
                <a:solidFill>
                  <a:srgbClr val="163A69"/>
                </a:solidFill>
                <a:latin typeface="Lucida Sans Unicode"/>
                <a:cs typeface="Lucida Sans Unicode"/>
              </a:rPr>
              <a:t>caso</a:t>
            </a:r>
            <a:r>
              <a:rPr sz="2750" spc="-17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65" dirty="0">
                <a:solidFill>
                  <a:srgbClr val="163A69"/>
                </a:solidFill>
                <a:latin typeface="Lucida Sans Unicode"/>
                <a:cs typeface="Lucida Sans Unicode"/>
              </a:rPr>
              <a:t>de</a:t>
            </a:r>
            <a:r>
              <a:rPr sz="2750" spc="-16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30" dirty="0">
                <a:solidFill>
                  <a:srgbClr val="163A69"/>
                </a:solidFill>
                <a:latin typeface="Lucida Sans Unicode"/>
                <a:cs typeface="Lucida Sans Unicode"/>
              </a:rPr>
              <a:t>evacuación.</a:t>
            </a:r>
            <a:endParaRPr sz="2750">
              <a:latin typeface="Lucida Sans Unicode"/>
              <a:cs typeface="Lucida Sans Unicode"/>
            </a:endParaRPr>
          </a:p>
        </p:txBody>
      </p:sp>
      <p:grpSp>
        <p:nvGrpSpPr>
          <p:cNvPr id="237" name="object 237"/>
          <p:cNvGrpSpPr/>
          <p:nvPr/>
        </p:nvGrpSpPr>
        <p:grpSpPr>
          <a:xfrm>
            <a:off x="1243826" y="4303931"/>
            <a:ext cx="11181715" cy="5140960"/>
            <a:chOff x="1243826" y="4303931"/>
            <a:chExt cx="11181715" cy="5140960"/>
          </a:xfrm>
        </p:grpSpPr>
        <p:pic>
          <p:nvPicPr>
            <p:cNvPr id="238" name="object 23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243826" y="4303931"/>
              <a:ext cx="2867342" cy="1422360"/>
            </a:xfrm>
            <a:prstGeom prst="rect">
              <a:avLst/>
            </a:prstGeom>
          </p:spPr>
        </p:pic>
        <p:sp>
          <p:nvSpPr>
            <p:cNvPr id="239" name="object 239"/>
            <p:cNvSpPr/>
            <p:nvPr/>
          </p:nvSpPr>
          <p:spPr>
            <a:xfrm>
              <a:off x="1287103" y="4409846"/>
              <a:ext cx="2233930" cy="1168400"/>
            </a:xfrm>
            <a:custGeom>
              <a:avLst/>
              <a:gdLst/>
              <a:ahLst/>
              <a:cxnLst/>
              <a:rect l="l" t="t" r="r" b="b"/>
              <a:pathLst>
                <a:path w="2233929" h="1168400">
                  <a:moveTo>
                    <a:pt x="2233481" y="0"/>
                  </a:moveTo>
                  <a:lnTo>
                    <a:pt x="181429" y="0"/>
                  </a:lnTo>
                  <a:lnTo>
                    <a:pt x="133195" y="6481"/>
                  </a:lnTo>
                  <a:lnTo>
                    <a:pt x="89855" y="24771"/>
                  </a:lnTo>
                  <a:lnTo>
                    <a:pt x="53137" y="53141"/>
                  </a:lnTo>
                  <a:lnTo>
                    <a:pt x="24769" y="89860"/>
                  </a:lnTo>
                  <a:lnTo>
                    <a:pt x="6480" y="133199"/>
                  </a:lnTo>
                  <a:lnTo>
                    <a:pt x="0" y="181429"/>
                  </a:lnTo>
                  <a:lnTo>
                    <a:pt x="0" y="986483"/>
                  </a:lnTo>
                  <a:lnTo>
                    <a:pt x="6480" y="1034716"/>
                  </a:lnTo>
                  <a:lnTo>
                    <a:pt x="24769" y="1078059"/>
                  </a:lnTo>
                  <a:lnTo>
                    <a:pt x="53137" y="1114780"/>
                  </a:lnTo>
                  <a:lnTo>
                    <a:pt x="89855" y="1143150"/>
                  </a:lnTo>
                  <a:lnTo>
                    <a:pt x="133195" y="1161441"/>
                  </a:lnTo>
                  <a:lnTo>
                    <a:pt x="181429" y="1167922"/>
                  </a:lnTo>
                  <a:lnTo>
                    <a:pt x="2233481" y="1167922"/>
                  </a:lnTo>
                  <a:lnTo>
                    <a:pt x="2233481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1352637" y="4466680"/>
              <a:ext cx="2327910" cy="1056640"/>
            </a:xfrm>
            <a:custGeom>
              <a:avLst/>
              <a:gdLst/>
              <a:ahLst/>
              <a:cxnLst/>
              <a:rect l="l" t="t" r="r" b="b"/>
              <a:pathLst>
                <a:path w="2327910" h="1056639">
                  <a:moveTo>
                    <a:pt x="2312327" y="6544"/>
                  </a:moveTo>
                  <a:lnTo>
                    <a:pt x="2312224" y="858342"/>
                  </a:lnTo>
                  <a:lnTo>
                    <a:pt x="2312091" y="887631"/>
                  </a:lnTo>
                  <a:lnTo>
                    <a:pt x="2311827" y="922836"/>
                  </a:lnTo>
                  <a:lnTo>
                    <a:pt x="2311702" y="998075"/>
                  </a:lnTo>
                  <a:lnTo>
                    <a:pt x="2312223" y="1036507"/>
                  </a:lnTo>
                  <a:lnTo>
                    <a:pt x="2312327" y="1056124"/>
                  </a:lnTo>
                  <a:lnTo>
                    <a:pt x="2325416" y="1056145"/>
                  </a:lnTo>
                  <a:lnTo>
                    <a:pt x="2325416" y="218768"/>
                  </a:lnTo>
                  <a:lnTo>
                    <a:pt x="2325651" y="166618"/>
                  </a:lnTo>
                  <a:lnTo>
                    <a:pt x="2326044" y="114428"/>
                  </a:lnTo>
                  <a:lnTo>
                    <a:pt x="2326026" y="55128"/>
                  </a:lnTo>
                  <a:lnTo>
                    <a:pt x="2325456" y="13088"/>
                  </a:lnTo>
                  <a:lnTo>
                    <a:pt x="2318871" y="13088"/>
                  </a:lnTo>
                  <a:lnTo>
                    <a:pt x="2312327" y="6544"/>
                  </a:lnTo>
                  <a:close/>
                </a:path>
                <a:path w="2327910" h="1056639">
                  <a:moveTo>
                    <a:pt x="2322421" y="0"/>
                  </a:moveTo>
                  <a:lnTo>
                    <a:pt x="200779" y="0"/>
                  </a:lnTo>
                  <a:lnTo>
                    <a:pt x="168324" y="1891"/>
                  </a:lnTo>
                  <a:lnTo>
                    <a:pt x="106183" y="18349"/>
                  </a:lnTo>
                  <a:lnTo>
                    <a:pt x="44810" y="61107"/>
                  </a:lnTo>
                  <a:lnTo>
                    <a:pt x="20452" y="94391"/>
                  </a:lnTo>
                  <a:lnTo>
                    <a:pt x="5247" y="132615"/>
                  </a:lnTo>
                  <a:lnTo>
                    <a:pt x="67" y="174204"/>
                  </a:lnTo>
                  <a:lnTo>
                    <a:pt x="0" y="880810"/>
                  </a:lnTo>
                  <a:lnTo>
                    <a:pt x="5968" y="924684"/>
                  </a:lnTo>
                  <a:lnTo>
                    <a:pt x="22928" y="964193"/>
                  </a:lnTo>
                  <a:lnTo>
                    <a:pt x="49654" y="998075"/>
                  </a:lnTo>
                  <a:lnTo>
                    <a:pt x="84918" y="1025068"/>
                  </a:lnTo>
                  <a:lnTo>
                    <a:pt x="124153" y="1042469"/>
                  </a:lnTo>
                  <a:lnTo>
                    <a:pt x="164518" y="1051074"/>
                  </a:lnTo>
                  <a:lnTo>
                    <a:pt x="205873" y="1053971"/>
                  </a:lnTo>
                  <a:lnTo>
                    <a:pt x="248076" y="1054250"/>
                  </a:lnTo>
                  <a:lnTo>
                    <a:pt x="2312327" y="1054250"/>
                  </a:lnTo>
                  <a:lnTo>
                    <a:pt x="2312287" y="1041162"/>
                  </a:lnTo>
                  <a:lnTo>
                    <a:pt x="204224" y="1041162"/>
                  </a:lnTo>
                  <a:lnTo>
                    <a:pt x="177890" y="1040087"/>
                  </a:lnTo>
                  <a:lnTo>
                    <a:pt x="126754" y="1029888"/>
                  </a:lnTo>
                  <a:lnTo>
                    <a:pt x="65227" y="994568"/>
                  </a:lnTo>
                  <a:lnTo>
                    <a:pt x="37117" y="961877"/>
                  </a:lnTo>
                  <a:lnTo>
                    <a:pt x="19310" y="922836"/>
                  </a:lnTo>
                  <a:lnTo>
                    <a:pt x="13088" y="878653"/>
                  </a:lnTo>
                  <a:lnTo>
                    <a:pt x="13088" y="174204"/>
                  </a:lnTo>
                  <a:lnTo>
                    <a:pt x="20118" y="128279"/>
                  </a:lnTo>
                  <a:lnTo>
                    <a:pt x="39943" y="88122"/>
                  </a:lnTo>
                  <a:lnTo>
                    <a:pt x="70665" y="55128"/>
                  </a:lnTo>
                  <a:lnTo>
                    <a:pt x="110384" y="30690"/>
                  </a:lnTo>
                  <a:lnTo>
                    <a:pt x="182049" y="14032"/>
                  </a:lnTo>
                  <a:lnTo>
                    <a:pt x="218910" y="12892"/>
                  </a:lnTo>
                  <a:lnTo>
                    <a:pt x="2312327" y="12892"/>
                  </a:lnTo>
                  <a:lnTo>
                    <a:pt x="2312327" y="6544"/>
                  </a:lnTo>
                  <a:lnTo>
                    <a:pt x="2325416" y="6544"/>
                  </a:lnTo>
                  <a:lnTo>
                    <a:pt x="2325416" y="3005"/>
                  </a:lnTo>
                  <a:lnTo>
                    <a:pt x="2322421" y="0"/>
                  </a:lnTo>
                  <a:close/>
                </a:path>
                <a:path w="2327910" h="1056639">
                  <a:moveTo>
                    <a:pt x="2327311" y="1041162"/>
                  </a:moveTo>
                  <a:lnTo>
                    <a:pt x="2325416" y="1041162"/>
                  </a:lnTo>
                  <a:lnTo>
                    <a:pt x="2325416" y="1054250"/>
                  </a:lnTo>
                  <a:lnTo>
                    <a:pt x="2327290" y="1054250"/>
                  </a:lnTo>
                  <a:lnTo>
                    <a:pt x="2327311" y="1041162"/>
                  </a:lnTo>
                  <a:close/>
                </a:path>
                <a:path w="2327910" h="1056639">
                  <a:moveTo>
                    <a:pt x="2312327" y="12892"/>
                  </a:moveTo>
                  <a:lnTo>
                    <a:pt x="218910" y="12892"/>
                  </a:lnTo>
                  <a:lnTo>
                    <a:pt x="255960" y="13088"/>
                  </a:lnTo>
                  <a:lnTo>
                    <a:pt x="2312327" y="13088"/>
                  </a:lnTo>
                  <a:lnTo>
                    <a:pt x="2312327" y="12892"/>
                  </a:lnTo>
                  <a:close/>
                </a:path>
                <a:path w="2327910" h="1056639">
                  <a:moveTo>
                    <a:pt x="2325416" y="6544"/>
                  </a:moveTo>
                  <a:lnTo>
                    <a:pt x="2312327" y="6544"/>
                  </a:lnTo>
                  <a:lnTo>
                    <a:pt x="2318871" y="13088"/>
                  </a:lnTo>
                  <a:lnTo>
                    <a:pt x="2325456" y="13088"/>
                  </a:lnTo>
                  <a:lnTo>
                    <a:pt x="2325416" y="6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2730778" y="4346380"/>
              <a:ext cx="1295400" cy="1295400"/>
            </a:xfrm>
            <a:custGeom>
              <a:avLst/>
              <a:gdLst/>
              <a:ahLst/>
              <a:cxnLst/>
              <a:rect l="l" t="t" r="r" b="b"/>
              <a:pathLst>
                <a:path w="1295400" h="1295400">
                  <a:moveTo>
                    <a:pt x="647414" y="0"/>
                  </a:moveTo>
                  <a:lnTo>
                    <a:pt x="599097" y="1775"/>
                  </a:lnTo>
                  <a:lnTo>
                    <a:pt x="551744" y="7019"/>
                  </a:lnTo>
                  <a:lnTo>
                    <a:pt x="505480" y="15606"/>
                  </a:lnTo>
                  <a:lnTo>
                    <a:pt x="460431" y="27411"/>
                  </a:lnTo>
                  <a:lnTo>
                    <a:pt x="416723" y="42309"/>
                  </a:lnTo>
                  <a:lnTo>
                    <a:pt x="374480" y="60173"/>
                  </a:lnTo>
                  <a:lnTo>
                    <a:pt x="333827" y="80880"/>
                  </a:lnTo>
                  <a:lnTo>
                    <a:pt x="294889" y="104305"/>
                  </a:lnTo>
                  <a:lnTo>
                    <a:pt x="257792" y="130321"/>
                  </a:lnTo>
                  <a:lnTo>
                    <a:pt x="222662" y="158803"/>
                  </a:lnTo>
                  <a:lnTo>
                    <a:pt x="189622" y="189627"/>
                  </a:lnTo>
                  <a:lnTo>
                    <a:pt x="158799" y="222668"/>
                  </a:lnTo>
                  <a:lnTo>
                    <a:pt x="130317" y="257799"/>
                  </a:lnTo>
                  <a:lnTo>
                    <a:pt x="104301" y="294896"/>
                  </a:lnTo>
                  <a:lnTo>
                    <a:pt x="80878" y="333834"/>
                  </a:lnTo>
                  <a:lnTo>
                    <a:pt x="60171" y="374488"/>
                  </a:lnTo>
                  <a:lnTo>
                    <a:pt x="42307" y="416732"/>
                  </a:lnTo>
                  <a:lnTo>
                    <a:pt x="27410" y="460441"/>
                  </a:lnTo>
                  <a:lnTo>
                    <a:pt x="15606" y="505490"/>
                  </a:lnTo>
                  <a:lnTo>
                    <a:pt x="7019" y="551754"/>
                  </a:lnTo>
                  <a:lnTo>
                    <a:pt x="1775" y="599107"/>
                  </a:lnTo>
                  <a:lnTo>
                    <a:pt x="0" y="647425"/>
                  </a:lnTo>
                  <a:lnTo>
                    <a:pt x="1775" y="695743"/>
                  </a:lnTo>
                  <a:lnTo>
                    <a:pt x="7019" y="743096"/>
                  </a:lnTo>
                  <a:lnTo>
                    <a:pt x="15606" y="789360"/>
                  </a:lnTo>
                  <a:lnTo>
                    <a:pt x="27410" y="834409"/>
                  </a:lnTo>
                  <a:lnTo>
                    <a:pt x="42307" y="878118"/>
                  </a:lnTo>
                  <a:lnTo>
                    <a:pt x="60171" y="920362"/>
                  </a:lnTo>
                  <a:lnTo>
                    <a:pt x="80878" y="961015"/>
                  </a:lnTo>
                  <a:lnTo>
                    <a:pt x="104301" y="999953"/>
                  </a:lnTo>
                  <a:lnTo>
                    <a:pt x="130317" y="1037051"/>
                  </a:lnTo>
                  <a:lnTo>
                    <a:pt x="158799" y="1072182"/>
                  </a:lnTo>
                  <a:lnTo>
                    <a:pt x="189622" y="1105222"/>
                  </a:lnTo>
                  <a:lnTo>
                    <a:pt x="222662" y="1136046"/>
                  </a:lnTo>
                  <a:lnTo>
                    <a:pt x="257792" y="1164529"/>
                  </a:lnTo>
                  <a:lnTo>
                    <a:pt x="294889" y="1190545"/>
                  </a:lnTo>
                  <a:lnTo>
                    <a:pt x="333827" y="1213969"/>
                  </a:lnTo>
                  <a:lnTo>
                    <a:pt x="374480" y="1234676"/>
                  </a:lnTo>
                  <a:lnTo>
                    <a:pt x="416723" y="1252541"/>
                  </a:lnTo>
                  <a:lnTo>
                    <a:pt x="460431" y="1267438"/>
                  </a:lnTo>
                  <a:lnTo>
                    <a:pt x="505480" y="1279243"/>
                  </a:lnTo>
                  <a:lnTo>
                    <a:pt x="551744" y="1287830"/>
                  </a:lnTo>
                  <a:lnTo>
                    <a:pt x="599097" y="1293074"/>
                  </a:lnTo>
                  <a:lnTo>
                    <a:pt x="647414" y="1294850"/>
                  </a:lnTo>
                  <a:lnTo>
                    <a:pt x="695733" y="1293074"/>
                  </a:lnTo>
                  <a:lnTo>
                    <a:pt x="743088" y="1287830"/>
                  </a:lnTo>
                  <a:lnTo>
                    <a:pt x="789352" y="1279243"/>
                  </a:lnTo>
                  <a:lnTo>
                    <a:pt x="834402" y="1267438"/>
                  </a:lnTo>
                  <a:lnTo>
                    <a:pt x="878111" y="1252541"/>
                  </a:lnTo>
                  <a:lnTo>
                    <a:pt x="920356" y="1234676"/>
                  </a:lnTo>
                  <a:lnTo>
                    <a:pt x="961009" y="1213969"/>
                  </a:lnTo>
                  <a:lnTo>
                    <a:pt x="999947" y="1190545"/>
                  </a:lnTo>
                  <a:lnTo>
                    <a:pt x="1037045" y="1164529"/>
                  </a:lnTo>
                  <a:lnTo>
                    <a:pt x="1072176" y="1136046"/>
                  </a:lnTo>
                  <a:lnTo>
                    <a:pt x="1105216" y="1105222"/>
                  </a:lnTo>
                  <a:lnTo>
                    <a:pt x="1136040" y="1072182"/>
                  </a:lnTo>
                  <a:lnTo>
                    <a:pt x="1164522" y="1037051"/>
                  </a:lnTo>
                  <a:lnTo>
                    <a:pt x="1190537" y="999953"/>
                  </a:lnTo>
                  <a:lnTo>
                    <a:pt x="1213961" y="961015"/>
                  </a:lnTo>
                  <a:lnTo>
                    <a:pt x="1234667" y="920362"/>
                  </a:lnTo>
                  <a:lnTo>
                    <a:pt x="1252532" y="878118"/>
                  </a:lnTo>
                  <a:lnTo>
                    <a:pt x="1267429" y="834409"/>
                  </a:lnTo>
                  <a:lnTo>
                    <a:pt x="1279233" y="789360"/>
                  </a:lnTo>
                  <a:lnTo>
                    <a:pt x="1287820" y="743096"/>
                  </a:lnTo>
                  <a:lnTo>
                    <a:pt x="1293064" y="695743"/>
                  </a:lnTo>
                  <a:lnTo>
                    <a:pt x="1294840" y="647425"/>
                  </a:lnTo>
                  <a:lnTo>
                    <a:pt x="1293064" y="599107"/>
                  </a:lnTo>
                  <a:lnTo>
                    <a:pt x="1287820" y="551754"/>
                  </a:lnTo>
                  <a:lnTo>
                    <a:pt x="1279233" y="505490"/>
                  </a:lnTo>
                  <a:lnTo>
                    <a:pt x="1267429" y="460441"/>
                  </a:lnTo>
                  <a:lnTo>
                    <a:pt x="1252532" y="416732"/>
                  </a:lnTo>
                  <a:lnTo>
                    <a:pt x="1234667" y="374488"/>
                  </a:lnTo>
                  <a:lnTo>
                    <a:pt x="1213961" y="333834"/>
                  </a:lnTo>
                  <a:lnTo>
                    <a:pt x="1190537" y="294896"/>
                  </a:lnTo>
                  <a:lnTo>
                    <a:pt x="1164522" y="257799"/>
                  </a:lnTo>
                  <a:lnTo>
                    <a:pt x="1136040" y="222668"/>
                  </a:lnTo>
                  <a:lnTo>
                    <a:pt x="1105216" y="189627"/>
                  </a:lnTo>
                  <a:lnTo>
                    <a:pt x="1072176" y="158803"/>
                  </a:lnTo>
                  <a:lnTo>
                    <a:pt x="1037045" y="130321"/>
                  </a:lnTo>
                  <a:lnTo>
                    <a:pt x="999947" y="104305"/>
                  </a:lnTo>
                  <a:lnTo>
                    <a:pt x="961009" y="80880"/>
                  </a:lnTo>
                  <a:lnTo>
                    <a:pt x="920356" y="60173"/>
                  </a:lnTo>
                  <a:lnTo>
                    <a:pt x="878111" y="42309"/>
                  </a:lnTo>
                  <a:lnTo>
                    <a:pt x="834402" y="27411"/>
                  </a:lnTo>
                  <a:lnTo>
                    <a:pt x="789352" y="15606"/>
                  </a:lnTo>
                  <a:lnTo>
                    <a:pt x="743088" y="7019"/>
                  </a:lnTo>
                  <a:lnTo>
                    <a:pt x="695733" y="1775"/>
                  </a:lnTo>
                  <a:lnTo>
                    <a:pt x="647414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2852073" y="4467199"/>
              <a:ext cx="1053465" cy="1053465"/>
            </a:xfrm>
            <a:custGeom>
              <a:avLst/>
              <a:gdLst/>
              <a:ahLst/>
              <a:cxnLst/>
              <a:rect l="l" t="t" r="r" b="b"/>
              <a:pathLst>
                <a:path w="1053464" h="1053464">
                  <a:moveTo>
                    <a:pt x="524021" y="0"/>
                  </a:moveTo>
                  <a:lnTo>
                    <a:pt x="477983" y="2425"/>
                  </a:lnTo>
                  <a:lnTo>
                    <a:pt x="432401" y="8793"/>
                  </a:lnTo>
                  <a:lnTo>
                    <a:pt x="387564" y="19024"/>
                  </a:lnTo>
                  <a:lnTo>
                    <a:pt x="343761" y="33036"/>
                  </a:lnTo>
                  <a:lnTo>
                    <a:pt x="301281" y="50749"/>
                  </a:lnTo>
                  <a:lnTo>
                    <a:pt x="260413" y="72082"/>
                  </a:lnTo>
                  <a:lnTo>
                    <a:pt x="221446" y="96954"/>
                  </a:lnTo>
                  <a:lnTo>
                    <a:pt x="184668" y="125285"/>
                  </a:lnTo>
                  <a:lnTo>
                    <a:pt x="150370" y="156993"/>
                  </a:lnTo>
                  <a:lnTo>
                    <a:pt x="118839" y="191999"/>
                  </a:lnTo>
                  <a:lnTo>
                    <a:pt x="90676" y="229728"/>
                  </a:lnTo>
                  <a:lnTo>
                    <a:pt x="66266" y="269512"/>
                  </a:lnTo>
                  <a:lnTo>
                    <a:pt x="45633" y="311055"/>
                  </a:lnTo>
                  <a:lnTo>
                    <a:pt x="28803" y="354063"/>
                  </a:lnTo>
                  <a:lnTo>
                    <a:pt x="15799" y="398238"/>
                  </a:lnTo>
                  <a:lnTo>
                    <a:pt x="6647" y="443286"/>
                  </a:lnTo>
                  <a:lnTo>
                    <a:pt x="1373" y="488910"/>
                  </a:lnTo>
                  <a:lnTo>
                    <a:pt x="0" y="534815"/>
                  </a:lnTo>
                  <a:lnTo>
                    <a:pt x="2553" y="580704"/>
                  </a:lnTo>
                  <a:lnTo>
                    <a:pt x="9058" y="626283"/>
                  </a:lnTo>
                  <a:lnTo>
                    <a:pt x="19540" y="671255"/>
                  </a:lnTo>
                  <a:lnTo>
                    <a:pt x="34022" y="715324"/>
                  </a:lnTo>
                  <a:lnTo>
                    <a:pt x="52531" y="758195"/>
                  </a:lnTo>
                  <a:lnTo>
                    <a:pt x="75092" y="799572"/>
                  </a:lnTo>
                  <a:lnTo>
                    <a:pt x="101317" y="838653"/>
                  </a:lnTo>
                  <a:lnTo>
                    <a:pt x="130690" y="874855"/>
                  </a:lnTo>
                  <a:lnTo>
                    <a:pt x="162947" y="908065"/>
                  </a:lnTo>
                  <a:lnTo>
                    <a:pt x="197823" y="938166"/>
                  </a:lnTo>
                  <a:lnTo>
                    <a:pt x="235053" y="965045"/>
                  </a:lnTo>
                  <a:lnTo>
                    <a:pt x="274372" y="988587"/>
                  </a:lnTo>
                  <a:lnTo>
                    <a:pt x="315515" y="1008677"/>
                  </a:lnTo>
                  <a:lnTo>
                    <a:pt x="358217" y="1025200"/>
                  </a:lnTo>
                  <a:lnTo>
                    <a:pt x="402214" y="1038041"/>
                  </a:lnTo>
                  <a:lnTo>
                    <a:pt x="447240" y="1047086"/>
                  </a:lnTo>
                  <a:lnTo>
                    <a:pt x="493030" y="1052220"/>
                  </a:lnTo>
                  <a:lnTo>
                    <a:pt x="539321" y="1053329"/>
                  </a:lnTo>
                  <a:lnTo>
                    <a:pt x="585846" y="1050297"/>
                  </a:lnTo>
                  <a:lnTo>
                    <a:pt x="632342" y="1043009"/>
                  </a:lnTo>
                  <a:lnTo>
                    <a:pt x="645120" y="1039745"/>
                  </a:lnTo>
                  <a:lnTo>
                    <a:pt x="509766" y="1039745"/>
                  </a:lnTo>
                  <a:lnTo>
                    <a:pt x="461685" y="1035736"/>
                  </a:lnTo>
                  <a:lnTo>
                    <a:pt x="414260" y="1027326"/>
                  </a:lnTo>
                  <a:lnTo>
                    <a:pt x="367829" y="1014611"/>
                  </a:lnTo>
                  <a:lnTo>
                    <a:pt x="322733" y="997687"/>
                  </a:lnTo>
                  <a:lnTo>
                    <a:pt x="279313" y="976648"/>
                  </a:lnTo>
                  <a:lnTo>
                    <a:pt x="237908" y="951592"/>
                  </a:lnTo>
                  <a:lnTo>
                    <a:pt x="198858" y="922615"/>
                  </a:lnTo>
                  <a:lnTo>
                    <a:pt x="162503" y="889811"/>
                  </a:lnTo>
                  <a:lnTo>
                    <a:pt x="129184" y="853277"/>
                  </a:lnTo>
                  <a:lnTo>
                    <a:pt x="99622" y="813611"/>
                  </a:lnTo>
                  <a:lnTo>
                    <a:pt x="74348" y="771609"/>
                  </a:lnTo>
                  <a:lnTo>
                    <a:pt x="53386" y="727638"/>
                  </a:lnTo>
                  <a:lnTo>
                    <a:pt x="36762" y="682064"/>
                  </a:lnTo>
                  <a:lnTo>
                    <a:pt x="24499" y="635255"/>
                  </a:lnTo>
                  <a:lnTo>
                    <a:pt x="16623" y="587575"/>
                  </a:lnTo>
                  <a:lnTo>
                    <a:pt x="13159" y="539393"/>
                  </a:lnTo>
                  <a:lnTo>
                    <a:pt x="14130" y="491073"/>
                  </a:lnTo>
                  <a:lnTo>
                    <a:pt x="19562" y="442983"/>
                  </a:lnTo>
                  <a:lnTo>
                    <a:pt x="29479" y="395489"/>
                  </a:lnTo>
                  <a:lnTo>
                    <a:pt x="43906" y="348958"/>
                  </a:lnTo>
                  <a:lnTo>
                    <a:pt x="62868" y="303755"/>
                  </a:lnTo>
                  <a:lnTo>
                    <a:pt x="86390" y="260248"/>
                  </a:lnTo>
                  <a:lnTo>
                    <a:pt x="113990" y="219427"/>
                  </a:lnTo>
                  <a:lnTo>
                    <a:pt x="145133" y="181839"/>
                  </a:lnTo>
                  <a:lnTo>
                    <a:pt x="179494" y="147628"/>
                  </a:lnTo>
                  <a:lnTo>
                    <a:pt x="216748" y="116938"/>
                  </a:lnTo>
                  <a:lnTo>
                    <a:pt x="256574" y="89911"/>
                  </a:lnTo>
                  <a:lnTo>
                    <a:pt x="298646" y="66692"/>
                  </a:lnTo>
                  <a:lnTo>
                    <a:pt x="342641" y="47424"/>
                  </a:lnTo>
                  <a:lnTo>
                    <a:pt x="388235" y="32250"/>
                  </a:lnTo>
                  <a:lnTo>
                    <a:pt x="435105" y="21315"/>
                  </a:lnTo>
                  <a:lnTo>
                    <a:pt x="482927" y="14760"/>
                  </a:lnTo>
                  <a:lnTo>
                    <a:pt x="531376" y="12731"/>
                  </a:lnTo>
                  <a:lnTo>
                    <a:pt x="641389" y="12731"/>
                  </a:lnTo>
                  <a:lnTo>
                    <a:pt x="616310" y="7301"/>
                  </a:lnTo>
                  <a:lnTo>
                    <a:pt x="570227" y="1598"/>
                  </a:lnTo>
                  <a:lnTo>
                    <a:pt x="524021" y="0"/>
                  </a:lnTo>
                  <a:close/>
                </a:path>
                <a:path w="1053464" h="1053464">
                  <a:moveTo>
                    <a:pt x="1040162" y="526606"/>
                  </a:moveTo>
                  <a:lnTo>
                    <a:pt x="1037620" y="575582"/>
                  </a:lnTo>
                  <a:lnTo>
                    <a:pt x="1030467" y="623651"/>
                  </a:lnTo>
                  <a:lnTo>
                    <a:pt x="1018892" y="670525"/>
                  </a:lnTo>
                  <a:lnTo>
                    <a:pt x="1003086" y="715913"/>
                  </a:lnTo>
                  <a:lnTo>
                    <a:pt x="983238" y="759527"/>
                  </a:lnTo>
                  <a:lnTo>
                    <a:pt x="959540" y="801078"/>
                  </a:lnTo>
                  <a:lnTo>
                    <a:pt x="932183" y="840275"/>
                  </a:lnTo>
                  <a:lnTo>
                    <a:pt x="901355" y="876831"/>
                  </a:lnTo>
                  <a:lnTo>
                    <a:pt x="867248" y="910455"/>
                  </a:lnTo>
                  <a:lnTo>
                    <a:pt x="830052" y="940857"/>
                  </a:lnTo>
                  <a:lnTo>
                    <a:pt x="789958" y="967750"/>
                  </a:lnTo>
                  <a:lnTo>
                    <a:pt x="747156" y="990844"/>
                  </a:lnTo>
                  <a:lnTo>
                    <a:pt x="701837" y="1009848"/>
                  </a:lnTo>
                  <a:lnTo>
                    <a:pt x="654537" y="1024404"/>
                  </a:lnTo>
                  <a:lnTo>
                    <a:pt x="606532" y="1034174"/>
                  </a:lnTo>
                  <a:lnTo>
                    <a:pt x="558161" y="1039256"/>
                  </a:lnTo>
                  <a:lnTo>
                    <a:pt x="509766" y="1039745"/>
                  </a:lnTo>
                  <a:lnTo>
                    <a:pt x="645120" y="1039745"/>
                  </a:lnTo>
                  <a:lnTo>
                    <a:pt x="727018" y="1013875"/>
                  </a:lnTo>
                  <a:lnTo>
                    <a:pt x="771407" y="992842"/>
                  </a:lnTo>
                  <a:lnTo>
                    <a:pt x="813492" y="967851"/>
                  </a:lnTo>
                  <a:lnTo>
                    <a:pt x="853022" y="939163"/>
                  </a:lnTo>
                  <a:lnTo>
                    <a:pt x="889743" y="907043"/>
                  </a:lnTo>
                  <a:lnTo>
                    <a:pt x="923404" y="871752"/>
                  </a:lnTo>
                  <a:lnTo>
                    <a:pt x="953750" y="833556"/>
                  </a:lnTo>
                  <a:lnTo>
                    <a:pt x="980530" y="792716"/>
                  </a:lnTo>
                  <a:lnTo>
                    <a:pt x="1003492" y="749495"/>
                  </a:lnTo>
                  <a:lnTo>
                    <a:pt x="1022382" y="704158"/>
                  </a:lnTo>
                  <a:lnTo>
                    <a:pt x="1036947" y="656967"/>
                  </a:lnTo>
                  <a:lnTo>
                    <a:pt x="1046936" y="608185"/>
                  </a:lnTo>
                  <a:lnTo>
                    <a:pt x="1051617" y="567513"/>
                  </a:lnTo>
                  <a:lnTo>
                    <a:pt x="1053068" y="535046"/>
                  </a:lnTo>
                  <a:lnTo>
                    <a:pt x="1040193" y="535025"/>
                  </a:lnTo>
                  <a:lnTo>
                    <a:pt x="1040162" y="526606"/>
                  </a:lnTo>
                  <a:close/>
                </a:path>
                <a:path w="1053464" h="1053464">
                  <a:moveTo>
                    <a:pt x="1053250" y="526606"/>
                  </a:moveTo>
                  <a:lnTo>
                    <a:pt x="1053068" y="535046"/>
                  </a:lnTo>
                  <a:lnTo>
                    <a:pt x="1053282" y="535046"/>
                  </a:lnTo>
                  <a:lnTo>
                    <a:pt x="1053250" y="526606"/>
                  </a:lnTo>
                  <a:close/>
                </a:path>
                <a:path w="1053464" h="1053464">
                  <a:moveTo>
                    <a:pt x="1040193" y="518177"/>
                  </a:moveTo>
                  <a:lnTo>
                    <a:pt x="1040193" y="535025"/>
                  </a:lnTo>
                  <a:lnTo>
                    <a:pt x="1053068" y="535046"/>
                  </a:lnTo>
                  <a:lnTo>
                    <a:pt x="1053250" y="526606"/>
                  </a:lnTo>
                  <a:lnTo>
                    <a:pt x="1052852" y="518187"/>
                  </a:lnTo>
                  <a:lnTo>
                    <a:pt x="1040193" y="518177"/>
                  </a:lnTo>
                  <a:close/>
                </a:path>
                <a:path w="1053464" h="1053464">
                  <a:moveTo>
                    <a:pt x="641389" y="12731"/>
                  </a:moveTo>
                  <a:lnTo>
                    <a:pt x="531376" y="12731"/>
                  </a:lnTo>
                  <a:lnTo>
                    <a:pt x="580130" y="15370"/>
                  </a:lnTo>
                  <a:lnTo>
                    <a:pt x="628865" y="22821"/>
                  </a:lnTo>
                  <a:lnTo>
                    <a:pt x="675909" y="34815"/>
                  </a:lnTo>
                  <a:lnTo>
                    <a:pt x="721169" y="51134"/>
                  </a:lnTo>
                  <a:lnTo>
                    <a:pt x="764410" y="71529"/>
                  </a:lnTo>
                  <a:lnTo>
                    <a:pt x="805396" y="95750"/>
                  </a:lnTo>
                  <a:lnTo>
                    <a:pt x="843889" y="123550"/>
                  </a:lnTo>
                  <a:lnTo>
                    <a:pt x="879654" y="154681"/>
                  </a:lnTo>
                  <a:lnTo>
                    <a:pt x="912454" y="188893"/>
                  </a:lnTo>
                  <a:lnTo>
                    <a:pt x="942053" y="225938"/>
                  </a:lnTo>
                  <a:lnTo>
                    <a:pt x="968214" y="265568"/>
                  </a:lnTo>
                  <a:lnTo>
                    <a:pt x="990701" y="307534"/>
                  </a:lnTo>
                  <a:lnTo>
                    <a:pt x="1009278" y="351588"/>
                  </a:lnTo>
                  <a:lnTo>
                    <a:pt x="1023707" y="397481"/>
                  </a:lnTo>
                  <a:lnTo>
                    <a:pt x="1033753" y="444965"/>
                  </a:lnTo>
                  <a:lnTo>
                    <a:pt x="1038556" y="485660"/>
                  </a:lnTo>
                  <a:lnTo>
                    <a:pt x="1040162" y="526606"/>
                  </a:lnTo>
                  <a:lnTo>
                    <a:pt x="1040193" y="518177"/>
                  </a:lnTo>
                  <a:lnTo>
                    <a:pt x="1052852" y="518177"/>
                  </a:lnTo>
                  <a:lnTo>
                    <a:pt x="1051030" y="479654"/>
                  </a:lnTo>
                  <a:lnTo>
                    <a:pt x="1044736" y="433211"/>
                  </a:lnTo>
                  <a:lnTo>
                    <a:pt x="1034430" y="387578"/>
                  </a:lnTo>
                  <a:lnTo>
                    <a:pt x="1020174" y="343057"/>
                  </a:lnTo>
                  <a:lnTo>
                    <a:pt x="1002033" y="299952"/>
                  </a:lnTo>
                  <a:lnTo>
                    <a:pt x="980068" y="258562"/>
                  </a:lnTo>
                  <a:lnTo>
                    <a:pt x="954342" y="219192"/>
                  </a:lnTo>
                  <a:lnTo>
                    <a:pt x="921485" y="178096"/>
                  </a:lnTo>
                  <a:lnTo>
                    <a:pt x="884809" y="140537"/>
                  </a:lnTo>
                  <a:lnTo>
                    <a:pt x="844668" y="106797"/>
                  </a:lnTo>
                  <a:lnTo>
                    <a:pt x="801411" y="77162"/>
                  </a:lnTo>
                  <a:lnTo>
                    <a:pt x="755390" y="51916"/>
                  </a:lnTo>
                  <a:lnTo>
                    <a:pt x="706957" y="31344"/>
                  </a:lnTo>
                  <a:lnTo>
                    <a:pt x="661984" y="17190"/>
                  </a:lnTo>
                  <a:lnTo>
                    <a:pt x="641389" y="12731"/>
                  </a:lnTo>
                  <a:close/>
                </a:path>
                <a:path w="1053464" h="1053464">
                  <a:moveTo>
                    <a:pt x="1052852" y="518187"/>
                  </a:moveTo>
                  <a:lnTo>
                    <a:pt x="1053250" y="526606"/>
                  </a:lnTo>
                  <a:lnTo>
                    <a:pt x="1053282" y="518188"/>
                  </a:lnTo>
                  <a:lnTo>
                    <a:pt x="1052852" y="518187"/>
                  </a:lnTo>
                  <a:close/>
                </a:path>
                <a:path w="1053464" h="1053464">
                  <a:moveTo>
                    <a:pt x="1052852" y="518177"/>
                  </a:moveTo>
                  <a:lnTo>
                    <a:pt x="1040193" y="518177"/>
                  </a:lnTo>
                  <a:lnTo>
                    <a:pt x="1052852" y="5181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3" name="object 243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1901154" y="4626554"/>
              <a:ext cx="138683" cy="138683"/>
            </a:xfrm>
            <a:prstGeom prst="rect">
              <a:avLst/>
            </a:prstGeom>
          </p:spPr>
        </p:pic>
        <p:sp>
          <p:nvSpPr>
            <p:cNvPr id="244" name="object 244"/>
            <p:cNvSpPr/>
            <p:nvPr/>
          </p:nvSpPr>
          <p:spPr>
            <a:xfrm>
              <a:off x="1729521" y="4750652"/>
              <a:ext cx="239395" cy="294005"/>
            </a:xfrm>
            <a:custGeom>
              <a:avLst/>
              <a:gdLst/>
              <a:ahLst/>
              <a:cxnLst/>
              <a:rect l="l" t="t" r="r" b="b"/>
              <a:pathLst>
                <a:path w="239394" h="294004">
                  <a:moveTo>
                    <a:pt x="172079" y="0"/>
                  </a:moveTo>
                  <a:lnTo>
                    <a:pt x="114176" y="14355"/>
                  </a:lnTo>
                  <a:lnTo>
                    <a:pt x="10519" y="174242"/>
                  </a:lnTo>
                  <a:lnTo>
                    <a:pt x="0" y="203796"/>
                  </a:lnTo>
                  <a:lnTo>
                    <a:pt x="1573" y="234137"/>
                  </a:lnTo>
                  <a:lnTo>
                    <a:pt x="14355" y="261699"/>
                  </a:lnTo>
                  <a:lnTo>
                    <a:pt x="37461" y="282919"/>
                  </a:lnTo>
                  <a:lnTo>
                    <a:pt x="67015" y="293439"/>
                  </a:lnTo>
                  <a:lnTo>
                    <a:pt x="97355" y="291865"/>
                  </a:lnTo>
                  <a:lnTo>
                    <a:pt x="124918" y="279083"/>
                  </a:lnTo>
                  <a:lnTo>
                    <a:pt x="146138" y="255977"/>
                  </a:lnTo>
                  <a:lnTo>
                    <a:pt x="228575" y="119196"/>
                  </a:lnTo>
                  <a:lnTo>
                    <a:pt x="239095" y="89641"/>
                  </a:lnTo>
                  <a:lnTo>
                    <a:pt x="237521" y="59298"/>
                  </a:lnTo>
                  <a:lnTo>
                    <a:pt x="224739" y="31735"/>
                  </a:lnTo>
                  <a:lnTo>
                    <a:pt x="201634" y="10519"/>
                  </a:lnTo>
                  <a:lnTo>
                    <a:pt x="172079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5" name="object 245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764718" y="4772611"/>
              <a:ext cx="398139" cy="409489"/>
            </a:xfrm>
            <a:prstGeom prst="rect">
              <a:avLst/>
            </a:prstGeom>
          </p:spPr>
        </p:pic>
        <p:sp>
          <p:nvSpPr>
            <p:cNvPr id="246" name="object 246"/>
            <p:cNvSpPr/>
            <p:nvPr/>
          </p:nvSpPr>
          <p:spPr>
            <a:xfrm>
              <a:off x="1863206" y="5102123"/>
              <a:ext cx="101600" cy="261620"/>
            </a:xfrm>
            <a:custGeom>
              <a:avLst/>
              <a:gdLst/>
              <a:ahLst/>
              <a:cxnLst/>
              <a:rect l="l" t="t" r="r" b="b"/>
              <a:pathLst>
                <a:path w="101600" h="261620">
                  <a:moveTo>
                    <a:pt x="65987" y="0"/>
                  </a:moveTo>
                  <a:lnTo>
                    <a:pt x="26404" y="20044"/>
                  </a:lnTo>
                  <a:lnTo>
                    <a:pt x="0" y="216862"/>
                  </a:lnTo>
                  <a:lnTo>
                    <a:pt x="1319" y="232711"/>
                  </a:lnTo>
                  <a:lnTo>
                    <a:pt x="8388" y="246396"/>
                  </a:lnTo>
                  <a:lnTo>
                    <a:pt x="20053" y="256455"/>
                  </a:lnTo>
                  <a:lnTo>
                    <a:pt x="35161" y="261426"/>
                  </a:lnTo>
                  <a:lnTo>
                    <a:pt x="51004" y="260107"/>
                  </a:lnTo>
                  <a:lnTo>
                    <a:pt x="64686" y="253038"/>
                  </a:lnTo>
                  <a:lnTo>
                    <a:pt x="74744" y="241373"/>
                  </a:lnTo>
                  <a:lnTo>
                    <a:pt x="79714" y="226265"/>
                  </a:lnTo>
                  <a:lnTo>
                    <a:pt x="101148" y="44553"/>
                  </a:lnTo>
                  <a:lnTo>
                    <a:pt x="99829" y="28705"/>
                  </a:lnTo>
                  <a:lnTo>
                    <a:pt x="92760" y="15024"/>
                  </a:lnTo>
                  <a:lnTo>
                    <a:pt x="81095" y="4969"/>
                  </a:lnTo>
                  <a:lnTo>
                    <a:pt x="65987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7" name="object 247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1639063" y="4914515"/>
              <a:ext cx="170561" cy="238432"/>
            </a:xfrm>
            <a:prstGeom prst="rect">
              <a:avLst/>
            </a:prstGeom>
          </p:spPr>
        </p:pic>
        <p:sp>
          <p:nvSpPr>
            <p:cNvPr id="248" name="object 248"/>
            <p:cNvSpPr/>
            <p:nvPr/>
          </p:nvSpPr>
          <p:spPr>
            <a:xfrm>
              <a:off x="1461187" y="5073932"/>
              <a:ext cx="257810" cy="119380"/>
            </a:xfrm>
            <a:custGeom>
              <a:avLst/>
              <a:gdLst/>
              <a:ahLst/>
              <a:cxnLst/>
              <a:rect l="l" t="t" r="r" b="b"/>
              <a:pathLst>
                <a:path w="257810" h="119379">
                  <a:moveTo>
                    <a:pt x="225018" y="0"/>
                  </a:moveTo>
                  <a:lnTo>
                    <a:pt x="30645" y="40670"/>
                  </a:lnTo>
                  <a:lnTo>
                    <a:pt x="0" y="72762"/>
                  </a:lnTo>
                  <a:lnTo>
                    <a:pt x="342" y="88658"/>
                  </a:lnTo>
                  <a:lnTo>
                    <a:pt x="6867" y="103164"/>
                  </a:lnTo>
                  <a:lnTo>
                    <a:pt x="18090" y="113712"/>
                  </a:lnTo>
                  <a:lnTo>
                    <a:pt x="32439" y="119309"/>
                  </a:lnTo>
                  <a:lnTo>
                    <a:pt x="48340" y="118960"/>
                  </a:lnTo>
                  <a:lnTo>
                    <a:pt x="226806" y="78637"/>
                  </a:lnTo>
                  <a:lnTo>
                    <a:pt x="241312" y="72117"/>
                  </a:lnTo>
                  <a:lnTo>
                    <a:pt x="251860" y="60894"/>
                  </a:lnTo>
                  <a:lnTo>
                    <a:pt x="257457" y="46546"/>
                  </a:lnTo>
                  <a:lnTo>
                    <a:pt x="257109" y="30649"/>
                  </a:lnTo>
                  <a:lnTo>
                    <a:pt x="250588" y="16147"/>
                  </a:lnTo>
                  <a:lnTo>
                    <a:pt x="239366" y="5599"/>
                  </a:lnTo>
                  <a:lnTo>
                    <a:pt x="225018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9" name="object 24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678063" y="4687321"/>
              <a:ext cx="226218" cy="202284"/>
            </a:xfrm>
            <a:prstGeom prst="rect">
              <a:avLst/>
            </a:prstGeom>
          </p:spPr>
        </p:pic>
        <p:sp>
          <p:nvSpPr>
            <p:cNvPr id="250" name="object 250"/>
            <p:cNvSpPr/>
            <p:nvPr/>
          </p:nvSpPr>
          <p:spPr>
            <a:xfrm>
              <a:off x="1974850" y="4616341"/>
              <a:ext cx="1703705" cy="734695"/>
            </a:xfrm>
            <a:custGeom>
              <a:avLst/>
              <a:gdLst/>
              <a:ahLst/>
              <a:cxnLst/>
              <a:rect l="l" t="t" r="r" b="b"/>
              <a:pathLst>
                <a:path w="1703704" h="734695">
                  <a:moveTo>
                    <a:pt x="556945" y="0"/>
                  </a:moveTo>
                  <a:lnTo>
                    <a:pt x="120675" y="0"/>
                  </a:lnTo>
                  <a:lnTo>
                    <a:pt x="120675" y="158381"/>
                  </a:lnTo>
                  <a:lnTo>
                    <a:pt x="123964" y="153619"/>
                  </a:lnTo>
                  <a:lnTo>
                    <a:pt x="125298" y="152247"/>
                  </a:lnTo>
                  <a:lnTo>
                    <a:pt x="145491" y="138722"/>
                  </a:lnTo>
                  <a:lnTo>
                    <a:pt x="168262" y="134988"/>
                  </a:lnTo>
                  <a:lnTo>
                    <a:pt x="189839" y="141770"/>
                  </a:lnTo>
                  <a:lnTo>
                    <a:pt x="206527" y="159791"/>
                  </a:lnTo>
                  <a:lnTo>
                    <a:pt x="212140" y="176491"/>
                  </a:lnTo>
                  <a:lnTo>
                    <a:pt x="211353" y="192405"/>
                  </a:lnTo>
                  <a:lnTo>
                    <a:pt x="205727" y="207619"/>
                  </a:lnTo>
                  <a:lnTo>
                    <a:pt x="196824" y="222224"/>
                  </a:lnTo>
                  <a:lnTo>
                    <a:pt x="178269" y="249694"/>
                  </a:lnTo>
                  <a:lnTo>
                    <a:pt x="159829" y="277647"/>
                  </a:lnTo>
                  <a:lnTo>
                    <a:pt x="140843" y="305206"/>
                  </a:lnTo>
                  <a:lnTo>
                    <a:pt x="120675" y="331508"/>
                  </a:lnTo>
                  <a:lnTo>
                    <a:pt x="120675" y="640041"/>
                  </a:lnTo>
                  <a:lnTo>
                    <a:pt x="556945" y="640041"/>
                  </a:lnTo>
                  <a:lnTo>
                    <a:pt x="556945" y="0"/>
                  </a:lnTo>
                  <a:close/>
                </a:path>
                <a:path w="1703704" h="734695">
                  <a:moveTo>
                    <a:pt x="670991" y="674954"/>
                  </a:moveTo>
                  <a:lnTo>
                    <a:pt x="0" y="674954"/>
                  </a:lnTo>
                  <a:lnTo>
                    <a:pt x="0" y="734568"/>
                  </a:lnTo>
                  <a:lnTo>
                    <a:pt x="670991" y="734568"/>
                  </a:lnTo>
                  <a:lnTo>
                    <a:pt x="670991" y="674954"/>
                  </a:lnTo>
                  <a:close/>
                </a:path>
                <a:path w="1703704" h="734695">
                  <a:moveTo>
                    <a:pt x="1703260" y="373748"/>
                  </a:moveTo>
                  <a:lnTo>
                    <a:pt x="1500936" y="163893"/>
                  </a:lnTo>
                  <a:lnTo>
                    <a:pt x="1462519" y="144081"/>
                  </a:lnTo>
                  <a:lnTo>
                    <a:pt x="1449006" y="142379"/>
                  </a:lnTo>
                  <a:lnTo>
                    <a:pt x="1371333" y="142379"/>
                  </a:lnTo>
                  <a:lnTo>
                    <a:pt x="1353286" y="147942"/>
                  </a:lnTo>
                  <a:lnTo>
                    <a:pt x="1342275" y="161671"/>
                  </a:lnTo>
                  <a:lnTo>
                    <a:pt x="1340142" y="179146"/>
                  </a:lnTo>
                  <a:lnTo>
                    <a:pt x="1348778" y="195948"/>
                  </a:lnTo>
                  <a:lnTo>
                    <a:pt x="1463840" y="313677"/>
                  </a:lnTo>
                  <a:lnTo>
                    <a:pt x="1149070" y="313677"/>
                  </a:lnTo>
                  <a:lnTo>
                    <a:pt x="1104303" y="363308"/>
                  </a:lnTo>
                  <a:lnTo>
                    <a:pt x="1108684" y="398386"/>
                  </a:lnTo>
                  <a:lnTo>
                    <a:pt x="1130465" y="423926"/>
                  </a:lnTo>
                  <a:lnTo>
                    <a:pt x="1163485" y="433806"/>
                  </a:lnTo>
                  <a:lnTo>
                    <a:pt x="1463840" y="433806"/>
                  </a:lnTo>
                  <a:lnTo>
                    <a:pt x="1348790" y="551548"/>
                  </a:lnTo>
                  <a:lnTo>
                    <a:pt x="1340154" y="568337"/>
                  </a:lnTo>
                  <a:lnTo>
                    <a:pt x="1342275" y="585812"/>
                  </a:lnTo>
                  <a:lnTo>
                    <a:pt x="1353286" y="599541"/>
                  </a:lnTo>
                  <a:lnTo>
                    <a:pt x="1371333" y="605104"/>
                  </a:lnTo>
                  <a:lnTo>
                    <a:pt x="1449006" y="605104"/>
                  </a:lnTo>
                  <a:lnTo>
                    <a:pt x="1490192" y="591947"/>
                  </a:lnTo>
                  <a:lnTo>
                    <a:pt x="1697939" y="386600"/>
                  </a:lnTo>
                  <a:lnTo>
                    <a:pt x="1701927" y="380580"/>
                  </a:lnTo>
                  <a:lnTo>
                    <a:pt x="1703260" y="373748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1" name="object 251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1243826" y="6095709"/>
              <a:ext cx="2867342" cy="1422361"/>
            </a:xfrm>
            <a:prstGeom prst="rect">
              <a:avLst/>
            </a:prstGeom>
          </p:spPr>
        </p:pic>
        <p:sp>
          <p:nvSpPr>
            <p:cNvPr id="252" name="object 252"/>
            <p:cNvSpPr/>
            <p:nvPr/>
          </p:nvSpPr>
          <p:spPr>
            <a:xfrm>
              <a:off x="1287103" y="6202865"/>
              <a:ext cx="2233930" cy="1168400"/>
            </a:xfrm>
            <a:custGeom>
              <a:avLst/>
              <a:gdLst/>
              <a:ahLst/>
              <a:cxnLst/>
              <a:rect l="l" t="t" r="r" b="b"/>
              <a:pathLst>
                <a:path w="2233929" h="1168400">
                  <a:moveTo>
                    <a:pt x="2233481" y="0"/>
                  </a:moveTo>
                  <a:lnTo>
                    <a:pt x="181429" y="0"/>
                  </a:lnTo>
                  <a:lnTo>
                    <a:pt x="133195" y="6481"/>
                  </a:lnTo>
                  <a:lnTo>
                    <a:pt x="89855" y="24771"/>
                  </a:lnTo>
                  <a:lnTo>
                    <a:pt x="53137" y="53141"/>
                  </a:lnTo>
                  <a:lnTo>
                    <a:pt x="24769" y="89860"/>
                  </a:lnTo>
                  <a:lnTo>
                    <a:pt x="6480" y="133199"/>
                  </a:lnTo>
                  <a:lnTo>
                    <a:pt x="0" y="181429"/>
                  </a:lnTo>
                  <a:lnTo>
                    <a:pt x="0" y="986483"/>
                  </a:lnTo>
                  <a:lnTo>
                    <a:pt x="6480" y="1034716"/>
                  </a:lnTo>
                  <a:lnTo>
                    <a:pt x="24769" y="1078059"/>
                  </a:lnTo>
                  <a:lnTo>
                    <a:pt x="53137" y="1114780"/>
                  </a:lnTo>
                  <a:lnTo>
                    <a:pt x="89855" y="1143150"/>
                  </a:lnTo>
                  <a:lnTo>
                    <a:pt x="133195" y="1161441"/>
                  </a:lnTo>
                  <a:lnTo>
                    <a:pt x="181429" y="1167922"/>
                  </a:lnTo>
                  <a:lnTo>
                    <a:pt x="2233481" y="1167922"/>
                  </a:lnTo>
                  <a:lnTo>
                    <a:pt x="2233481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1352637" y="6259699"/>
              <a:ext cx="2327910" cy="1056640"/>
            </a:xfrm>
            <a:custGeom>
              <a:avLst/>
              <a:gdLst/>
              <a:ahLst/>
              <a:cxnLst/>
              <a:rect l="l" t="t" r="r" b="b"/>
              <a:pathLst>
                <a:path w="2327910" h="1056640">
                  <a:moveTo>
                    <a:pt x="2312327" y="6544"/>
                  </a:moveTo>
                  <a:lnTo>
                    <a:pt x="2312224" y="858342"/>
                  </a:lnTo>
                  <a:lnTo>
                    <a:pt x="2312091" y="887631"/>
                  </a:lnTo>
                  <a:lnTo>
                    <a:pt x="2311827" y="922836"/>
                  </a:lnTo>
                  <a:lnTo>
                    <a:pt x="2311702" y="998075"/>
                  </a:lnTo>
                  <a:lnTo>
                    <a:pt x="2312223" y="1036507"/>
                  </a:lnTo>
                  <a:lnTo>
                    <a:pt x="2312327" y="1056124"/>
                  </a:lnTo>
                  <a:lnTo>
                    <a:pt x="2325416" y="1056145"/>
                  </a:lnTo>
                  <a:lnTo>
                    <a:pt x="2325416" y="218768"/>
                  </a:lnTo>
                  <a:lnTo>
                    <a:pt x="2325651" y="166618"/>
                  </a:lnTo>
                  <a:lnTo>
                    <a:pt x="2326044" y="114428"/>
                  </a:lnTo>
                  <a:lnTo>
                    <a:pt x="2326026" y="55128"/>
                  </a:lnTo>
                  <a:lnTo>
                    <a:pt x="2325456" y="13088"/>
                  </a:lnTo>
                  <a:lnTo>
                    <a:pt x="2318871" y="13088"/>
                  </a:lnTo>
                  <a:lnTo>
                    <a:pt x="2312327" y="6544"/>
                  </a:lnTo>
                  <a:close/>
                </a:path>
                <a:path w="2327910" h="1056640">
                  <a:moveTo>
                    <a:pt x="2322421" y="0"/>
                  </a:moveTo>
                  <a:lnTo>
                    <a:pt x="200779" y="0"/>
                  </a:lnTo>
                  <a:lnTo>
                    <a:pt x="168324" y="1891"/>
                  </a:lnTo>
                  <a:lnTo>
                    <a:pt x="106183" y="18349"/>
                  </a:lnTo>
                  <a:lnTo>
                    <a:pt x="44810" y="61107"/>
                  </a:lnTo>
                  <a:lnTo>
                    <a:pt x="20452" y="94391"/>
                  </a:lnTo>
                  <a:lnTo>
                    <a:pt x="5247" y="132615"/>
                  </a:lnTo>
                  <a:lnTo>
                    <a:pt x="67" y="174204"/>
                  </a:lnTo>
                  <a:lnTo>
                    <a:pt x="0" y="880810"/>
                  </a:lnTo>
                  <a:lnTo>
                    <a:pt x="5968" y="924684"/>
                  </a:lnTo>
                  <a:lnTo>
                    <a:pt x="22928" y="964193"/>
                  </a:lnTo>
                  <a:lnTo>
                    <a:pt x="49654" y="998075"/>
                  </a:lnTo>
                  <a:lnTo>
                    <a:pt x="84918" y="1025068"/>
                  </a:lnTo>
                  <a:lnTo>
                    <a:pt x="124153" y="1042469"/>
                  </a:lnTo>
                  <a:lnTo>
                    <a:pt x="164518" y="1051074"/>
                  </a:lnTo>
                  <a:lnTo>
                    <a:pt x="205873" y="1053971"/>
                  </a:lnTo>
                  <a:lnTo>
                    <a:pt x="248076" y="1054250"/>
                  </a:lnTo>
                  <a:lnTo>
                    <a:pt x="2312327" y="1054250"/>
                  </a:lnTo>
                  <a:lnTo>
                    <a:pt x="2312287" y="1041162"/>
                  </a:lnTo>
                  <a:lnTo>
                    <a:pt x="204224" y="1041162"/>
                  </a:lnTo>
                  <a:lnTo>
                    <a:pt x="177890" y="1040087"/>
                  </a:lnTo>
                  <a:lnTo>
                    <a:pt x="126754" y="1029888"/>
                  </a:lnTo>
                  <a:lnTo>
                    <a:pt x="65227" y="994568"/>
                  </a:lnTo>
                  <a:lnTo>
                    <a:pt x="37117" y="961877"/>
                  </a:lnTo>
                  <a:lnTo>
                    <a:pt x="19310" y="922836"/>
                  </a:lnTo>
                  <a:lnTo>
                    <a:pt x="13088" y="878653"/>
                  </a:lnTo>
                  <a:lnTo>
                    <a:pt x="13088" y="174204"/>
                  </a:lnTo>
                  <a:lnTo>
                    <a:pt x="20118" y="128279"/>
                  </a:lnTo>
                  <a:lnTo>
                    <a:pt x="39943" y="88122"/>
                  </a:lnTo>
                  <a:lnTo>
                    <a:pt x="70665" y="55128"/>
                  </a:lnTo>
                  <a:lnTo>
                    <a:pt x="110384" y="30690"/>
                  </a:lnTo>
                  <a:lnTo>
                    <a:pt x="182049" y="14032"/>
                  </a:lnTo>
                  <a:lnTo>
                    <a:pt x="218910" y="12892"/>
                  </a:lnTo>
                  <a:lnTo>
                    <a:pt x="2312327" y="12892"/>
                  </a:lnTo>
                  <a:lnTo>
                    <a:pt x="2312327" y="6544"/>
                  </a:lnTo>
                  <a:lnTo>
                    <a:pt x="2325416" y="6544"/>
                  </a:lnTo>
                  <a:lnTo>
                    <a:pt x="2325416" y="3005"/>
                  </a:lnTo>
                  <a:lnTo>
                    <a:pt x="2322421" y="0"/>
                  </a:lnTo>
                  <a:close/>
                </a:path>
                <a:path w="2327910" h="1056640">
                  <a:moveTo>
                    <a:pt x="2327311" y="1041162"/>
                  </a:moveTo>
                  <a:lnTo>
                    <a:pt x="2325416" y="1041162"/>
                  </a:lnTo>
                  <a:lnTo>
                    <a:pt x="2325416" y="1054250"/>
                  </a:lnTo>
                  <a:lnTo>
                    <a:pt x="2327290" y="1054250"/>
                  </a:lnTo>
                  <a:lnTo>
                    <a:pt x="2327311" y="1041162"/>
                  </a:lnTo>
                  <a:close/>
                </a:path>
                <a:path w="2327910" h="1056640">
                  <a:moveTo>
                    <a:pt x="2312327" y="12892"/>
                  </a:moveTo>
                  <a:lnTo>
                    <a:pt x="218910" y="12892"/>
                  </a:lnTo>
                  <a:lnTo>
                    <a:pt x="255960" y="13088"/>
                  </a:lnTo>
                  <a:lnTo>
                    <a:pt x="2312327" y="13088"/>
                  </a:lnTo>
                  <a:lnTo>
                    <a:pt x="2312327" y="12892"/>
                  </a:lnTo>
                  <a:close/>
                </a:path>
                <a:path w="2327910" h="1056640">
                  <a:moveTo>
                    <a:pt x="2325416" y="6544"/>
                  </a:moveTo>
                  <a:lnTo>
                    <a:pt x="2312327" y="6544"/>
                  </a:lnTo>
                  <a:lnTo>
                    <a:pt x="2318871" y="13088"/>
                  </a:lnTo>
                  <a:lnTo>
                    <a:pt x="2325456" y="13088"/>
                  </a:lnTo>
                  <a:lnTo>
                    <a:pt x="2325416" y="65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2730778" y="6139399"/>
              <a:ext cx="1295400" cy="1295400"/>
            </a:xfrm>
            <a:custGeom>
              <a:avLst/>
              <a:gdLst/>
              <a:ahLst/>
              <a:cxnLst/>
              <a:rect l="l" t="t" r="r" b="b"/>
              <a:pathLst>
                <a:path w="1295400" h="1295400">
                  <a:moveTo>
                    <a:pt x="647414" y="0"/>
                  </a:moveTo>
                  <a:lnTo>
                    <a:pt x="599097" y="1775"/>
                  </a:lnTo>
                  <a:lnTo>
                    <a:pt x="551744" y="7019"/>
                  </a:lnTo>
                  <a:lnTo>
                    <a:pt x="505480" y="15606"/>
                  </a:lnTo>
                  <a:lnTo>
                    <a:pt x="460431" y="27411"/>
                  </a:lnTo>
                  <a:lnTo>
                    <a:pt x="416723" y="42309"/>
                  </a:lnTo>
                  <a:lnTo>
                    <a:pt x="374480" y="60173"/>
                  </a:lnTo>
                  <a:lnTo>
                    <a:pt x="333827" y="80880"/>
                  </a:lnTo>
                  <a:lnTo>
                    <a:pt x="294889" y="104305"/>
                  </a:lnTo>
                  <a:lnTo>
                    <a:pt x="257792" y="130321"/>
                  </a:lnTo>
                  <a:lnTo>
                    <a:pt x="222662" y="158803"/>
                  </a:lnTo>
                  <a:lnTo>
                    <a:pt x="189622" y="189627"/>
                  </a:lnTo>
                  <a:lnTo>
                    <a:pt x="158799" y="222668"/>
                  </a:lnTo>
                  <a:lnTo>
                    <a:pt x="130317" y="257799"/>
                  </a:lnTo>
                  <a:lnTo>
                    <a:pt x="104301" y="294896"/>
                  </a:lnTo>
                  <a:lnTo>
                    <a:pt x="80878" y="333834"/>
                  </a:lnTo>
                  <a:lnTo>
                    <a:pt x="60171" y="374488"/>
                  </a:lnTo>
                  <a:lnTo>
                    <a:pt x="42307" y="416732"/>
                  </a:lnTo>
                  <a:lnTo>
                    <a:pt x="27410" y="460441"/>
                  </a:lnTo>
                  <a:lnTo>
                    <a:pt x="15606" y="505490"/>
                  </a:lnTo>
                  <a:lnTo>
                    <a:pt x="7019" y="551754"/>
                  </a:lnTo>
                  <a:lnTo>
                    <a:pt x="1775" y="599107"/>
                  </a:lnTo>
                  <a:lnTo>
                    <a:pt x="0" y="647425"/>
                  </a:lnTo>
                  <a:lnTo>
                    <a:pt x="1775" y="695743"/>
                  </a:lnTo>
                  <a:lnTo>
                    <a:pt x="7019" y="743096"/>
                  </a:lnTo>
                  <a:lnTo>
                    <a:pt x="15606" y="789360"/>
                  </a:lnTo>
                  <a:lnTo>
                    <a:pt x="27410" y="834409"/>
                  </a:lnTo>
                  <a:lnTo>
                    <a:pt x="42307" y="878118"/>
                  </a:lnTo>
                  <a:lnTo>
                    <a:pt x="60171" y="920362"/>
                  </a:lnTo>
                  <a:lnTo>
                    <a:pt x="80878" y="961015"/>
                  </a:lnTo>
                  <a:lnTo>
                    <a:pt x="104301" y="999953"/>
                  </a:lnTo>
                  <a:lnTo>
                    <a:pt x="130317" y="1037051"/>
                  </a:lnTo>
                  <a:lnTo>
                    <a:pt x="158799" y="1072182"/>
                  </a:lnTo>
                  <a:lnTo>
                    <a:pt x="189622" y="1105222"/>
                  </a:lnTo>
                  <a:lnTo>
                    <a:pt x="222662" y="1136046"/>
                  </a:lnTo>
                  <a:lnTo>
                    <a:pt x="257792" y="1164529"/>
                  </a:lnTo>
                  <a:lnTo>
                    <a:pt x="294889" y="1190545"/>
                  </a:lnTo>
                  <a:lnTo>
                    <a:pt x="333827" y="1213969"/>
                  </a:lnTo>
                  <a:lnTo>
                    <a:pt x="374480" y="1234676"/>
                  </a:lnTo>
                  <a:lnTo>
                    <a:pt x="416723" y="1252541"/>
                  </a:lnTo>
                  <a:lnTo>
                    <a:pt x="460431" y="1267438"/>
                  </a:lnTo>
                  <a:lnTo>
                    <a:pt x="505480" y="1279243"/>
                  </a:lnTo>
                  <a:lnTo>
                    <a:pt x="551744" y="1287830"/>
                  </a:lnTo>
                  <a:lnTo>
                    <a:pt x="599097" y="1293074"/>
                  </a:lnTo>
                  <a:lnTo>
                    <a:pt x="647414" y="1294850"/>
                  </a:lnTo>
                  <a:lnTo>
                    <a:pt x="695733" y="1293074"/>
                  </a:lnTo>
                  <a:lnTo>
                    <a:pt x="743088" y="1287830"/>
                  </a:lnTo>
                  <a:lnTo>
                    <a:pt x="789352" y="1279243"/>
                  </a:lnTo>
                  <a:lnTo>
                    <a:pt x="834402" y="1267438"/>
                  </a:lnTo>
                  <a:lnTo>
                    <a:pt x="878111" y="1252541"/>
                  </a:lnTo>
                  <a:lnTo>
                    <a:pt x="920356" y="1234676"/>
                  </a:lnTo>
                  <a:lnTo>
                    <a:pt x="961009" y="1213969"/>
                  </a:lnTo>
                  <a:lnTo>
                    <a:pt x="999947" y="1190545"/>
                  </a:lnTo>
                  <a:lnTo>
                    <a:pt x="1037045" y="1164529"/>
                  </a:lnTo>
                  <a:lnTo>
                    <a:pt x="1072176" y="1136046"/>
                  </a:lnTo>
                  <a:lnTo>
                    <a:pt x="1105216" y="1105222"/>
                  </a:lnTo>
                  <a:lnTo>
                    <a:pt x="1136040" y="1072182"/>
                  </a:lnTo>
                  <a:lnTo>
                    <a:pt x="1164522" y="1037051"/>
                  </a:lnTo>
                  <a:lnTo>
                    <a:pt x="1190537" y="999953"/>
                  </a:lnTo>
                  <a:lnTo>
                    <a:pt x="1213961" y="961015"/>
                  </a:lnTo>
                  <a:lnTo>
                    <a:pt x="1234667" y="920362"/>
                  </a:lnTo>
                  <a:lnTo>
                    <a:pt x="1252532" y="878118"/>
                  </a:lnTo>
                  <a:lnTo>
                    <a:pt x="1267429" y="834409"/>
                  </a:lnTo>
                  <a:lnTo>
                    <a:pt x="1279233" y="789360"/>
                  </a:lnTo>
                  <a:lnTo>
                    <a:pt x="1287820" y="743096"/>
                  </a:lnTo>
                  <a:lnTo>
                    <a:pt x="1293064" y="695743"/>
                  </a:lnTo>
                  <a:lnTo>
                    <a:pt x="1294840" y="647425"/>
                  </a:lnTo>
                  <a:lnTo>
                    <a:pt x="1293064" y="599107"/>
                  </a:lnTo>
                  <a:lnTo>
                    <a:pt x="1287820" y="551754"/>
                  </a:lnTo>
                  <a:lnTo>
                    <a:pt x="1279233" y="505490"/>
                  </a:lnTo>
                  <a:lnTo>
                    <a:pt x="1267429" y="460441"/>
                  </a:lnTo>
                  <a:lnTo>
                    <a:pt x="1252532" y="416732"/>
                  </a:lnTo>
                  <a:lnTo>
                    <a:pt x="1234667" y="374488"/>
                  </a:lnTo>
                  <a:lnTo>
                    <a:pt x="1213961" y="333834"/>
                  </a:lnTo>
                  <a:lnTo>
                    <a:pt x="1190537" y="294896"/>
                  </a:lnTo>
                  <a:lnTo>
                    <a:pt x="1164522" y="257799"/>
                  </a:lnTo>
                  <a:lnTo>
                    <a:pt x="1136040" y="222668"/>
                  </a:lnTo>
                  <a:lnTo>
                    <a:pt x="1105216" y="189627"/>
                  </a:lnTo>
                  <a:lnTo>
                    <a:pt x="1072176" y="158803"/>
                  </a:lnTo>
                  <a:lnTo>
                    <a:pt x="1037045" y="130321"/>
                  </a:lnTo>
                  <a:lnTo>
                    <a:pt x="999947" y="104305"/>
                  </a:lnTo>
                  <a:lnTo>
                    <a:pt x="961009" y="80880"/>
                  </a:lnTo>
                  <a:lnTo>
                    <a:pt x="920356" y="60173"/>
                  </a:lnTo>
                  <a:lnTo>
                    <a:pt x="878111" y="42309"/>
                  </a:lnTo>
                  <a:lnTo>
                    <a:pt x="834402" y="27411"/>
                  </a:lnTo>
                  <a:lnTo>
                    <a:pt x="789352" y="15606"/>
                  </a:lnTo>
                  <a:lnTo>
                    <a:pt x="743088" y="7019"/>
                  </a:lnTo>
                  <a:lnTo>
                    <a:pt x="695733" y="1775"/>
                  </a:lnTo>
                  <a:lnTo>
                    <a:pt x="647414" y="0"/>
                  </a:lnTo>
                  <a:close/>
                </a:path>
              </a:pathLst>
            </a:custGeom>
            <a:solidFill>
              <a:srgbClr val="098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2852073" y="6260217"/>
              <a:ext cx="1053465" cy="1053465"/>
            </a:xfrm>
            <a:custGeom>
              <a:avLst/>
              <a:gdLst/>
              <a:ahLst/>
              <a:cxnLst/>
              <a:rect l="l" t="t" r="r" b="b"/>
              <a:pathLst>
                <a:path w="1053464" h="1053465">
                  <a:moveTo>
                    <a:pt x="524021" y="0"/>
                  </a:moveTo>
                  <a:lnTo>
                    <a:pt x="477983" y="2425"/>
                  </a:lnTo>
                  <a:lnTo>
                    <a:pt x="432401" y="8793"/>
                  </a:lnTo>
                  <a:lnTo>
                    <a:pt x="387564" y="19024"/>
                  </a:lnTo>
                  <a:lnTo>
                    <a:pt x="343761" y="33036"/>
                  </a:lnTo>
                  <a:lnTo>
                    <a:pt x="301281" y="50749"/>
                  </a:lnTo>
                  <a:lnTo>
                    <a:pt x="260413" y="72082"/>
                  </a:lnTo>
                  <a:lnTo>
                    <a:pt x="221446" y="96954"/>
                  </a:lnTo>
                  <a:lnTo>
                    <a:pt x="184668" y="125285"/>
                  </a:lnTo>
                  <a:lnTo>
                    <a:pt x="150370" y="156993"/>
                  </a:lnTo>
                  <a:lnTo>
                    <a:pt x="118839" y="191999"/>
                  </a:lnTo>
                  <a:lnTo>
                    <a:pt x="90676" y="229728"/>
                  </a:lnTo>
                  <a:lnTo>
                    <a:pt x="66266" y="269512"/>
                  </a:lnTo>
                  <a:lnTo>
                    <a:pt x="45633" y="311055"/>
                  </a:lnTo>
                  <a:lnTo>
                    <a:pt x="28803" y="354063"/>
                  </a:lnTo>
                  <a:lnTo>
                    <a:pt x="15799" y="398238"/>
                  </a:lnTo>
                  <a:lnTo>
                    <a:pt x="6647" y="443286"/>
                  </a:lnTo>
                  <a:lnTo>
                    <a:pt x="1373" y="488910"/>
                  </a:lnTo>
                  <a:lnTo>
                    <a:pt x="0" y="534815"/>
                  </a:lnTo>
                  <a:lnTo>
                    <a:pt x="2553" y="580704"/>
                  </a:lnTo>
                  <a:lnTo>
                    <a:pt x="9058" y="626283"/>
                  </a:lnTo>
                  <a:lnTo>
                    <a:pt x="19540" y="671255"/>
                  </a:lnTo>
                  <a:lnTo>
                    <a:pt x="34022" y="715324"/>
                  </a:lnTo>
                  <a:lnTo>
                    <a:pt x="52531" y="758195"/>
                  </a:lnTo>
                  <a:lnTo>
                    <a:pt x="75092" y="799572"/>
                  </a:lnTo>
                  <a:lnTo>
                    <a:pt x="101317" y="838653"/>
                  </a:lnTo>
                  <a:lnTo>
                    <a:pt x="130690" y="874855"/>
                  </a:lnTo>
                  <a:lnTo>
                    <a:pt x="162947" y="908065"/>
                  </a:lnTo>
                  <a:lnTo>
                    <a:pt x="197823" y="938166"/>
                  </a:lnTo>
                  <a:lnTo>
                    <a:pt x="235053" y="965045"/>
                  </a:lnTo>
                  <a:lnTo>
                    <a:pt x="274372" y="988587"/>
                  </a:lnTo>
                  <a:lnTo>
                    <a:pt x="315515" y="1008677"/>
                  </a:lnTo>
                  <a:lnTo>
                    <a:pt x="358217" y="1025200"/>
                  </a:lnTo>
                  <a:lnTo>
                    <a:pt x="402214" y="1038041"/>
                  </a:lnTo>
                  <a:lnTo>
                    <a:pt x="447240" y="1047086"/>
                  </a:lnTo>
                  <a:lnTo>
                    <a:pt x="493030" y="1052220"/>
                  </a:lnTo>
                  <a:lnTo>
                    <a:pt x="539321" y="1053329"/>
                  </a:lnTo>
                  <a:lnTo>
                    <a:pt x="585846" y="1050297"/>
                  </a:lnTo>
                  <a:lnTo>
                    <a:pt x="632342" y="1043009"/>
                  </a:lnTo>
                  <a:lnTo>
                    <a:pt x="645120" y="1039745"/>
                  </a:lnTo>
                  <a:lnTo>
                    <a:pt x="509766" y="1039745"/>
                  </a:lnTo>
                  <a:lnTo>
                    <a:pt x="461685" y="1035736"/>
                  </a:lnTo>
                  <a:lnTo>
                    <a:pt x="414260" y="1027326"/>
                  </a:lnTo>
                  <a:lnTo>
                    <a:pt x="367829" y="1014611"/>
                  </a:lnTo>
                  <a:lnTo>
                    <a:pt x="322733" y="997687"/>
                  </a:lnTo>
                  <a:lnTo>
                    <a:pt x="279313" y="976648"/>
                  </a:lnTo>
                  <a:lnTo>
                    <a:pt x="237908" y="951592"/>
                  </a:lnTo>
                  <a:lnTo>
                    <a:pt x="198858" y="922615"/>
                  </a:lnTo>
                  <a:lnTo>
                    <a:pt x="162503" y="889811"/>
                  </a:lnTo>
                  <a:lnTo>
                    <a:pt x="129184" y="853277"/>
                  </a:lnTo>
                  <a:lnTo>
                    <a:pt x="99622" y="813611"/>
                  </a:lnTo>
                  <a:lnTo>
                    <a:pt x="74348" y="771609"/>
                  </a:lnTo>
                  <a:lnTo>
                    <a:pt x="53386" y="727638"/>
                  </a:lnTo>
                  <a:lnTo>
                    <a:pt x="36762" y="682064"/>
                  </a:lnTo>
                  <a:lnTo>
                    <a:pt x="24499" y="635255"/>
                  </a:lnTo>
                  <a:lnTo>
                    <a:pt x="16623" y="587575"/>
                  </a:lnTo>
                  <a:lnTo>
                    <a:pt x="13159" y="539393"/>
                  </a:lnTo>
                  <a:lnTo>
                    <a:pt x="14130" y="491073"/>
                  </a:lnTo>
                  <a:lnTo>
                    <a:pt x="19562" y="442983"/>
                  </a:lnTo>
                  <a:lnTo>
                    <a:pt x="29479" y="395489"/>
                  </a:lnTo>
                  <a:lnTo>
                    <a:pt x="43906" y="348958"/>
                  </a:lnTo>
                  <a:lnTo>
                    <a:pt x="62868" y="303755"/>
                  </a:lnTo>
                  <a:lnTo>
                    <a:pt x="86390" y="260248"/>
                  </a:lnTo>
                  <a:lnTo>
                    <a:pt x="113990" y="219427"/>
                  </a:lnTo>
                  <a:lnTo>
                    <a:pt x="145133" y="181839"/>
                  </a:lnTo>
                  <a:lnTo>
                    <a:pt x="179494" y="147628"/>
                  </a:lnTo>
                  <a:lnTo>
                    <a:pt x="216748" y="116938"/>
                  </a:lnTo>
                  <a:lnTo>
                    <a:pt x="256574" y="89911"/>
                  </a:lnTo>
                  <a:lnTo>
                    <a:pt x="298646" y="66692"/>
                  </a:lnTo>
                  <a:lnTo>
                    <a:pt x="342641" y="47424"/>
                  </a:lnTo>
                  <a:lnTo>
                    <a:pt x="388235" y="32250"/>
                  </a:lnTo>
                  <a:lnTo>
                    <a:pt x="435105" y="21315"/>
                  </a:lnTo>
                  <a:lnTo>
                    <a:pt x="482927" y="14760"/>
                  </a:lnTo>
                  <a:lnTo>
                    <a:pt x="531376" y="12731"/>
                  </a:lnTo>
                  <a:lnTo>
                    <a:pt x="641389" y="12731"/>
                  </a:lnTo>
                  <a:lnTo>
                    <a:pt x="616310" y="7301"/>
                  </a:lnTo>
                  <a:lnTo>
                    <a:pt x="570227" y="1598"/>
                  </a:lnTo>
                  <a:lnTo>
                    <a:pt x="524021" y="0"/>
                  </a:lnTo>
                  <a:close/>
                </a:path>
                <a:path w="1053464" h="1053465">
                  <a:moveTo>
                    <a:pt x="1040162" y="526606"/>
                  </a:moveTo>
                  <a:lnTo>
                    <a:pt x="1037620" y="575582"/>
                  </a:lnTo>
                  <a:lnTo>
                    <a:pt x="1030467" y="623651"/>
                  </a:lnTo>
                  <a:lnTo>
                    <a:pt x="1018892" y="670525"/>
                  </a:lnTo>
                  <a:lnTo>
                    <a:pt x="1003086" y="715913"/>
                  </a:lnTo>
                  <a:lnTo>
                    <a:pt x="983238" y="759527"/>
                  </a:lnTo>
                  <a:lnTo>
                    <a:pt x="959540" y="801078"/>
                  </a:lnTo>
                  <a:lnTo>
                    <a:pt x="932183" y="840275"/>
                  </a:lnTo>
                  <a:lnTo>
                    <a:pt x="901355" y="876831"/>
                  </a:lnTo>
                  <a:lnTo>
                    <a:pt x="867248" y="910455"/>
                  </a:lnTo>
                  <a:lnTo>
                    <a:pt x="830052" y="940857"/>
                  </a:lnTo>
                  <a:lnTo>
                    <a:pt x="789958" y="967750"/>
                  </a:lnTo>
                  <a:lnTo>
                    <a:pt x="747156" y="990844"/>
                  </a:lnTo>
                  <a:lnTo>
                    <a:pt x="701837" y="1009848"/>
                  </a:lnTo>
                  <a:lnTo>
                    <a:pt x="654537" y="1024404"/>
                  </a:lnTo>
                  <a:lnTo>
                    <a:pt x="606532" y="1034174"/>
                  </a:lnTo>
                  <a:lnTo>
                    <a:pt x="558161" y="1039256"/>
                  </a:lnTo>
                  <a:lnTo>
                    <a:pt x="509766" y="1039745"/>
                  </a:lnTo>
                  <a:lnTo>
                    <a:pt x="645120" y="1039745"/>
                  </a:lnTo>
                  <a:lnTo>
                    <a:pt x="727018" y="1013875"/>
                  </a:lnTo>
                  <a:lnTo>
                    <a:pt x="771407" y="992842"/>
                  </a:lnTo>
                  <a:lnTo>
                    <a:pt x="813492" y="967851"/>
                  </a:lnTo>
                  <a:lnTo>
                    <a:pt x="853022" y="939163"/>
                  </a:lnTo>
                  <a:lnTo>
                    <a:pt x="889743" y="907043"/>
                  </a:lnTo>
                  <a:lnTo>
                    <a:pt x="923404" y="871752"/>
                  </a:lnTo>
                  <a:lnTo>
                    <a:pt x="953750" y="833556"/>
                  </a:lnTo>
                  <a:lnTo>
                    <a:pt x="980530" y="792716"/>
                  </a:lnTo>
                  <a:lnTo>
                    <a:pt x="1003492" y="749495"/>
                  </a:lnTo>
                  <a:lnTo>
                    <a:pt x="1022382" y="704158"/>
                  </a:lnTo>
                  <a:lnTo>
                    <a:pt x="1036947" y="656967"/>
                  </a:lnTo>
                  <a:lnTo>
                    <a:pt x="1046936" y="608185"/>
                  </a:lnTo>
                  <a:lnTo>
                    <a:pt x="1051617" y="567513"/>
                  </a:lnTo>
                  <a:lnTo>
                    <a:pt x="1053068" y="535046"/>
                  </a:lnTo>
                  <a:lnTo>
                    <a:pt x="1040193" y="535025"/>
                  </a:lnTo>
                  <a:lnTo>
                    <a:pt x="1040162" y="526606"/>
                  </a:lnTo>
                  <a:close/>
                </a:path>
                <a:path w="1053464" h="1053465">
                  <a:moveTo>
                    <a:pt x="1053250" y="526606"/>
                  </a:moveTo>
                  <a:lnTo>
                    <a:pt x="1053068" y="535046"/>
                  </a:lnTo>
                  <a:lnTo>
                    <a:pt x="1053282" y="535046"/>
                  </a:lnTo>
                  <a:lnTo>
                    <a:pt x="1053250" y="526606"/>
                  </a:lnTo>
                  <a:close/>
                </a:path>
                <a:path w="1053464" h="1053465">
                  <a:moveTo>
                    <a:pt x="1040193" y="518167"/>
                  </a:moveTo>
                  <a:lnTo>
                    <a:pt x="1040193" y="535025"/>
                  </a:lnTo>
                  <a:lnTo>
                    <a:pt x="1053068" y="535046"/>
                  </a:lnTo>
                  <a:lnTo>
                    <a:pt x="1053250" y="526606"/>
                  </a:lnTo>
                  <a:lnTo>
                    <a:pt x="1052852" y="518187"/>
                  </a:lnTo>
                  <a:lnTo>
                    <a:pt x="1040193" y="518167"/>
                  </a:lnTo>
                  <a:close/>
                </a:path>
                <a:path w="1053464" h="1053465">
                  <a:moveTo>
                    <a:pt x="641389" y="12731"/>
                  </a:moveTo>
                  <a:lnTo>
                    <a:pt x="531376" y="12731"/>
                  </a:lnTo>
                  <a:lnTo>
                    <a:pt x="580130" y="15370"/>
                  </a:lnTo>
                  <a:lnTo>
                    <a:pt x="628865" y="22821"/>
                  </a:lnTo>
                  <a:lnTo>
                    <a:pt x="675909" y="34815"/>
                  </a:lnTo>
                  <a:lnTo>
                    <a:pt x="721169" y="51134"/>
                  </a:lnTo>
                  <a:lnTo>
                    <a:pt x="764410" y="71529"/>
                  </a:lnTo>
                  <a:lnTo>
                    <a:pt x="805396" y="95750"/>
                  </a:lnTo>
                  <a:lnTo>
                    <a:pt x="843889" y="123550"/>
                  </a:lnTo>
                  <a:lnTo>
                    <a:pt x="879654" y="154681"/>
                  </a:lnTo>
                  <a:lnTo>
                    <a:pt x="912454" y="188893"/>
                  </a:lnTo>
                  <a:lnTo>
                    <a:pt x="942053" y="225938"/>
                  </a:lnTo>
                  <a:lnTo>
                    <a:pt x="968214" y="265568"/>
                  </a:lnTo>
                  <a:lnTo>
                    <a:pt x="990701" y="307534"/>
                  </a:lnTo>
                  <a:lnTo>
                    <a:pt x="1009278" y="351588"/>
                  </a:lnTo>
                  <a:lnTo>
                    <a:pt x="1023707" y="397481"/>
                  </a:lnTo>
                  <a:lnTo>
                    <a:pt x="1033753" y="444965"/>
                  </a:lnTo>
                  <a:lnTo>
                    <a:pt x="1038556" y="485660"/>
                  </a:lnTo>
                  <a:lnTo>
                    <a:pt x="1040162" y="526606"/>
                  </a:lnTo>
                  <a:lnTo>
                    <a:pt x="1040193" y="518167"/>
                  </a:lnTo>
                  <a:lnTo>
                    <a:pt x="1052851" y="518167"/>
                  </a:lnTo>
                  <a:lnTo>
                    <a:pt x="1051030" y="479654"/>
                  </a:lnTo>
                  <a:lnTo>
                    <a:pt x="1044736" y="433211"/>
                  </a:lnTo>
                  <a:lnTo>
                    <a:pt x="1034430" y="387578"/>
                  </a:lnTo>
                  <a:lnTo>
                    <a:pt x="1020174" y="343057"/>
                  </a:lnTo>
                  <a:lnTo>
                    <a:pt x="1002033" y="299952"/>
                  </a:lnTo>
                  <a:lnTo>
                    <a:pt x="980068" y="258562"/>
                  </a:lnTo>
                  <a:lnTo>
                    <a:pt x="954342" y="219192"/>
                  </a:lnTo>
                  <a:lnTo>
                    <a:pt x="921485" y="178096"/>
                  </a:lnTo>
                  <a:lnTo>
                    <a:pt x="884809" y="140537"/>
                  </a:lnTo>
                  <a:lnTo>
                    <a:pt x="844668" y="106797"/>
                  </a:lnTo>
                  <a:lnTo>
                    <a:pt x="801411" y="77162"/>
                  </a:lnTo>
                  <a:lnTo>
                    <a:pt x="755390" y="51916"/>
                  </a:lnTo>
                  <a:lnTo>
                    <a:pt x="706957" y="31344"/>
                  </a:lnTo>
                  <a:lnTo>
                    <a:pt x="661984" y="17190"/>
                  </a:lnTo>
                  <a:lnTo>
                    <a:pt x="641389" y="12731"/>
                  </a:lnTo>
                  <a:close/>
                </a:path>
                <a:path w="1053464" h="1053465">
                  <a:moveTo>
                    <a:pt x="1052852" y="518187"/>
                  </a:moveTo>
                  <a:lnTo>
                    <a:pt x="1053250" y="526606"/>
                  </a:lnTo>
                  <a:lnTo>
                    <a:pt x="1053282" y="518188"/>
                  </a:lnTo>
                  <a:lnTo>
                    <a:pt x="1052852" y="518187"/>
                  </a:lnTo>
                  <a:close/>
                </a:path>
                <a:path w="1053464" h="1053465">
                  <a:moveTo>
                    <a:pt x="1052851" y="518167"/>
                  </a:moveTo>
                  <a:lnTo>
                    <a:pt x="1040193" y="518167"/>
                  </a:lnTo>
                  <a:lnTo>
                    <a:pt x="1052852" y="5181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3079156" y="6551739"/>
              <a:ext cx="599440" cy="462915"/>
            </a:xfrm>
            <a:custGeom>
              <a:avLst/>
              <a:gdLst/>
              <a:ahLst/>
              <a:cxnLst/>
              <a:rect l="l" t="t" r="r" b="b"/>
              <a:pathLst>
                <a:path w="599439" h="462915">
                  <a:moveTo>
                    <a:pt x="344704" y="0"/>
                  </a:moveTo>
                  <a:lnTo>
                    <a:pt x="267031" y="0"/>
                  </a:lnTo>
                  <a:lnTo>
                    <a:pt x="248987" y="5560"/>
                  </a:lnTo>
                  <a:lnTo>
                    <a:pt x="237970" y="19291"/>
                  </a:lnTo>
                  <a:lnTo>
                    <a:pt x="235846" y="36766"/>
                  </a:lnTo>
                  <a:lnTo>
                    <a:pt x="244477" y="53558"/>
                  </a:lnTo>
                  <a:lnTo>
                    <a:pt x="359541" y="171293"/>
                  </a:lnTo>
                  <a:lnTo>
                    <a:pt x="44765" y="171293"/>
                  </a:lnTo>
                  <a:lnTo>
                    <a:pt x="0" y="220928"/>
                  </a:lnTo>
                  <a:lnTo>
                    <a:pt x="4390" y="255996"/>
                  </a:lnTo>
                  <a:lnTo>
                    <a:pt x="26167" y="281543"/>
                  </a:lnTo>
                  <a:lnTo>
                    <a:pt x="59184" y="291425"/>
                  </a:lnTo>
                  <a:lnTo>
                    <a:pt x="359541" y="291425"/>
                  </a:lnTo>
                  <a:lnTo>
                    <a:pt x="244487" y="409160"/>
                  </a:lnTo>
                  <a:lnTo>
                    <a:pt x="235850" y="425952"/>
                  </a:lnTo>
                  <a:lnTo>
                    <a:pt x="237972" y="443427"/>
                  </a:lnTo>
                  <a:lnTo>
                    <a:pt x="248987" y="457158"/>
                  </a:lnTo>
                  <a:lnTo>
                    <a:pt x="267031" y="462718"/>
                  </a:lnTo>
                  <a:lnTo>
                    <a:pt x="344704" y="462718"/>
                  </a:lnTo>
                  <a:lnTo>
                    <a:pt x="385886" y="449563"/>
                  </a:lnTo>
                  <a:lnTo>
                    <a:pt x="593639" y="244212"/>
                  </a:lnTo>
                  <a:lnTo>
                    <a:pt x="598963" y="231359"/>
                  </a:lnTo>
                  <a:lnTo>
                    <a:pt x="597632" y="224519"/>
                  </a:lnTo>
                  <a:lnTo>
                    <a:pt x="396640" y="21507"/>
                  </a:lnTo>
                  <a:lnTo>
                    <a:pt x="358214" y="1696"/>
                  </a:lnTo>
                  <a:lnTo>
                    <a:pt x="344704" y="0"/>
                  </a:lnTo>
                  <a:close/>
                </a:path>
              </a:pathLst>
            </a:custGeom>
            <a:solidFill>
              <a:srgbClr val="FA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7" name="object 257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1627418" y="6998129"/>
              <a:ext cx="191962" cy="196098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324162" y="6998129"/>
              <a:ext cx="191973" cy="196098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324162" y="6382109"/>
              <a:ext cx="191973" cy="196098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1627418" y="6382109"/>
              <a:ext cx="191962" cy="196098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002452" y="6470496"/>
              <a:ext cx="176151" cy="176141"/>
            </a:xfrm>
            <a:prstGeom prst="rect">
              <a:avLst/>
            </a:prstGeom>
          </p:spPr>
        </p:pic>
        <p:sp>
          <p:nvSpPr>
            <p:cNvPr id="262" name="object 262"/>
            <p:cNvSpPr/>
            <p:nvPr/>
          </p:nvSpPr>
          <p:spPr>
            <a:xfrm>
              <a:off x="1788030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157754" y="0"/>
                  </a:move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73" y="179272"/>
                  </a:lnTo>
                  <a:lnTo>
                    <a:pt x="315435" y="179272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1788030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315435" y="179272"/>
                  </a:moveTo>
                  <a:lnTo>
                    <a:pt x="315456" y="178203"/>
                  </a:lnTo>
                  <a:lnTo>
                    <a:pt x="315508" y="177146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0" y="177146"/>
                  </a:lnTo>
                  <a:lnTo>
                    <a:pt x="52" y="178203"/>
                  </a:lnTo>
                  <a:lnTo>
                    <a:pt x="73" y="179272"/>
                  </a:lnTo>
                  <a:lnTo>
                    <a:pt x="315435" y="179272"/>
                  </a:lnTo>
                  <a:close/>
                </a:path>
              </a:pathLst>
            </a:custGeom>
            <a:ln w="11790">
              <a:solidFill>
                <a:srgbClr val="0078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4" name="object 264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1857705" y="6606024"/>
              <a:ext cx="176151" cy="176141"/>
            </a:xfrm>
            <a:prstGeom prst="rect">
              <a:avLst/>
            </a:prstGeom>
          </p:spPr>
        </p:pic>
        <p:sp>
          <p:nvSpPr>
            <p:cNvPr id="265" name="object 265"/>
            <p:cNvSpPr/>
            <p:nvPr/>
          </p:nvSpPr>
          <p:spPr>
            <a:xfrm>
              <a:off x="2069904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157754" y="0"/>
                  </a:move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73" y="179272"/>
                  </a:lnTo>
                  <a:lnTo>
                    <a:pt x="315435" y="179272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2069904" y="6762242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315435" y="179272"/>
                  </a:moveTo>
                  <a:lnTo>
                    <a:pt x="315456" y="178203"/>
                  </a:lnTo>
                  <a:lnTo>
                    <a:pt x="315508" y="177146"/>
                  </a:lnTo>
                  <a:lnTo>
                    <a:pt x="315508" y="176078"/>
                  </a:lnTo>
                  <a:lnTo>
                    <a:pt x="309873" y="129266"/>
                  </a:lnTo>
                  <a:lnTo>
                    <a:pt x="293971" y="87204"/>
                  </a:lnTo>
                  <a:lnTo>
                    <a:pt x="269304" y="51569"/>
                  </a:lnTo>
                  <a:lnTo>
                    <a:pt x="237377" y="24038"/>
                  </a:lnTo>
                  <a:lnTo>
                    <a:pt x="199692" y="6289"/>
                  </a:lnTo>
                  <a:lnTo>
                    <a:pt x="157754" y="0"/>
                  </a:lnTo>
                  <a:lnTo>
                    <a:pt x="115815" y="6289"/>
                  </a:lnTo>
                  <a:lnTo>
                    <a:pt x="78131" y="24038"/>
                  </a:lnTo>
                  <a:lnTo>
                    <a:pt x="46204" y="51569"/>
                  </a:lnTo>
                  <a:lnTo>
                    <a:pt x="21537" y="87204"/>
                  </a:lnTo>
                  <a:lnTo>
                    <a:pt x="5634" y="129266"/>
                  </a:lnTo>
                  <a:lnTo>
                    <a:pt x="0" y="176078"/>
                  </a:lnTo>
                  <a:lnTo>
                    <a:pt x="0" y="177146"/>
                  </a:lnTo>
                  <a:lnTo>
                    <a:pt x="52" y="178203"/>
                  </a:lnTo>
                  <a:lnTo>
                    <a:pt x="73" y="179272"/>
                  </a:lnTo>
                  <a:lnTo>
                    <a:pt x="315435" y="179272"/>
                  </a:lnTo>
                  <a:close/>
                </a:path>
              </a:pathLst>
            </a:custGeom>
            <a:ln w="11790">
              <a:solidFill>
                <a:srgbClr val="0078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7" name="object 267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139579" y="6606024"/>
              <a:ext cx="176151" cy="176141"/>
            </a:xfrm>
            <a:prstGeom prst="rect">
              <a:avLst/>
            </a:prstGeom>
          </p:spPr>
        </p:pic>
        <p:sp>
          <p:nvSpPr>
            <p:cNvPr id="268" name="object 268"/>
            <p:cNvSpPr/>
            <p:nvPr/>
          </p:nvSpPr>
          <p:spPr>
            <a:xfrm>
              <a:off x="1932776" y="6861278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157754" y="0"/>
                  </a:moveTo>
                  <a:lnTo>
                    <a:pt x="115815" y="6289"/>
                  </a:lnTo>
                  <a:lnTo>
                    <a:pt x="78131" y="24040"/>
                  </a:lnTo>
                  <a:lnTo>
                    <a:pt x="46204" y="51573"/>
                  </a:lnTo>
                  <a:lnTo>
                    <a:pt x="21537" y="87209"/>
                  </a:lnTo>
                  <a:lnTo>
                    <a:pt x="5634" y="129270"/>
                  </a:lnTo>
                  <a:lnTo>
                    <a:pt x="0" y="176078"/>
                  </a:lnTo>
                  <a:lnTo>
                    <a:pt x="73" y="179272"/>
                  </a:lnTo>
                  <a:lnTo>
                    <a:pt x="315435" y="179272"/>
                  </a:lnTo>
                  <a:lnTo>
                    <a:pt x="315508" y="176078"/>
                  </a:lnTo>
                  <a:lnTo>
                    <a:pt x="309873" y="129270"/>
                  </a:lnTo>
                  <a:lnTo>
                    <a:pt x="293971" y="87209"/>
                  </a:lnTo>
                  <a:lnTo>
                    <a:pt x="269304" y="51573"/>
                  </a:lnTo>
                  <a:lnTo>
                    <a:pt x="237377" y="24040"/>
                  </a:lnTo>
                  <a:lnTo>
                    <a:pt x="199692" y="6289"/>
                  </a:lnTo>
                  <a:lnTo>
                    <a:pt x="1577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1932776" y="6861278"/>
              <a:ext cx="315595" cy="179705"/>
            </a:xfrm>
            <a:custGeom>
              <a:avLst/>
              <a:gdLst/>
              <a:ahLst/>
              <a:cxnLst/>
              <a:rect l="l" t="t" r="r" b="b"/>
              <a:pathLst>
                <a:path w="315594" h="179704">
                  <a:moveTo>
                    <a:pt x="315435" y="179272"/>
                  </a:moveTo>
                  <a:lnTo>
                    <a:pt x="315456" y="178203"/>
                  </a:lnTo>
                  <a:lnTo>
                    <a:pt x="315508" y="177146"/>
                  </a:lnTo>
                  <a:lnTo>
                    <a:pt x="315508" y="176078"/>
                  </a:lnTo>
                  <a:lnTo>
                    <a:pt x="309873" y="129270"/>
                  </a:lnTo>
                  <a:lnTo>
                    <a:pt x="293971" y="87209"/>
                  </a:lnTo>
                  <a:lnTo>
                    <a:pt x="269304" y="51573"/>
                  </a:lnTo>
                  <a:lnTo>
                    <a:pt x="237377" y="24040"/>
                  </a:lnTo>
                  <a:lnTo>
                    <a:pt x="199692" y="6289"/>
                  </a:lnTo>
                  <a:lnTo>
                    <a:pt x="157754" y="0"/>
                  </a:lnTo>
                  <a:lnTo>
                    <a:pt x="115815" y="6289"/>
                  </a:lnTo>
                  <a:lnTo>
                    <a:pt x="78131" y="24040"/>
                  </a:lnTo>
                  <a:lnTo>
                    <a:pt x="46204" y="51573"/>
                  </a:lnTo>
                  <a:lnTo>
                    <a:pt x="21537" y="87209"/>
                  </a:lnTo>
                  <a:lnTo>
                    <a:pt x="5634" y="129270"/>
                  </a:lnTo>
                  <a:lnTo>
                    <a:pt x="0" y="176078"/>
                  </a:lnTo>
                  <a:lnTo>
                    <a:pt x="0" y="177146"/>
                  </a:lnTo>
                  <a:lnTo>
                    <a:pt x="52" y="178203"/>
                  </a:lnTo>
                  <a:lnTo>
                    <a:pt x="73" y="179272"/>
                  </a:lnTo>
                  <a:lnTo>
                    <a:pt x="315435" y="179272"/>
                  </a:lnTo>
                  <a:close/>
                </a:path>
              </a:pathLst>
            </a:custGeom>
            <a:ln w="11790">
              <a:solidFill>
                <a:srgbClr val="0078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0" name="object 270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002452" y="6705060"/>
              <a:ext cx="176151" cy="176141"/>
            </a:xfrm>
            <a:prstGeom prst="rect">
              <a:avLst/>
            </a:prstGeom>
          </p:spPr>
        </p:pic>
        <p:sp>
          <p:nvSpPr>
            <p:cNvPr id="271" name="object 271"/>
            <p:cNvSpPr/>
            <p:nvPr/>
          </p:nvSpPr>
          <p:spPr>
            <a:xfrm>
              <a:off x="10616797" y="8781227"/>
              <a:ext cx="1640839" cy="135255"/>
            </a:xfrm>
            <a:custGeom>
              <a:avLst/>
              <a:gdLst/>
              <a:ahLst/>
              <a:cxnLst/>
              <a:rect l="l" t="t" r="r" b="b"/>
              <a:pathLst>
                <a:path w="1640840" h="135254">
                  <a:moveTo>
                    <a:pt x="1640358" y="0"/>
                  </a:moveTo>
                  <a:lnTo>
                    <a:pt x="0" y="0"/>
                  </a:lnTo>
                  <a:lnTo>
                    <a:pt x="11612" y="135022"/>
                  </a:lnTo>
                  <a:lnTo>
                    <a:pt x="1629290" y="135022"/>
                  </a:lnTo>
                  <a:lnTo>
                    <a:pt x="1640358" y="0"/>
                  </a:lnTo>
                  <a:close/>
                </a:path>
              </a:pathLst>
            </a:custGeom>
            <a:solidFill>
              <a:srgbClr val="8567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10090913" y="8781227"/>
              <a:ext cx="537845" cy="135255"/>
            </a:xfrm>
            <a:custGeom>
              <a:avLst/>
              <a:gdLst/>
              <a:ahLst/>
              <a:cxnLst/>
              <a:rect l="l" t="t" r="r" b="b"/>
              <a:pathLst>
                <a:path w="537845" h="135254">
                  <a:moveTo>
                    <a:pt x="525879" y="0"/>
                  </a:moveTo>
                  <a:lnTo>
                    <a:pt x="0" y="0"/>
                  </a:lnTo>
                  <a:lnTo>
                    <a:pt x="11067" y="135022"/>
                  </a:lnTo>
                  <a:lnTo>
                    <a:pt x="537501" y="135022"/>
                  </a:lnTo>
                  <a:lnTo>
                    <a:pt x="525879" y="0"/>
                  </a:lnTo>
                  <a:close/>
                </a:path>
              </a:pathLst>
            </a:custGeom>
            <a:solidFill>
              <a:srgbClr val="5C46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10501324" y="7694969"/>
              <a:ext cx="1884680" cy="1086485"/>
            </a:xfrm>
            <a:custGeom>
              <a:avLst/>
              <a:gdLst/>
              <a:ahLst/>
              <a:cxnLst/>
              <a:rect l="l" t="t" r="r" b="b"/>
              <a:pathLst>
                <a:path w="1884679" h="1086484">
                  <a:moveTo>
                    <a:pt x="1884581" y="0"/>
                  </a:moveTo>
                  <a:lnTo>
                    <a:pt x="0" y="0"/>
                  </a:lnTo>
                  <a:lnTo>
                    <a:pt x="68249" y="1086260"/>
                  </a:lnTo>
                  <a:lnTo>
                    <a:pt x="1826478" y="1086260"/>
                  </a:lnTo>
                  <a:lnTo>
                    <a:pt x="1830928" y="1003068"/>
                  </a:lnTo>
                  <a:lnTo>
                    <a:pt x="150696" y="1003068"/>
                  </a:lnTo>
                  <a:lnTo>
                    <a:pt x="101263" y="94258"/>
                  </a:lnTo>
                  <a:lnTo>
                    <a:pt x="1879539" y="94258"/>
                  </a:lnTo>
                  <a:lnTo>
                    <a:pt x="1884581" y="0"/>
                  </a:lnTo>
                  <a:close/>
                </a:path>
                <a:path w="1884679" h="1086484">
                  <a:moveTo>
                    <a:pt x="1879539" y="94258"/>
                  </a:moveTo>
                  <a:lnTo>
                    <a:pt x="1803788" y="94258"/>
                  </a:lnTo>
                  <a:lnTo>
                    <a:pt x="1747161" y="1003068"/>
                  </a:lnTo>
                  <a:lnTo>
                    <a:pt x="1830928" y="1003068"/>
                  </a:lnTo>
                  <a:lnTo>
                    <a:pt x="1879539" y="94258"/>
                  </a:lnTo>
                  <a:close/>
                </a:path>
              </a:pathLst>
            </a:custGeom>
            <a:solidFill>
              <a:srgbClr val="F6AE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9962147" y="7694974"/>
              <a:ext cx="2343150" cy="1086485"/>
            </a:xfrm>
            <a:custGeom>
              <a:avLst/>
              <a:gdLst/>
              <a:ahLst/>
              <a:cxnLst/>
              <a:rect l="l" t="t" r="r" b="b"/>
              <a:pathLst>
                <a:path w="2343150" h="1086484">
                  <a:moveTo>
                    <a:pt x="607415" y="1086256"/>
                  </a:moveTo>
                  <a:lnTo>
                    <a:pt x="539165" y="0"/>
                  </a:lnTo>
                  <a:lnTo>
                    <a:pt x="0" y="0"/>
                  </a:lnTo>
                  <a:lnTo>
                    <a:pt x="58102" y="1086256"/>
                  </a:lnTo>
                  <a:lnTo>
                    <a:pt x="607415" y="1086256"/>
                  </a:lnTo>
                  <a:close/>
                </a:path>
                <a:path w="2343150" h="1086484">
                  <a:moveTo>
                    <a:pt x="2342959" y="94259"/>
                  </a:moveTo>
                  <a:lnTo>
                    <a:pt x="1761375" y="94259"/>
                  </a:lnTo>
                  <a:lnTo>
                    <a:pt x="1806016" y="1003071"/>
                  </a:lnTo>
                  <a:lnTo>
                    <a:pt x="2286330" y="1003071"/>
                  </a:lnTo>
                  <a:lnTo>
                    <a:pt x="2342959" y="94259"/>
                  </a:lnTo>
                  <a:close/>
                </a:path>
              </a:pathLst>
            </a:custGeom>
            <a:solidFill>
              <a:srgbClr val="CD68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10334468" y="7344312"/>
              <a:ext cx="321310" cy="177800"/>
            </a:xfrm>
            <a:custGeom>
              <a:avLst/>
              <a:gdLst/>
              <a:ahLst/>
              <a:cxnLst/>
              <a:rect l="l" t="t" r="r" b="b"/>
              <a:pathLst>
                <a:path w="321309" h="177800">
                  <a:moveTo>
                    <a:pt x="320848" y="0"/>
                  </a:moveTo>
                  <a:lnTo>
                    <a:pt x="0" y="0"/>
                  </a:lnTo>
                  <a:lnTo>
                    <a:pt x="1162" y="13915"/>
                  </a:lnTo>
                  <a:lnTo>
                    <a:pt x="301708" y="21653"/>
                  </a:lnTo>
                  <a:lnTo>
                    <a:pt x="301708" y="152131"/>
                  </a:lnTo>
                  <a:lnTo>
                    <a:pt x="13915" y="157356"/>
                  </a:lnTo>
                  <a:lnTo>
                    <a:pt x="15653" y="177261"/>
                  </a:lnTo>
                  <a:lnTo>
                    <a:pt x="320848" y="177261"/>
                  </a:lnTo>
                  <a:lnTo>
                    <a:pt x="320848" y="0"/>
                  </a:lnTo>
                  <a:close/>
                </a:path>
              </a:pathLst>
            </a:custGeom>
            <a:solidFill>
              <a:srgbClr val="6A2F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10335629" y="7358231"/>
              <a:ext cx="300990" cy="143510"/>
            </a:xfrm>
            <a:custGeom>
              <a:avLst/>
              <a:gdLst/>
              <a:ahLst/>
              <a:cxnLst/>
              <a:rect l="l" t="t" r="r" b="b"/>
              <a:pathLst>
                <a:path w="300990" h="143509">
                  <a:moveTo>
                    <a:pt x="0" y="0"/>
                  </a:moveTo>
                  <a:lnTo>
                    <a:pt x="12753" y="143430"/>
                  </a:lnTo>
                  <a:lnTo>
                    <a:pt x="300545" y="138215"/>
                  </a:lnTo>
                  <a:lnTo>
                    <a:pt x="300545" y="77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A4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10172473" y="7521578"/>
              <a:ext cx="424815" cy="177800"/>
            </a:xfrm>
            <a:custGeom>
              <a:avLst/>
              <a:gdLst/>
              <a:ahLst/>
              <a:cxnLst/>
              <a:rect l="l" t="t" r="r" b="b"/>
              <a:pathLst>
                <a:path w="424815" h="177800">
                  <a:moveTo>
                    <a:pt x="424458" y="0"/>
                  </a:moveTo>
                  <a:lnTo>
                    <a:pt x="0" y="0"/>
                  </a:lnTo>
                  <a:lnTo>
                    <a:pt x="1738" y="14114"/>
                  </a:lnTo>
                  <a:lnTo>
                    <a:pt x="397788" y="21842"/>
                  </a:lnTo>
                  <a:lnTo>
                    <a:pt x="397788" y="152131"/>
                  </a:lnTo>
                  <a:lnTo>
                    <a:pt x="19140" y="157544"/>
                  </a:lnTo>
                  <a:lnTo>
                    <a:pt x="21653" y="177460"/>
                  </a:lnTo>
                  <a:lnTo>
                    <a:pt x="424458" y="177460"/>
                  </a:lnTo>
                  <a:lnTo>
                    <a:pt x="424458" y="0"/>
                  </a:lnTo>
                  <a:close/>
                </a:path>
              </a:pathLst>
            </a:custGeom>
            <a:solidFill>
              <a:srgbClr val="4464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10174212" y="7535688"/>
              <a:ext cx="396240" cy="143510"/>
            </a:xfrm>
            <a:custGeom>
              <a:avLst/>
              <a:gdLst/>
              <a:ahLst/>
              <a:cxnLst/>
              <a:rect l="l" t="t" r="r" b="b"/>
              <a:pathLst>
                <a:path w="396240" h="143509">
                  <a:moveTo>
                    <a:pt x="0" y="0"/>
                  </a:moveTo>
                  <a:lnTo>
                    <a:pt x="17402" y="143440"/>
                  </a:lnTo>
                  <a:lnTo>
                    <a:pt x="396050" y="138027"/>
                  </a:lnTo>
                  <a:lnTo>
                    <a:pt x="396050" y="77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A4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10655316" y="7344312"/>
              <a:ext cx="490855" cy="177800"/>
            </a:xfrm>
            <a:custGeom>
              <a:avLst/>
              <a:gdLst/>
              <a:ahLst/>
              <a:cxnLst/>
              <a:rect l="l" t="t" r="r" b="b"/>
              <a:pathLst>
                <a:path w="490854" h="177800">
                  <a:moveTo>
                    <a:pt x="490623" y="0"/>
                  </a:moveTo>
                  <a:lnTo>
                    <a:pt x="0" y="0"/>
                  </a:lnTo>
                  <a:lnTo>
                    <a:pt x="0" y="177261"/>
                  </a:lnTo>
                  <a:lnTo>
                    <a:pt x="471483" y="177261"/>
                  </a:lnTo>
                  <a:lnTo>
                    <a:pt x="490623" y="0"/>
                  </a:lnTo>
                  <a:close/>
                </a:path>
              </a:pathLst>
            </a:custGeom>
            <a:solidFill>
              <a:srgbClr val="D96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10596934" y="7521578"/>
              <a:ext cx="682625" cy="177800"/>
            </a:xfrm>
            <a:custGeom>
              <a:avLst/>
              <a:gdLst/>
              <a:ahLst/>
              <a:cxnLst/>
              <a:rect l="l" t="t" r="r" b="b"/>
              <a:pathLst>
                <a:path w="682625" h="177800">
                  <a:moveTo>
                    <a:pt x="682387" y="0"/>
                  </a:moveTo>
                  <a:lnTo>
                    <a:pt x="0" y="0"/>
                  </a:lnTo>
                  <a:lnTo>
                    <a:pt x="0" y="177460"/>
                  </a:lnTo>
                  <a:lnTo>
                    <a:pt x="655707" y="177460"/>
                  </a:lnTo>
                  <a:lnTo>
                    <a:pt x="682387" y="0"/>
                  </a:lnTo>
                  <a:close/>
                </a:path>
              </a:pathLst>
            </a:custGeom>
            <a:solidFill>
              <a:srgbClr val="5286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10687799" y="7344314"/>
              <a:ext cx="525780" cy="354965"/>
            </a:xfrm>
            <a:custGeom>
              <a:avLst/>
              <a:gdLst/>
              <a:ahLst/>
              <a:cxnLst/>
              <a:rect l="l" t="t" r="r" b="b"/>
              <a:pathLst>
                <a:path w="525779" h="354965">
                  <a:moveTo>
                    <a:pt x="52387" y="354736"/>
                  </a:moveTo>
                  <a:lnTo>
                    <a:pt x="33324" y="177266"/>
                  </a:lnTo>
                  <a:lnTo>
                    <a:pt x="0" y="177266"/>
                  </a:lnTo>
                  <a:lnTo>
                    <a:pt x="0" y="354736"/>
                  </a:lnTo>
                  <a:lnTo>
                    <a:pt x="52387" y="354736"/>
                  </a:lnTo>
                  <a:close/>
                </a:path>
                <a:path w="525779" h="354965">
                  <a:moveTo>
                    <a:pt x="124282" y="177266"/>
                  </a:moveTo>
                  <a:lnTo>
                    <a:pt x="113169" y="0"/>
                  </a:lnTo>
                  <a:lnTo>
                    <a:pt x="52374" y="0"/>
                  </a:lnTo>
                  <a:lnTo>
                    <a:pt x="42837" y="177266"/>
                  </a:lnTo>
                  <a:lnTo>
                    <a:pt x="62941" y="177266"/>
                  </a:lnTo>
                  <a:lnTo>
                    <a:pt x="72809" y="354736"/>
                  </a:lnTo>
                  <a:lnTo>
                    <a:pt x="97485" y="354736"/>
                  </a:lnTo>
                  <a:lnTo>
                    <a:pt x="80213" y="177266"/>
                  </a:lnTo>
                  <a:lnTo>
                    <a:pt x="124282" y="177266"/>
                  </a:lnTo>
                  <a:close/>
                </a:path>
                <a:path w="525779" h="354965">
                  <a:moveTo>
                    <a:pt x="404393" y="0"/>
                  </a:moveTo>
                  <a:lnTo>
                    <a:pt x="377228" y="0"/>
                  </a:lnTo>
                  <a:lnTo>
                    <a:pt x="366115" y="177266"/>
                  </a:lnTo>
                  <a:lnTo>
                    <a:pt x="382155" y="177266"/>
                  </a:lnTo>
                  <a:lnTo>
                    <a:pt x="404393" y="0"/>
                  </a:lnTo>
                  <a:close/>
                </a:path>
                <a:path w="525779" h="354965">
                  <a:moveTo>
                    <a:pt x="525653" y="177266"/>
                  </a:moveTo>
                  <a:lnTo>
                    <a:pt x="455320" y="177266"/>
                  </a:lnTo>
                  <a:lnTo>
                    <a:pt x="455320" y="354736"/>
                  </a:lnTo>
                  <a:lnTo>
                    <a:pt x="516915" y="354736"/>
                  </a:lnTo>
                  <a:lnTo>
                    <a:pt x="525653" y="177266"/>
                  </a:lnTo>
                  <a:close/>
                </a:path>
              </a:pathLst>
            </a:custGeom>
            <a:solidFill>
              <a:srgbClr val="EF9F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2" name="object 282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11550031" y="7445386"/>
              <a:ext cx="444965" cy="249584"/>
            </a:xfrm>
            <a:prstGeom prst="rect">
              <a:avLst/>
            </a:prstGeom>
          </p:spPr>
        </p:pic>
        <p:sp>
          <p:nvSpPr>
            <p:cNvPr id="283" name="object 283"/>
            <p:cNvSpPr/>
            <p:nvPr/>
          </p:nvSpPr>
          <p:spPr>
            <a:xfrm>
              <a:off x="10770590" y="8147748"/>
              <a:ext cx="587375" cy="280035"/>
            </a:xfrm>
            <a:custGeom>
              <a:avLst/>
              <a:gdLst/>
              <a:ahLst/>
              <a:cxnLst/>
              <a:rect l="l" t="t" r="r" b="b"/>
              <a:pathLst>
                <a:path w="587375" h="280034">
                  <a:moveTo>
                    <a:pt x="409399" y="0"/>
                  </a:moveTo>
                  <a:lnTo>
                    <a:pt x="371553" y="21503"/>
                  </a:lnTo>
                  <a:lnTo>
                    <a:pt x="328680" y="80043"/>
                  </a:lnTo>
                  <a:lnTo>
                    <a:pt x="303555" y="147614"/>
                  </a:lnTo>
                  <a:lnTo>
                    <a:pt x="267996" y="78108"/>
                  </a:lnTo>
                  <a:lnTo>
                    <a:pt x="237955" y="56182"/>
                  </a:lnTo>
                  <a:lnTo>
                    <a:pt x="231965" y="59638"/>
                  </a:lnTo>
                  <a:lnTo>
                    <a:pt x="210965" y="103202"/>
                  </a:lnTo>
                  <a:lnTo>
                    <a:pt x="200218" y="150073"/>
                  </a:lnTo>
                  <a:lnTo>
                    <a:pt x="198616" y="174032"/>
                  </a:lnTo>
                  <a:lnTo>
                    <a:pt x="186477" y="140732"/>
                  </a:lnTo>
                  <a:lnTo>
                    <a:pt x="156826" y="76225"/>
                  </a:lnTo>
                  <a:lnTo>
                    <a:pt x="134413" y="38148"/>
                  </a:lnTo>
                  <a:lnTo>
                    <a:pt x="121050" y="28688"/>
                  </a:lnTo>
                  <a:lnTo>
                    <a:pt x="113414" y="29335"/>
                  </a:lnTo>
                  <a:lnTo>
                    <a:pt x="95233" y="88404"/>
                  </a:lnTo>
                  <a:lnTo>
                    <a:pt x="91582" y="129700"/>
                  </a:lnTo>
                  <a:lnTo>
                    <a:pt x="91442" y="171170"/>
                  </a:lnTo>
                  <a:lnTo>
                    <a:pt x="94629" y="213089"/>
                  </a:lnTo>
                  <a:lnTo>
                    <a:pt x="21930" y="120495"/>
                  </a:lnTo>
                  <a:lnTo>
                    <a:pt x="17270" y="115552"/>
                  </a:lnTo>
                  <a:lnTo>
                    <a:pt x="4674" y="117290"/>
                  </a:lnTo>
                  <a:lnTo>
                    <a:pt x="2119" y="125479"/>
                  </a:lnTo>
                  <a:lnTo>
                    <a:pt x="1355" y="132149"/>
                  </a:lnTo>
                  <a:lnTo>
                    <a:pt x="0" y="168198"/>
                  </a:lnTo>
                  <a:lnTo>
                    <a:pt x="4099" y="204060"/>
                  </a:lnTo>
                  <a:lnTo>
                    <a:pt x="13510" y="238976"/>
                  </a:lnTo>
                  <a:lnTo>
                    <a:pt x="28087" y="272186"/>
                  </a:lnTo>
                  <a:lnTo>
                    <a:pt x="551830" y="279903"/>
                  </a:lnTo>
                  <a:lnTo>
                    <a:pt x="562591" y="258415"/>
                  </a:lnTo>
                  <a:lnTo>
                    <a:pt x="579486" y="213569"/>
                  </a:lnTo>
                  <a:lnTo>
                    <a:pt x="586952" y="177505"/>
                  </a:lnTo>
                  <a:lnTo>
                    <a:pt x="585705" y="171435"/>
                  </a:lnTo>
                  <a:lnTo>
                    <a:pt x="540290" y="168525"/>
                  </a:lnTo>
                  <a:lnTo>
                    <a:pt x="494690" y="191550"/>
                  </a:lnTo>
                  <a:lnTo>
                    <a:pt x="501368" y="172814"/>
                  </a:lnTo>
                  <a:lnTo>
                    <a:pt x="505634" y="153427"/>
                  </a:lnTo>
                  <a:lnTo>
                    <a:pt x="507443" y="133680"/>
                  </a:lnTo>
                  <a:lnTo>
                    <a:pt x="506753" y="113866"/>
                  </a:lnTo>
                  <a:lnTo>
                    <a:pt x="506271" y="108987"/>
                  </a:lnTo>
                  <a:lnTo>
                    <a:pt x="505119" y="103448"/>
                  </a:lnTo>
                  <a:lnTo>
                    <a:pt x="495434" y="97982"/>
                  </a:lnTo>
                  <a:lnTo>
                    <a:pt x="488806" y="101197"/>
                  </a:lnTo>
                  <a:lnTo>
                    <a:pt x="465789" y="116224"/>
                  </a:lnTo>
                  <a:lnTo>
                    <a:pt x="447948" y="128557"/>
                  </a:lnTo>
                  <a:lnTo>
                    <a:pt x="431396" y="142170"/>
                  </a:lnTo>
                  <a:lnTo>
                    <a:pt x="417321" y="157698"/>
                  </a:lnTo>
                  <a:lnTo>
                    <a:pt x="427012" y="130411"/>
                  </a:lnTo>
                  <a:lnTo>
                    <a:pt x="434110" y="102389"/>
                  </a:lnTo>
                  <a:lnTo>
                    <a:pt x="438567" y="73863"/>
                  </a:lnTo>
                  <a:lnTo>
                    <a:pt x="440336" y="45062"/>
                  </a:lnTo>
                  <a:lnTo>
                    <a:pt x="439835" y="32956"/>
                  </a:lnTo>
                  <a:lnTo>
                    <a:pt x="437442" y="21090"/>
                  </a:lnTo>
                  <a:lnTo>
                    <a:pt x="432342" y="10735"/>
                  </a:lnTo>
                  <a:lnTo>
                    <a:pt x="423719" y="3158"/>
                  </a:lnTo>
                  <a:lnTo>
                    <a:pt x="416799" y="633"/>
                  </a:lnTo>
                  <a:lnTo>
                    <a:pt x="409399" y="0"/>
                  </a:lnTo>
                  <a:close/>
                </a:path>
              </a:pathLst>
            </a:custGeom>
            <a:solidFill>
              <a:srgbClr val="A68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4" name="object 284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10767205" y="8403764"/>
              <a:ext cx="590130" cy="294273"/>
            </a:xfrm>
            <a:prstGeom prst="rect">
              <a:avLst/>
            </a:prstGeom>
          </p:spPr>
        </p:pic>
        <p:sp>
          <p:nvSpPr>
            <p:cNvPr id="285" name="object 285"/>
            <p:cNvSpPr/>
            <p:nvPr/>
          </p:nvSpPr>
          <p:spPr>
            <a:xfrm>
              <a:off x="10814458" y="8402979"/>
              <a:ext cx="158750" cy="294640"/>
            </a:xfrm>
            <a:custGeom>
              <a:avLst/>
              <a:gdLst/>
              <a:ahLst/>
              <a:cxnLst/>
              <a:rect l="l" t="t" r="r" b="b"/>
              <a:pathLst>
                <a:path w="158750" h="294640">
                  <a:moveTo>
                    <a:pt x="0" y="0"/>
                  </a:moveTo>
                  <a:lnTo>
                    <a:pt x="2224" y="51382"/>
                  </a:lnTo>
                  <a:lnTo>
                    <a:pt x="8995" y="102365"/>
                  </a:lnTo>
                  <a:lnTo>
                    <a:pt x="20210" y="152563"/>
                  </a:lnTo>
                  <a:lnTo>
                    <a:pt x="35763" y="201590"/>
                  </a:lnTo>
                  <a:lnTo>
                    <a:pt x="55553" y="249060"/>
                  </a:lnTo>
                  <a:lnTo>
                    <a:pt x="79474" y="294587"/>
                  </a:lnTo>
                  <a:lnTo>
                    <a:pt x="158738" y="294587"/>
                  </a:lnTo>
                  <a:lnTo>
                    <a:pt x="151576" y="245818"/>
                  </a:lnTo>
                  <a:lnTo>
                    <a:pt x="145430" y="197001"/>
                  </a:lnTo>
                  <a:lnTo>
                    <a:pt x="140195" y="148117"/>
                  </a:lnTo>
                  <a:lnTo>
                    <a:pt x="135764" y="99146"/>
                  </a:lnTo>
                  <a:lnTo>
                    <a:pt x="132030" y="50070"/>
                  </a:lnTo>
                  <a:lnTo>
                    <a:pt x="128886" y="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BE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6" name="object 286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10770237" y="8404550"/>
              <a:ext cx="587241" cy="280221"/>
            </a:xfrm>
            <a:prstGeom prst="rect">
              <a:avLst/>
            </a:prstGeom>
          </p:spPr>
        </p:pic>
        <p:sp>
          <p:nvSpPr>
            <p:cNvPr id="287" name="object 287"/>
            <p:cNvSpPr/>
            <p:nvPr/>
          </p:nvSpPr>
          <p:spPr>
            <a:xfrm>
              <a:off x="10821670" y="8477929"/>
              <a:ext cx="135255" cy="108585"/>
            </a:xfrm>
            <a:custGeom>
              <a:avLst/>
              <a:gdLst/>
              <a:ahLst/>
              <a:cxnLst/>
              <a:rect l="l" t="t" r="r" b="b"/>
              <a:pathLst>
                <a:path w="135254" h="108584">
                  <a:moveTo>
                    <a:pt x="129501" y="33159"/>
                  </a:moveTo>
                  <a:lnTo>
                    <a:pt x="126631" y="0"/>
                  </a:lnTo>
                  <a:lnTo>
                    <a:pt x="78003" y="5067"/>
                  </a:lnTo>
                  <a:lnTo>
                    <a:pt x="46355" y="8788"/>
                  </a:lnTo>
                  <a:lnTo>
                    <a:pt x="0" y="15049"/>
                  </a:lnTo>
                  <a:lnTo>
                    <a:pt x="2730" y="31330"/>
                  </a:lnTo>
                  <a:lnTo>
                    <a:pt x="5930" y="47536"/>
                  </a:lnTo>
                  <a:lnTo>
                    <a:pt x="129501" y="33159"/>
                  </a:lnTo>
                  <a:close/>
                </a:path>
                <a:path w="135254" h="108584">
                  <a:moveTo>
                    <a:pt x="135115" y="92265"/>
                  </a:moveTo>
                  <a:lnTo>
                    <a:pt x="133477" y="77685"/>
                  </a:lnTo>
                  <a:lnTo>
                    <a:pt x="103936" y="82359"/>
                  </a:lnTo>
                  <a:lnTo>
                    <a:pt x="94043" y="83705"/>
                  </a:lnTo>
                  <a:lnTo>
                    <a:pt x="74688" y="85877"/>
                  </a:lnTo>
                  <a:lnTo>
                    <a:pt x="55359" y="87503"/>
                  </a:lnTo>
                  <a:lnTo>
                    <a:pt x="16725" y="89814"/>
                  </a:lnTo>
                  <a:lnTo>
                    <a:pt x="20370" y="102247"/>
                  </a:lnTo>
                  <a:lnTo>
                    <a:pt x="22402" y="108407"/>
                  </a:lnTo>
                  <a:lnTo>
                    <a:pt x="37680" y="106895"/>
                  </a:lnTo>
                  <a:lnTo>
                    <a:pt x="52997" y="105041"/>
                  </a:lnTo>
                  <a:lnTo>
                    <a:pt x="83807" y="100711"/>
                  </a:lnTo>
                  <a:lnTo>
                    <a:pt x="109499" y="96685"/>
                  </a:lnTo>
                  <a:lnTo>
                    <a:pt x="135115" y="92265"/>
                  </a:lnTo>
                  <a:close/>
                </a:path>
              </a:pathLst>
            </a:custGeom>
            <a:solidFill>
              <a:srgbClr val="DE73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8" name="object 288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1432710" y="8097931"/>
              <a:ext cx="2447297" cy="1346566"/>
            </a:xfrm>
            <a:prstGeom prst="rect">
              <a:avLst/>
            </a:prstGeom>
          </p:spPr>
        </p:pic>
        <p:sp>
          <p:nvSpPr>
            <p:cNvPr id="289" name="object 289"/>
            <p:cNvSpPr/>
            <p:nvPr/>
          </p:nvSpPr>
          <p:spPr>
            <a:xfrm>
              <a:off x="10015716" y="4693551"/>
              <a:ext cx="263525" cy="254635"/>
            </a:xfrm>
            <a:custGeom>
              <a:avLst/>
              <a:gdLst/>
              <a:ahLst/>
              <a:cxnLst/>
              <a:rect l="l" t="t" r="r" b="b"/>
              <a:pathLst>
                <a:path w="263525" h="254635">
                  <a:moveTo>
                    <a:pt x="206747" y="0"/>
                  </a:moveTo>
                  <a:lnTo>
                    <a:pt x="56699" y="0"/>
                  </a:lnTo>
                  <a:lnTo>
                    <a:pt x="34628" y="12886"/>
                  </a:lnTo>
                  <a:lnTo>
                    <a:pt x="16605" y="43117"/>
                  </a:lnTo>
                  <a:lnTo>
                    <a:pt x="4455" y="78051"/>
                  </a:lnTo>
                  <a:lnTo>
                    <a:pt x="0" y="105043"/>
                  </a:lnTo>
                  <a:lnTo>
                    <a:pt x="0" y="208642"/>
                  </a:lnTo>
                  <a:lnTo>
                    <a:pt x="4455" y="226325"/>
                  </a:lnTo>
                  <a:lnTo>
                    <a:pt x="16605" y="240767"/>
                  </a:lnTo>
                  <a:lnTo>
                    <a:pt x="34628" y="250505"/>
                  </a:lnTo>
                  <a:lnTo>
                    <a:pt x="56699" y="254076"/>
                  </a:lnTo>
                  <a:lnTo>
                    <a:pt x="206747" y="254076"/>
                  </a:lnTo>
                  <a:lnTo>
                    <a:pt x="228821" y="250505"/>
                  </a:lnTo>
                  <a:lnTo>
                    <a:pt x="246847" y="240767"/>
                  </a:lnTo>
                  <a:lnTo>
                    <a:pt x="259001" y="226325"/>
                  </a:lnTo>
                  <a:lnTo>
                    <a:pt x="263457" y="208642"/>
                  </a:lnTo>
                  <a:lnTo>
                    <a:pt x="263457" y="105043"/>
                  </a:lnTo>
                  <a:lnTo>
                    <a:pt x="259001" y="78051"/>
                  </a:lnTo>
                  <a:lnTo>
                    <a:pt x="246847" y="43117"/>
                  </a:lnTo>
                  <a:lnTo>
                    <a:pt x="228821" y="12886"/>
                  </a:lnTo>
                  <a:lnTo>
                    <a:pt x="206747" y="0"/>
                  </a:lnTo>
                  <a:close/>
                </a:path>
              </a:pathLst>
            </a:custGeom>
            <a:solidFill>
              <a:srgbClr val="E84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10015719" y="4693550"/>
              <a:ext cx="88900" cy="254635"/>
            </a:xfrm>
            <a:custGeom>
              <a:avLst/>
              <a:gdLst/>
              <a:ahLst/>
              <a:cxnLst/>
              <a:rect l="l" t="t" r="r" b="b"/>
              <a:pathLst>
                <a:path w="88900" h="254635">
                  <a:moveTo>
                    <a:pt x="64731" y="0"/>
                  </a:moveTo>
                  <a:lnTo>
                    <a:pt x="56699" y="0"/>
                  </a:lnTo>
                  <a:lnTo>
                    <a:pt x="34628" y="12886"/>
                  </a:lnTo>
                  <a:lnTo>
                    <a:pt x="16605" y="43117"/>
                  </a:lnTo>
                  <a:lnTo>
                    <a:pt x="4455" y="78051"/>
                  </a:lnTo>
                  <a:lnTo>
                    <a:pt x="0" y="105043"/>
                  </a:lnTo>
                  <a:lnTo>
                    <a:pt x="0" y="208642"/>
                  </a:lnTo>
                  <a:lnTo>
                    <a:pt x="4455" y="226325"/>
                  </a:lnTo>
                  <a:lnTo>
                    <a:pt x="16605" y="240767"/>
                  </a:lnTo>
                  <a:lnTo>
                    <a:pt x="34628" y="250505"/>
                  </a:lnTo>
                  <a:lnTo>
                    <a:pt x="56699" y="254076"/>
                  </a:lnTo>
                  <a:lnTo>
                    <a:pt x="84081" y="254076"/>
                  </a:lnTo>
                  <a:lnTo>
                    <a:pt x="86579" y="217391"/>
                  </a:lnTo>
                  <a:lnTo>
                    <a:pt x="87460" y="199038"/>
                  </a:lnTo>
                  <a:lnTo>
                    <a:pt x="87986" y="180675"/>
                  </a:lnTo>
                  <a:lnTo>
                    <a:pt x="88307" y="149084"/>
                  </a:lnTo>
                  <a:lnTo>
                    <a:pt x="87766" y="117331"/>
                  </a:lnTo>
                  <a:lnTo>
                    <a:pt x="81390" y="54396"/>
                  </a:lnTo>
                  <a:lnTo>
                    <a:pt x="71281" y="13083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C13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10712373" y="4693551"/>
              <a:ext cx="263525" cy="254635"/>
            </a:xfrm>
            <a:custGeom>
              <a:avLst/>
              <a:gdLst/>
              <a:ahLst/>
              <a:cxnLst/>
              <a:rect l="l" t="t" r="r" b="b"/>
              <a:pathLst>
                <a:path w="263525" h="254635">
                  <a:moveTo>
                    <a:pt x="206737" y="0"/>
                  </a:moveTo>
                  <a:lnTo>
                    <a:pt x="56699" y="0"/>
                  </a:lnTo>
                  <a:lnTo>
                    <a:pt x="34628" y="12886"/>
                  </a:lnTo>
                  <a:lnTo>
                    <a:pt x="16605" y="43117"/>
                  </a:lnTo>
                  <a:lnTo>
                    <a:pt x="4455" y="78051"/>
                  </a:lnTo>
                  <a:lnTo>
                    <a:pt x="0" y="105043"/>
                  </a:lnTo>
                  <a:lnTo>
                    <a:pt x="0" y="208642"/>
                  </a:lnTo>
                  <a:lnTo>
                    <a:pt x="4455" y="226325"/>
                  </a:lnTo>
                  <a:lnTo>
                    <a:pt x="16605" y="240767"/>
                  </a:lnTo>
                  <a:lnTo>
                    <a:pt x="34628" y="250505"/>
                  </a:lnTo>
                  <a:lnTo>
                    <a:pt x="56699" y="254076"/>
                  </a:lnTo>
                  <a:lnTo>
                    <a:pt x="206737" y="254076"/>
                  </a:lnTo>
                  <a:lnTo>
                    <a:pt x="228810" y="250505"/>
                  </a:lnTo>
                  <a:lnTo>
                    <a:pt x="246836" y="240767"/>
                  </a:lnTo>
                  <a:lnTo>
                    <a:pt x="258990" y="226325"/>
                  </a:lnTo>
                  <a:lnTo>
                    <a:pt x="263447" y="208642"/>
                  </a:lnTo>
                  <a:lnTo>
                    <a:pt x="263447" y="105043"/>
                  </a:lnTo>
                  <a:lnTo>
                    <a:pt x="258990" y="78051"/>
                  </a:lnTo>
                  <a:lnTo>
                    <a:pt x="246836" y="43117"/>
                  </a:lnTo>
                  <a:lnTo>
                    <a:pt x="228810" y="12886"/>
                  </a:lnTo>
                  <a:lnTo>
                    <a:pt x="206737" y="0"/>
                  </a:lnTo>
                  <a:close/>
                </a:path>
              </a:pathLst>
            </a:custGeom>
            <a:solidFill>
              <a:srgbClr val="E84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10712376" y="4693550"/>
              <a:ext cx="88900" cy="254635"/>
            </a:xfrm>
            <a:custGeom>
              <a:avLst/>
              <a:gdLst/>
              <a:ahLst/>
              <a:cxnLst/>
              <a:rect l="l" t="t" r="r" b="b"/>
              <a:pathLst>
                <a:path w="88900" h="254635">
                  <a:moveTo>
                    <a:pt x="64731" y="0"/>
                  </a:moveTo>
                  <a:lnTo>
                    <a:pt x="56699" y="0"/>
                  </a:lnTo>
                  <a:lnTo>
                    <a:pt x="34628" y="12886"/>
                  </a:lnTo>
                  <a:lnTo>
                    <a:pt x="16605" y="43117"/>
                  </a:lnTo>
                  <a:lnTo>
                    <a:pt x="4455" y="78051"/>
                  </a:lnTo>
                  <a:lnTo>
                    <a:pt x="0" y="105043"/>
                  </a:lnTo>
                  <a:lnTo>
                    <a:pt x="0" y="208642"/>
                  </a:lnTo>
                  <a:lnTo>
                    <a:pt x="4455" y="226325"/>
                  </a:lnTo>
                  <a:lnTo>
                    <a:pt x="16605" y="240767"/>
                  </a:lnTo>
                  <a:lnTo>
                    <a:pt x="34628" y="250505"/>
                  </a:lnTo>
                  <a:lnTo>
                    <a:pt x="56699" y="254076"/>
                  </a:lnTo>
                  <a:lnTo>
                    <a:pt x="84070" y="254076"/>
                  </a:lnTo>
                  <a:lnTo>
                    <a:pt x="86573" y="217391"/>
                  </a:lnTo>
                  <a:lnTo>
                    <a:pt x="87454" y="199038"/>
                  </a:lnTo>
                  <a:lnTo>
                    <a:pt x="87976" y="180675"/>
                  </a:lnTo>
                  <a:lnTo>
                    <a:pt x="88301" y="149084"/>
                  </a:lnTo>
                  <a:lnTo>
                    <a:pt x="87761" y="117331"/>
                  </a:lnTo>
                  <a:lnTo>
                    <a:pt x="81390" y="54396"/>
                  </a:lnTo>
                  <a:lnTo>
                    <a:pt x="71281" y="13083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C13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9808131" y="4762306"/>
              <a:ext cx="1236980" cy="1773555"/>
            </a:xfrm>
            <a:custGeom>
              <a:avLst/>
              <a:gdLst/>
              <a:ahLst/>
              <a:cxnLst/>
              <a:rect l="l" t="t" r="r" b="b"/>
              <a:pathLst>
                <a:path w="1236979" h="1773554">
                  <a:moveTo>
                    <a:pt x="272473" y="0"/>
                  </a:moveTo>
                  <a:lnTo>
                    <a:pt x="184102" y="7998"/>
                  </a:lnTo>
                  <a:lnTo>
                    <a:pt x="135761" y="28256"/>
                  </a:lnTo>
                  <a:lnTo>
                    <a:pt x="110456" y="76608"/>
                  </a:lnTo>
                  <a:lnTo>
                    <a:pt x="91190" y="168884"/>
                  </a:lnTo>
                  <a:lnTo>
                    <a:pt x="81613" y="228000"/>
                  </a:lnTo>
                  <a:lnTo>
                    <a:pt x="71961" y="300666"/>
                  </a:lnTo>
                  <a:lnTo>
                    <a:pt x="67149" y="341547"/>
                  </a:lnTo>
                  <a:lnTo>
                    <a:pt x="62370" y="385176"/>
                  </a:lnTo>
                  <a:lnTo>
                    <a:pt x="57641" y="431338"/>
                  </a:lnTo>
                  <a:lnTo>
                    <a:pt x="52978" y="479821"/>
                  </a:lnTo>
                  <a:lnTo>
                    <a:pt x="48401" y="530411"/>
                  </a:lnTo>
                  <a:lnTo>
                    <a:pt x="43924" y="582894"/>
                  </a:lnTo>
                  <a:lnTo>
                    <a:pt x="39566" y="637057"/>
                  </a:lnTo>
                  <a:lnTo>
                    <a:pt x="35344" y="692686"/>
                  </a:lnTo>
                  <a:lnTo>
                    <a:pt x="31275" y="749569"/>
                  </a:lnTo>
                  <a:lnTo>
                    <a:pt x="27377" y="807490"/>
                  </a:lnTo>
                  <a:lnTo>
                    <a:pt x="23665" y="866238"/>
                  </a:lnTo>
                  <a:lnTo>
                    <a:pt x="20158" y="925599"/>
                  </a:lnTo>
                  <a:lnTo>
                    <a:pt x="16873" y="985358"/>
                  </a:lnTo>
                  <a:lnTo>
                    <a:pt x="13827" y="1045303"/>
                  </a:lnTo>
                  <a:lnTo>
                    <a:pt x="11037" y="1105220"/>
                  </a:lnTo>
                  <a:lnTo>
                    <a:pt x="8520" y="1164895"/>
                  </a:lnTo>
                  <a:lnTo>
                    <a:pt x="6294" y="1224116"/>
                  </a:lnTo>
                  <a:lnTo>
                    <a:pt x="4375" y="1282668"/>
                  </a:lnTo>
                  <a:lnTo>
                    <a:pt x="2782" y="1340338"/>
                  </a:lnTo>
                  <a:lnTo>
                    <a:pt x="1530" y="1396913"/>
                  </a:lnTo>
                  <a:lnTo>
                    <a:pt x="638" y="1452179"/>
                  </a:lnTo>
                  <a:lnTo>
                    <a:pt x="122" y="1505923"/>
                  </a:lnTo>
                  <a:lnTo>
                    <a:pt x="0" y="1557931"/>
                  </a:lnTo>
                  <a:lnTo>
                    <a:pt x="3195" y="1580742"/>
                  </a:lnTo>
                  <a:lnTo>
                    <a:pt x="32230" y="1633258"/>
                  </a:lnTo>
                  <a:lnTo>
                    <a:pt x="156646" y="1711949"/>
                  </a:lnTo>
                  <a:lnTo>
                    <a:pt x="254915" y="1747487"/>
                  </a:lnTo>
                  <a:lnTo>
                    <a:pt x="331408" y="1767336"/>
                  </a:lnTo>
                  <a:lnTo>
                    <a:pt x="362219" y="1773506"/>
                  </a:lnTo>
                  <a:lnTo>
                    <a:pt x="1236601" y="1429181"/>
                  </a:lnTo>
                  <a:lnTo>
                    <a:pt x="1206369" y="1071937"/>
                  </a:lnTo>
                  <a:lnTo>
                    <a:pt x="1171406" y="635796"/>
                  </a:lnTo>
                  <a:lnTo>
                    <a:pt x="1130478" y="111483"/>
                  </a:lnTo>
                  <a:lnTo>
                    <a:pt x="272473" y="0"/>
                  </a:lnTo>
                  <a:close/>
                </a:path>
              </a:pathLst>
            </a:custGeom>
            <a:solidFill>
              <a:srgbClr val="E84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9873612" y="4762304"/>
              <a:ext cx="351790" cy="753745"/>
            </a:xfrm>
            <a:custGeom>
              <a:avLst/>
              <a:gdLst/>
              <a:ahLst/>
              <a:cxnLst/>
              <a:rect l="l" t="t" r="r" b="b"/>
              <a:pathLst>
                <a:path w="351790" h="753745">
                  <a:moveTo>
                    <a:pt x="206988" y="0"/>
                  </a:moveTo>
                  <a:lnTo>
                    <a:pt x="118623" y="7998"/>
                  </a:lnTo>
                  <a:lnTo>
                    <a:pt x="70284" y="28256"/>
                  </a:lnTo>
                  <a:lnTo>
                    <a:pt x="44977" y="76608"/>
                  </a:lnTo>
                  <a:lnTo>
                    <a:pt x="25706" y="168884"/>
                  </a:lnTo>
                  <a:lnTo>
                    <a:pt x="19324" y="206815"/>
                  </a:lnTo>
                  <a:lnTo>
                    <a:pt x="12884" y="251061"/>
                  </a:lnTo>
                  <a:lnTo>
                    <a:pt x="6428" y="301105"/>
                  </a:lnTo>
                  <a:lnTo>
                    <a:pt x="0" y="356428"/>
                  </a:lnTo>
                  <a:lnTo>
                    <a:pt x="14175" y="321774"/>
                  </a:lnTo>
                  <a:lnTo>
                    <a:pt x="29275" y="287525"/>
                  </a:lnTo>
                  <a:lnTo>
                    <a:pt x="62312" y="220474"/>
                  </a:lnTo>
                  <a:lnTo>
                    <a:pt x="91435" y="170926"/>
                  </a:lnTo>
                  <a:lnTo>
                    <a:pt x="126362" y="126561"/>
                  </a:lnTo>
                  <a:lnTo>
                    <a:pt x="118370" y="173029"/>
                  </a:lnTo>
                  <a:lnTo>
                    <a:pt x="112722" y="220011"/>
                  </a:lnTo>
                  <a:lnTo>
                    <a:pt x="108923" y="267291"/>
                  </a:lnTo>
                  <a:lnTo>
                    <a:pt x="106478" y="314656"/>
                  </a:lnTo>
                  <a:lnTo>
                    <a:pt x="104893" y="361892"/>
                  </a:lnTo>
                  <a:lnTo>
                    <a:pt x="103672" y="408783"/>
                  </a:lnTo>
                  <a:lnTo>
                    <a:pt x="102168" y="457740"/>
                  </a:lnTo>
                  <a:lnTo>
                    <a:pt x="100183" y="506557"/>
                  </a:lnTo>
                  <a:lnTo>
                    <a:pt x="97697" y="555277"/>
                  </a:lnTo>
                  <a:lnTo>
                    <a:pt x="94687" y="603939"/>
                  </a:lnTo>
                  <a:lnTo>
                    <a:pt x="91133" y="652584"/>
                  </a:lnTo>
                  <a:lnTo>
                    <a:pt x="87015" y="701254"/>
                  </a:lnTo>
                  <a:lnTo>
                    <a:pt x="82028" y="752909"/>
                  </a:lnTo>
                  <a:lnTo>
                    <a:pt x="86552" y="753338"/>
                  </a:lnTo>
                  <a:lnTo>
                    <a:pt x="99790" y="698073"/>
                  </a:lnTo>
                  <a:lnTo>
                    <a:pt x="108223" y="644471"/>
                  </a:lnTo>
                  <a:lnTo>
                    <a:pt x="113542" y="590232"/>
                  </a:lnTo>
                  <a:lnTo>
                    <a:pt x="116684" y="535726"/>
                  </a:lnTo>
                  <a:lnTo>
                    <a:pt x="118586" y="481325"/>
                  </a:lnTo>
                  <a:lnTo>
                    <a:pt x="120184" y="427400"/>
                  </a:lnTo>
                  <a:lnTo>
                    <a:pt x="122309" y="373337"/>
                  </a:lnTo>
                  <a:lnTo>
                    <a:pt x="125246" y="319555"/>
                  </a:lnTo>
                  <a:lnTo>
                    <a:pt x="129178" y="265980"/>
                  </a:lnTo>
                  <a:lnTo>
                    <a:pt x="134288" y="212536"/>
                  </a:lnTo>
                  <a:lnTo>
                    <a:pt x="140761" y="159149"/>
                  </a:lnTo>
                  <a:lnTo>
                    <a:pt x="148780" y="105745"/>
                  </a:lnTo>
                  <a:lnTo>
                    <a:pt x="182598" y="82936"/>
                  </a:lnTo>
                  <a:lnTo>
                    <a:pt x="235382" y="63158"/>
                  </a:lnTo>
                  <a:lnTo>
                    <a:pt x="277062" y="53357"/>
                  </a:lnTo>
                  <a:lnTo>
                    <a:pt x="316853" y="40732"/>
                  </a:lnTo>
                  <a:lnTo>
                    <a:pt x="351392" y="18763"/>
                  </a:lnTo>
                  <a:lnTo>
                    <a:pt x="206988" y="0"/>
                  </a:lnTo>
                  <a:close/>
                </a:path>
              </a:pathLst>
            </a:custGeom>
            <a:solidFill>
              <a:srgbClr val="C13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9808134" y="6267802"/>
              <a:ext cx="508000" cy="268605"/>
            </a:xfrm>
            <a:custGeom>
              <a:avLst/>
              <a:gdLst/>
              <a:ahLst/>
              <a:cxnLst/>
              <a:rect l="l" t="t" r="r" b="b"/>
              <a:pathLst>
                <a:path w="508000" h="268604">
                  <a:moveTo>
                    <a:pt x="136" y="0"/>
                  </a:moveTo>
                  <a:lnTo>
                    <a:pt x="0" y="52427"/>
                  </a:lnTo>
                  <a:lnTo>
                    <a:pt x="13532" y="101064"/>
                  </a:lnTo>
                  <a:lnTo>
                    <a:pt x="60511" y="153220"/>
                  </a:lnTo>
                  <a:lnTo>
                    <a:pt x="156646" y="206454"/>
                  </a:lnTo>
                  <a:lnTo>
                    <a:pt x="254915" y="241988"/>
                  </a:lnTo>
                  <a:lnTo>
                    <a:pt x="331408" y="261834"/>
                  </a:lnTo>
                  <a:lnTo>
                    <a:pt x="362219" y="268002"/>
                  </a:lnTo>
                  <a:lnTo>
                    <a:pt x="507754" y="210705"/>
                  </a:lnTo>
                  <a:lnTo>
                    <a:pt x="449881" y="181003"/>
                  </a:lnTo>
                  <a:lnTo>
                    <a:pt x="387422" y="162225"/>
                  </a:lnTo>
                  <a:lnTo>
                    <a:pt x="310215" y="141928"/>
                  </a:lnTo>
                  <a:lnTo>
                    <a:pt x="271854" y="131019"/>
                  </a:lnTo>
                  <a:lnTo>
                    <a:pt x="233762" y="118938"/>
                  </a:lnTo>
                  <a:lnTo>
                    <a:pt x="184275" y="101050"/>
                  </a:lnTo>
                  <a:lnTo>
                    <a:pt x="135516" y="80668"/>
                  </a:lnTo>
                  <a:lnTo>
                    <a:pt x="88136" y="57336"/>
                  </a:lnTo>
                  <a:lnTo>
                    <a:pt x="42792" y="3059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F39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9787585" y="4762315"/>
              <a:ext cx="1472565" cy="1776095"/>
            </a:xfrm>
            <a:custGeom>
              <a:avLst/>
              <a:gdLst/>
              <a:ahLst/>
              <a:cxnLst/>
              <a:rect l="l" t="t" r="r" b="b"/>
              <a:pathLst>
                <a:path w="1472565" h="1776095">
                  <a:moveTo>
                    <a:pt x="249123" y="887818"/>
                  </a:moveTo>
                  <a:lnTo>
                    <a:pt x="20535" y="862393"/>
                  </a:lnTo>
                  <a:lnTo>
                    <a:pt x="17195" y="922274"/>
                  </a:lnTo>
                  <a:lnTo>
                    <a:pt x="9918" y="1065022"/>
                  </a:lnTo>
                  <a:lnTo>
                    <a:pt x="2806" y="1235265"/>
                  </a:lnTo>
                  <a:lnTo>
                    <a:pt x="0" y="1377632"/>
                  </a:lnTo>
                  <a:lnTo>
                    <a:pt x="4610" y="1490459"/>
                  </a:lnTo>
                  <a:lnTo>
                    <a:pt x="32092" y="1549514"/>
                  </a:lnTo>
                  <a:lnTo>
                    <a:pt x="105816" y="1574088"/>
                  </a:lnTo>
                  <a:lnTo>
                    <a:pt x="249123" y="1583499"/>
                  </a:lnTo>
                  <a:lnTo>
                    <a:pt x="249123" y="887818"/>
                  </a:lnTo>
                  <a:close/>
                </a:path>
                <a:path w="1472565" h="1776095">
                  <a:moveTo>
                    <a:pt x="1472323" y="1531734"/>
                  </a:moveTo>
                  <a:lnTo>
                    <a:pt x="1471218" y="1486484"/>
                  </a:lnTo>
                  <a:lnTo>
                    <a:pt x="1468196" y="1419618"/>
                  </a:lnTo>
                  <a:lnTo>
                    <a:pt x="1465935" y="1379080"/>
                  </a:lnTo>
                  <a:lnTo>
                    <a:pt x="1463179" y="1334363"/>
                  </a:lnTo>
                  <a:lnTo>
                    <a:pt x="1459915" y="1285875"/>
                  </a:lnTo>
                  <a:lnTo>
                    <a:pt x="1456118" y="1234008"/>
                  </a:lnTo>
                  <a:lnTo>
                    <a:pt x="1451787" y="1179182"/>
                  </a:lnTo>
                  <a:lnTo>
                    <a:pt x="1446923" y="1121803"/>
                  </a:lnTo>
                  <a:lnTo>
                    <a:pt x="1441513" y="1062278"/>
                  </a:lnTo>
                  <a:lnTo>
                    <a:pt x="1435544" y="1001014"/>
                  </a:lnTo>
                  <a:lnTo>
                    <a:pt x="1429016" y="938415"/>
                  </a:lnTo>
                  <a:lnTo>
                    <a:pt x="1421904" y="874903"/>
                  </a:lnTo>
                  <a:lnTo>
                    <a:pt x="1414208" y="810869"/>
                  </a:lnTo>
                  <a:lnTo>
                    <a:pt x="1405928" y="746734"/>
                  </a:lnTo>
                  <a:lnTo>
                    <a:pt x="1397038" y="682904"/>
                  </a:lnTo>
                  <a:lnTo>
                    <a:pt x="1387551" y="619772"/>
                  </a:lnTo>
                  <a:lnTo>
                    <a:pt x="1377429" y="557758"/>
                  </a:lnTo>
                  <a:lnTo>
                    <a:pt x="1366697" y="497281"/>
                  </a:lnTo>
                  <a:lnTo>
                    <a:pt x="1355318" y="438721"/>
                  </a:lnTo>
                  <a:lnTo>
                    <a:pt x="1343304" y="382511"/>
                  </a:lnTo>
                  <a:lnTo>
                    <a:pt x="1330629" y="329044"/>
                  </a:lnTo>
                  <a:lnTo>
                    <a:pt x="1317307" y="278739"/>
                  </a:lnTo>
                  <a:lnTo>
                    <a:pt x="1303299" y="231990"/>
                  </a:lnTo>
                  <a:lnTo>
                    <a:pt x="1288618" y="189217"/>
                  </a:lnTo>
                  <a:lnTo>
                    <a:pt x="1273251" y="150825"/>
                  </a:lnTo>
                  <a:lnTo>
                    <a:pt x="1240421" y="88811"/>
                  </a:lnTo>
                  <a:lnTo>
                    <a:pt x="1204734" y="49212"/>
                  </a:lnTo>
                  <a:lnTo>
                    <a:pt x="1166139" y="35280"/>
                  </a:lnTo>
                  <a:lnTo>
                    <a:pt x="936472" y="34734"/>
                  </a:lnTo>
                  <a:lnTo>
                    <a:pt x="768959" y="30873"/>
                  </a:lnTo>
                  <a:lnTo>
                    <a:pt x="581761" y="20396"/>
                  </a:lnTo>
                  <a:lnTo>
                    <a:pt x="293014" y="0"/>
                  </a:lnTo>
                  <a:lnTo>
                    <a:pt x="331127" y="32359"/>
                  </a:lnTo>
                  <a:lnTo>
                    <a:pt x="350164" y="76034"/>
                  </a:lnTo>
                  <a:lnTo>
                    <a:pt x="355561" y="125628"/>
                  </a:lnTo>
                  <a:lnTo>
                    <a:pt x="352793" y="175768"/>
                  </a:lnTo>
                  <a:lnTo>
                    <a:pt x="347306" y="221043"/>
                  </a:lnTo>
                  <a:lnTo>
                    <a:pt x="343001" y="259168"/>
                  </a:lnTo>
                  <a:lnTo>
                    <a:pt x="338886" y="301180"/>
                  </a:lnTo>
                  <a:lnTo>
                    <a:pt x="334962" y="346735"/>
                  </a:lnTo>
                  <a:lnTo>
                    <a:pt x="331228" y="395478"/>
                  </a:lnTo>
                  <a:lnTo>
                    <a:pt x="327685" y="447078"/>
                  </a:lnTo>
                  <a:lnTo>
                    <a:pt x="324319" y="501180"/>
                  </a:lnTo>
                  <a:lnTo>
                    <a:pt x="321144" y="557428"/>
                  </a:lnTo>
                  <a:lnTo>
                    <a:pt x="318147" y="615505"/>
                  </a:lnTo>
                  <a:lnTo>
                    <a:pt x="315315" y="675043"/>
                  </a:lnTo>
                  <a:lnTo>
                    <a:pt x="312674" y="735711"/>
                  </a:lnTo>
                  <a:lnTo>
                    <a:pt x="307898" y="859015"/>
                  </a:lnTo>
                  <a:lnTo>
                    <a:pt x="303809" y="982687"/>
                  </a:lnTo>
                  <a:lnTo>
                    <a:pt x="300367" y="1103934"/>
                  </a:lnTo>
                  <a:lnTo>
                    <a:pt x="297573" y="1220025"/>
                  </a:lnTo>
                  <a:lnTo>
                    <a:pt x="295414" y="1328166"/>
                  </a:lnTo>
                  <a:lnTo>
                    <a:pt x="293319" y="1469478"/>
                  </a:lnTo>
                  <a:lnTo>
                    <a:pt x="292646" y="1545729"/>
                  </a:lnTo>
                  <a:lnTo>
                    <a:pt x="292544" y="1604365"/>
                  </a:lnTo>
                  <a:lnTo>
                    <a:pt x="299288" y="1667598"/>
                  </a:lnTo>
                  <a:lnTo>
                    <a:pt x="317779" y="1719795"/>
                  </a:lnTo>
                  <a:lnTo>
                    <a:pt x="346214" y="1756549"/>
                  </a:lnTo>
                  <a:lnTo>
                    <a:pt x="382752" y="1773504"/>
                  </a:lnTo>
                  <a:lnTo>
                    <a:pt x="433108" y="1775650"/>
                  </a:lnTo>
                  <a:lnTo>
                    <a:pt x="471512" y="1775269"/>
                  </a:lnTo>
                  <a:lnTo>
                    <a:pt x="517271" y="1774012"/>
                  </a:lnTo>
                  <a:lnTo>
                    <a:pt x="569277" y="1771980"/>
                  </a:lnTo>
                  <a:lnTo>
                    <a:pt x="626427" y="1769237"/>
                  </a:lnTo>
                  <a:lnTo>
                    <a:pt x="687641" y="1765871"/>
                  </a:lnTo>
                  <a:lnTo>
                    <a:pt x="751814" y="1761972"/>
                  </a:lnTo>
                  <a:lnTo>
                    <a:pt x="817829" y="1757603"/>
                  </a:lnTo>
                  <a:lnTo>
                    <a:pt x="884618" y="1752854"/>
                  </a:lnTo>
                  <a:lnTo>
                    <a:pt x="951052" y="1747799"/>
                  </a:lnTo>
                  <a:lnTo>
                    <a:pt x="1016050" y="1742528"/>
                  </a:lnTo>
                  <a:lnTo>
                    <a:pt x="1078509" y="1737118"/>
                  </a:lnTo>
                  <a:lnTo>
                    <a:pt x="1137335" y="1731657"/>
                  </a:lnTo>
                  <a:lnTo>
                    <a:pt x="1191412" y="1726209"/>
                  </a:lnTo>
                  <a:lnTo>
                    <a:pt x="1239672" y="1720875"/>
                  </a:lnTo>
                  <a:lnTo>
                    <a:pt x="1280985" y="1715719"/>
                  </a:lnTo>
                  <a:lnTo>
                    <a:pt x="1338414" y="1706283"/>
                  </a:lnTo>
                  <a:lnTo>
                    <a:pt x="1385519" y="1690649"/>
                  </a:lnTo>
                  <a:lnTo>
                    <a:pt x="1422260" y="1667167"/>
                  </a:lnTo>
                  <a:lnTo>
                    <a:pt x="1448803" y="1635379"/>
                  </a:lnTo>
                  <a:lnTo>
                    <a:pt x="1465376" y="1594878"/>
                  </a:lnTo>
                  <a:lnTo>
                    <a:pt x="1472171" y="1545221"/>
                  </a:lnTo>
                  <a:lnTo>
                    <a:pt x="1472323" y="1531734"/>
                  </a:lnTo>
                  <a:close/>
                </a:path>
              </a:pathLst>
            </a:custGeom>
            <a:solidFill>
              <a:srgbClr val="F8B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10081781" y="6330316"/>
              <a:ext cx="1176655" cy="207645"/>
            </a:xfrm>
            <a:custGeom>
              <a:avLst/>
              <a:gdLst/>
              <a:ahLst/>
              <a:cxnLst/>
              <a:rect l="l" t="t" r="r" b="b"/>
              <a:pathLst>
                <a:path w="1176654" h="207645">
                  <a:moveTo>
                    <a:pt x="1176163" y="0"/>
                  </a:moveTo>
                  <a:lnTo>
                    <a:pt x="1132198" y="19273"/>
                  </a:lnTo>
                  <a:lnTo>
                    <a:pt x="1056509" y="37335"/>
                  </a:lnTo>
                  <a:lnTo>
                    <a:pt x="1008956" y="45815"/>
                  </a:lnTo>
                  <a:lnTo>
                    <a:pt x="956097" y="53878"/>
                  </a:lnTo>
                  <a:lnTo>
                    <a:pt x="898808" y="61484"/>
                  </a:lnTo>
                  <a:lnTo>
                    <a:pt x="837964" y="68596"/>
                  </a:lnTo>
                  <a:lnTo>
                    <a:pt x="774441" y="75175"/>
                  </a:lnTo>
                  <a:lnTo>
                    <a:pt x="709114" y="81183"/>
                  </a:lnTo>
                  <a:lnTo>
                    <a:pt x="642857" y="86581"/>
                  </a:lnTo>
                  <a:lnTo>
                    <a:pt x="576548" y="91332"/>
                  </a:lnTo>
                  <a:lnTo>
                    <a:pt x="511060" y="95396"/>
                  </a:lnTo>
                  <a:lnTo>
                    <a:pt x="447269" y="98737"/>
                  </a:lnTo>
                  <a:lnTo>
                    <a:pt x="386050" y="101315"/>
                  </a:lnTo>
                  <a:lnTo>
                    <a:pt x="328279" y="103092"/>
                  </a:lnTo>
                  <a:lnTo>
                    <a:pt x="274831" y="104030"/>
                  </a:lnTo>
                  <a:lnTo>
                    <a:pt x="226582" y="104090"/>
                  </a:lnTo>
                  <a:lnTo>
                    <a:pt x="184406" y="103235"/>
                  </a:lnTo>
                  <a:lnTo>
                    <a:pt x="121776" y="98625"/>
                  </a:lnTo>
                  <a:lnTo>
                    <a:pt x="59718" y="89023"/>
                  </a:lnTo>
                  <a:lnTo>
                    <a:pt x="0" y="67641"/>
                  </a:lnTo>
                  <a:lnTo>
                    <a:pt x="10469" y="119772"/>
                  </a:lnTo>
                  <a:lnTo>
                    <a:pt x="29550" y="162120"/>
                  </a:lnTo>
                  <a:lnTo>
                    <a:pt x="55999" y="191691"/>
                  </a:lnTo>
                  <a:lnTo>
                    <a:pt x="108976" y="207081"/>
                  </a:lnTo>
                  <a:lnTo>
                    <a:pt x="138929" y="207643"/>
                  </a:lnTo>
                  <a:lnTo>
                    <a:pt x="177330" y="207259"/>
                  </a:lnTo>
                  <a:lnTo>
                    <a:pt x="223082" y="206008"/>
                  </a:lnTo>
                  <a:lnTo>
                    <a:pt x="275086" y="203973"/>
                  </a:lnTo>
                  <a:lnTo>
                    <a:pt x="332243" y="201232"/>
                  </a:lnTo>
                  <a:lnTo>
                    <a:pt x="393454" y="197868"/>
                  </a:lnTo>
                  <a:lnTo>
                    <a:pt x="457621" y="193961"/>
                  </a:lnTo>
                  <a:lnTo>
                    <a:pt x="523643" y="189592"/>
                  </a:lnTo>
                  <a:lnTo>
                    <a:pt x="590423" y="184842"/>
                  </a:lnTo>
                  <a:lnTo>
                    <a:pt x="656862" y="179791"/>
                  </a:lnTo>
                  <a:lnTo>
                    <a:pt x="721861" y="174521"/>
                  </a:lnTo>
                  <a:lnTo>
                    <a:pt x="784320" y="169112"/>
                  </a:lnTo>
                  <a:lnTo>
                    <a:pt x="843141" y="163644"/>
                  </a:lnTo>
                  <a:lnTo>
                    <a:pt x="897226" y="158200"/>
                  </a:lnTo>
                  <a:lnTo>
                    <a:pt x="945475" y="152860"/>
                  </a:lnTo>
                  <a:lnTo>
                    <a:pt x="986789" y="147703"/>
                  </a:lnTo>
                  <a:lnTo>
                    <a:pt x="1044219" y="138268"/>
                  </a:lnTo>
                  <a:lnTo>
                    <a:pt x="1097125" y="119817"/>
                  </a:lnTo>
                  <a:lnTo>
                    <a:pt x="1136550" y="91044"/>
                  </a:lnTo>
                  <a:lnTo>
                    <a:pt x="1162795" y="51315"/>
                  </a:lnTo>
                  <a:lnTo>
                    <a:pt x="1176163" y="0"/>
                  </a:lnTo>
                  <a:close/>
                </a:path>
              </a:pathLst>
            </a:custGeom>
            <a:solidFill>
              <a:srgbClr val="F192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10099738" y="4761528"/>
              <a:ext cx="986790" cy="744855"/>
            </a:xfrm>
            <a:custGeom>
              <a:avLst/>
              <a:gdLst/>
              <a:ahLst/>
              <a:cxnLst/>
              <a:rect l="l" t="t" r="r" b="b"/>
              <a:pathLst>
                <a:path w="986790" h="744854">
                  <a:moveTo>
                    <a:pt x="20993" y="241"/>
                  </a:moveTo>
                  <a:lnTo>
                    <a:pt x="17983" y="0"/>
                  </a:lnTo>
                  <a:lnTo>
                    <a:pt x="16459" y="0"/>
                  </a:lnTo>
                  <a:lnTo>
                    <a:pt x="3149" y="25"/>
                  </a:lnTo>
                  <a:lnTo>
                    <a:pt x="0" y="76"/>
                  </a:lnTo>
                  <a:lnTo>
                    <a:pt x="6223" y="152"/>
                  </a:lnTo>
                  <a:lnTo>
                    <a:pt x="20993" y="241"/>
                  </a:lnTo>
                  <a:close/>
                </a:path>
                <a:path w="986790" h="744854">
                  <a:moveTo>
                    <a:pt x="986574" y="451027"/>
                  </a:moveTo>
                  <a:lnTo>
                    <a:pt x="984288" y="399859"/>
                  </a:lnTo>
                  <a:lnTo>
                    <a:pt x="978027" y="347840"/>
                  </a:lnTo>
                  <a:lnTo>
                    <a:pt x="968235" y="295960"/>
                  </a:lnTo>
                  <a:lnTo>
                    <a:pt x="955357" y="245249"/>
                  </a:lnTo>
                  <a:lnTo>
                    <a:pt x="939850" y="196710"/>
                  </a:lnTo>
                  <a:lnTo>
                    <a:pt x="922147" y="151358"/>
                  </a:lnTo>
                  <a:lnTo>
                    <a:pt x="902728" y="110197"/>
                  </a:lnTo>
                  <a:lnTo>
                    <a:pt x="882002" y="74256"/>
                  </a:lnTo>
                  <a:lnTo>
                    <a:pt x="838517" y="22072"/>
                  </a:lnTo>
                  <a:lnTo>
                    <a:pt x="795274" y="2870"/>
                  </a:lnTo>
                  <a:lnTo>
                    <a:pt x="20993" y="254"/>
                  </a:lnTo>
                  <a:lnTo>
                    <a:pt x="41732" y="8851"/>
                  </a:lnTo>
                  <a:lnTo>
                    <a:pt x="57708" y="28727"/>
                  </a:lnTo>
                  <a:lnTo>
                    <a:pt x="77774" y="96380"/>
                  </a:lnTo>
                  <a:lnTo>
                    <a:pt x="83096" y="141185"/>
                  </a:lnTo>
                  <a:lnTo>
                    <a:pt x="86093" y="191312"/>
                  </a:lnTo>
                  <a:lnTo>
                    <a:pt x="87376" y="245287"/>
                  </a:lnTo>
                  <a:lnTo>
                    <a:pt x="87553" y="301625"/>
                  </a:lnTo>
                  <a:lnTo>
                    <a:pt x="87071" y="415391"/>
                  </a:lnTo>
                  <a:lnTo>
                    <a:pt x="87630" y="469849"/>
                  </a:lnTo>
                  <a:lnTo>
                    <a:pt x="89522" y="520725"/>
                  </a:lnTo>
                  <a:lnTo>
                    <a:pt x="93395" y="566496"/>
                  </a:lnTo>
                  <a:lnTo>
                    <a:pt x="99834" y="605701"/>
                  </a:lnTo>
                  <a:lnTo>
                    <a:pt x="122885" y="658444"/>
                  </a:lnTo>
                  <a:lnTo>
                    <a:pt x="181787" y="697522"/>
                  </a:lnTo>
                  <a:lnTo>
                    <a:pt x="221348" y="712304"/>
                  </a:lnTo>
                  <a:lnTo>
                    <a:pt x="266344" y="724103"/>
                  </a:lnTo>
                  <a:lnTo>
                    <a:pt x="315798" y="733082"/>
                  </a:lnTo>
                  <a:lnTo>
                    <a:pt x="368744" y="739355"/>
                  </a:lnTo>
                  <a:lnTo>
                    <a:pt x="424218" y="743102"/>
                  </a:lnTo>
                  <a:lnTo>
                    <a:pt x="481241" y="744448"/>
                  </a:lnTo>
                  <a:lnTo>
                    <a:pt x="538822" y="743546"/>
                  </a:lnTo>
                  <a:lnTo>
                    <a:pt x="596023" y="740537"/>
                  </a:lnTo>
                  <a:lnTo>
                    <a:pt x="651840" y="735584"/>
                  </a:lnTo>
                  <a:lnTo>
                    <a:pt x="705319" y="728814"/>
                  </a:lnTo>
                  <a:lnTo>
                    <a:pt x="755484" y="720394"/>
                  </a:lnTo>
                  <a:lnTo>
                    <a:pt x="801370" y="710450"/>
                  </a:lnTo>
                  <a:lnTo>
                    <a:pt x="841984" y="699135"/>
                  </a:lnTo>
                  <a:lnTo>
                    <a:pt x="903541" y="672985"/>
                  </a:lnTo>
                  <a:lnTo>
                    <a:pt x="946899" y="626783"/>
                  </a:lnTo>
                  <a:lnTo>
                    <a:pt x="965034" y="589203"/>
                  </a:lnTo>
                  <a:lnTo>
                    <a:pt x="977392" y="546709"/>
                  </a:lnTo>
                  <a:lnTo>
                    <a:pt x="984415" y="500303"/>
                  </a:lnTo>
                  <a:lnTo>
                    <a:pt x="986574" y="451027"/>
                  </a:lnTo>
                  <a:close/>
                </a:path>
              </a:pathLst>
            </a:custGeom>
            <a:solidFill>
              <a:srgbClr val="FFDA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10355213" y="4762902"/>
              <a:ext cx="525145" cy="362585"/>
            </a:xfrm>
            <a:custGeom>
              <a:avLst/>
              <a:gdLst/>
              <a:ahLst/>
              <a:cxnLst/>
              <a:rect l="l" t="t" r="r" b="b"/>
              <a:pathLst>
                <a:path w="525145" h="362585">
                  <a:moveTo>
                    <a:pt x="0" y="0"/>
                  </a:moveTo>
                  <a:lnTo>
                    <a:pt x="1326" y="59107"/>
                  </a:lnTo>
                  <a:lnTo>
                    <a:pt x="1145" y="121598"/>
                  </a:lnTo>
                  <a:lnTo>
                    <a:pt x="1285" y="182621"/>
                  </a:lnTo>
                  <a:lnTo>
                    <a:pt x="3577" y="237326"/>
                  </a:lnTo>
                  <a:lnTo>
                    <a:pt x="9850" y="280861"/>
                  </a:lnTo>
                  <a:lnTo>
                    <a:pt x="52078" y="331117"/>
                  </a:lnTo>
                  <a:lnTo>
                    <a:pt x="94696" y="347355"/>
                  </a:lnTo>
                  <a:lnTo>
                    <a:pt x="146481" y="357637"/>
                  </a:lnTo>
                  <a:lnTo>
                    <a:pt x="204129" y="362503"/>
                  </a:lnTo>
                  <a:lnTo>
                    <a:pt x="264332" y="362498"/>
                  </a:lnTo>
                  <a:lnTo>
                    <a:pt x="323783" y="358162"/>
                  </a:lnTo>
                  <a:lnTo>
                    <a:pt x="379177" y="350040"/>
                  </a:lnTo>
                  <a:lnTo>
                    <a:pt x="427206" y="338673"/>
                  </a:lnTo>
                  <a:lnTo>
                    <a:pt x="464563" y="324605"/>
                  </a:lnTo>
                  <a:lnTo>
                    <a:pt x="507791" y="276881"/>
                  </a:lnTo>
                  <a:lnTo>
                    <a:pt x="519836" y="237696"/>
                  </a:lnTo>
                  <a:lnTo>
                    <a:pt x="524949" y="192966"/>
                  </a:lnTo>
                  <a:lnTo>
                    <a:pt x="524002" y="144832"/>
                  </a:lnTo>
                  <a:lnTo>
                    <a:pt x="517864" y="95438"/>
                  </a:lnTo>
                  <a:lnTo>
                    <a:pt x="507407" y="46924"/>
                  </a:lnTo>
                  <a:lnTo>
                    <a:pt x="493503" y="1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B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10230412" y="5594560"/>
              <a:ext cx="866140" cy="844550"/>
            </a:xfrm>
            <a:custGeom>
              <a:avLst/>
              <a:gdLst/>
              <a:ahLst/>
              <a:cxnLst/>
              <a:rect l="l" t="t" r="r" b="b"/>
              <a:pathLst>
                <a:path w="866140" h="844550">
                  <a:moveTo>
                    <a:pt x="477519" y="0"/>
                  </a:moveTo>
                  <a:lnTo>
                    <a:pt x="429802" y="800"/>
                  </a:lnTo>
                  <a:lnTo>
                    <a:pt x="382133" y="5881"/>
                  </a:lnTo>
                  <a:lnTo>
                    <a:pt x="335237" y="15498"/>
                  </a:lnTo>
                  <a:lnTo>
                    <a:pt x="289837" y="29907"/>
                  </a:lnTo>
                  <a:lnTo>
                    <a:pt x="246657" y="49360"/>
                  </a:lnTo>
                  <a:lnTo>
                    <a:pt x="206421" y="74114"/>
                  </a:lnTo>
                  <a:lnTo>
                    <a:pt x="169853" y="104423"/>
                  </a:lnTo>
                  <a:lnTo>
                    <a:pt x="137676" y="140542"/>
                  </a:lnTo>
                  <a:lnTo>
                    <a:pt x="113432" y="177391"/>
                  </a:lnTo>
                  <a:lnTo>
                    <a:pt x="91677" y="220156"/>
                  </a:lnTo>
                  <a:lnTo>
                    <a:pt x="72365" y="267789"/>
                  </a:lnTo>
                  <a:lnTo>
                    <a:pt x="55446" y="319243"/>
                  </a:lnTo>
                  <a:lnTo>
                    <a:pt x="40873" y="373472"/>
                  </a:lnTo>
                  <a:lnTo>
                    <a:pt x="28597" y="429428"/>
                  </a:lnTo>
                  <a:lnTo>
                    <a:pt x="18571" y="486065"/>
                  </a:lnTo>
                  <a:lnTo>
                    <a:pt x="10746" y="542335"/>
                  </a:lnTo>
                  <a:lnTo>
                    <a:pt x="5075" y="597191"/>
                  </a:lnTo>
                  <a:lnTo>
                    <a:pt x="1508" y="649586"/>
                  </a:lnTo>
                  <a:lnTo>
                    <a:pt x="0" y="698474"/>
                  </a:lnTo>
                  <a:lnTo>
                    <a:pt x="500" y="742807"/>
                  </a:lnTo>
                  <a:lnTo>
                    <a:pt x="2961" y="781539"/>
                  </a:lnTo>
                  <a:lnTo>
                    <a:pt x="13575" y="838008"/>
                  </a:lnTo>
                  <a:lnTo>
                    <a:pt x="79004" y="842386"/>
                  </a:lnTo>
                  <a:lnTo>
                    <a:pt x="120406" y="843540"/>
                  </a:lnTo>
                  <a:lnTo>
                    <a:pt x="166586" y="843995"/>
                  </a:lnTo>
                  <a:lnTo>
                    <a:pt x="216785" y="843740"/>
                  </a:lnTo>
                  <a:lnTo>
                    <a:pt x="270241" y="842767"/>
                  </a:lnTo>
                  <a:lnTo>
                    <a:pt x="326195" y="841069"/>
                  </a:lnTo>
                  <a:lnTo>
                    <a:pt x="383886" y="838636"/>
                  </a:lnTo>
                  <a:lnTo>
                    <a:pt x="442556" y="835460"/>
                  </a:lnTo>
                  <a:lnTo>
                    <a:pt x="501443" y="831533"/>
                  </a:lnTo>
                  <a:lnTo>
                    <a:pt x="559787" y="826846"/>
                  </a:lnTo>
                  <a:lnTo>
                    <a:pt x="616829" y="821391"/>
                  </a:lnTo>
                  <a:lnTo>
                    <a:pt x="671808" y="815158"/>
                  </a:lnTo>
                  <a:lnTo>
                    <a:pt x="723964" y="808141"/>
                  </a:lnTo>
                  <a:lnTo>
                    <a:pt x="772537" y="800330"/>
                  </a:lnTo>
                  <a:lnTo>
                    <a:pt x="816767" y="791716"/>
                  </a:lnTo>
                  <a:lnTo>
                    <a:pt x="855895" y="782292"/>
                  </a:lnTo>
                  <a:lnTo>
                    <a:pt x="864325" y="708100"/>
                  </a:lnTo>
                  <a:lnTo>
                    <a:pt x="865679" y="660830"/>
                  </a:lnTo>
                  <a:lnTo>
                    <a:pt x="865209" y="608614"/>
                  </a:lnTo>
                  <a:lnTo>
                    <a:pt x="862980" y="552827"/>
                  </a:lnTo>
                  <a:lnTo>
                    <a:pt x="859053" y="494845"/>
                  </a:lnTo>
                  <a:lnTo>
                    <a:pt x="853493" y="436045"/>
                  </a:lnTo>
                  <a:lnTo>
                    <a:pt x="846362" y="377804"/>
                  </a:lnTo>
                  <a:lnTo>
                    <a:pt x="837724" y="321496"/>
                  </a:lnTo>
                  <a:lnTo>
                    <a:pt x="827642" y="268500"/>
                  </a:lnTo>
                  <a:lnTo>
                    <a:pt x="816179" y="220191"/>
                  </a:lnTo>
                  <a:lnTo>
                    <a:pt x="803399" y="177946"/>
                  </a:lnTo>
                  <a:lnTo>
                    <a:pt x="774138" y="117150"/>
                  </a:lnTo>
                  <a:lnTo>
                    <a:pt x="724303" y="70837"/>
                  </a:lnTo>
                  <a:lnTo>
                    <a:pt x="691496" y="51300"/>
                  </a:lnTo>
                  <a:lnTo>
                    <a:pt x="654394" y="34516"/>
                  </a:lnTo>
                  <a:lnTo>
                    <a:pt x="613722" y="20739"/>
                  </a:lnTo>
                  <a:lnTo>
                    <a:pt x="570203" y="10224"/>
                  </a:lnTo>
                  <a:lnTo>
                    <a:pt x="524560" y="3226"/>
                  </a:lnTo>
                  <a:lnTo>
                    <a:pt x="477519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10230413" y="5594560"/>
              <a:ext cx="786765" cy="840740"/>
            </a:xfrm>
            <a:custGeom>
              <a:avLst/>
              <a:gdLst/>
              <a:ahLst/>
              <a:cxnLst/>
              <a:rect l="l" t="t" r="r" b="b"/>
              <a:pathLst>
                <a:path w="786765" h="840739">
                  <a:moveTo>
                    <a:pt x="477514" y="0"/>
                  </a:moveTo>
                  <a:lnTo>
                    <a:pt x="429797" y="799"/>
                  </a:lnTo>
                  <a:lnTo>
                    <a:pt x="382128" y="5880"/>
                  </a:lnTo>
                  <a:lnTo>
                    <a:pt x="335232" y="15498"/>
                  </a:lnTo>
                  <a:lnTo>
                    <a:pt x="289832" y="29906"/>
                  </a:lnTo>
                  <a:lnTo>
                    <a:pt x="246652" y="49360"/>
                  </a:lnTo>
                  <a:lnTo>
                    <a:pt x="206415" y="74115"/>
                  </a:lnTo>
                  <a:lnTo>
                    <a:pt x="169847" y="104426"/>
                  </a:lnTo>
                  <a:lnTo>
                    <a:pt x="137670" y="140546"/>
                  </a:lnTo>
                  <a:lnTo>
                    <a:pt x="113428" y="177394"/>
                  </a:lnTo>
                  <a:lnTo>
                    <a:pt x="91675" y="220157"/>
                  </a:lnTo>
                  <a:lnTo>
                    <a:pt x="72363" y="267789"/>
                  </a:lnTo>
                  <a:lnTo>
                    <a:pt x="55445" y="319243"/>
                  </a:lnTo>
                  <a:lnTo>
                    <a:pt x="40872" y="373472"/>
                  </a:lnTo>
                  <a:lnTo>
                    <a:pt x="28596" y="429428"/>
                  </a:lnTo>
                  <a:lnTo>
                    <a:pt x="18570" y="486065"/>
                  </a:lnTo>
                  <a:lnTo>
                    <a:pt x="10746" y="542335"/>
                  </a:lnTo>
                  <a:lnTo>
                    <a:pt x="5074" y="597192"/>
                  </a:lnTo>
                  <a:lnTo>
                    <a:pt x="1508" y="649588"/>
                  </a:lnTo>
                  <a:lnTo>
                    <a:pt x="0" y="698476"/>
                  </a:lnTo>
                  <a:lnTo>
                    <a:pt x="500" y="742810"/>
                  </a:lnTo>
                  <a:lnTo>
                    <a:pt x="2963" y="781542"/>
                  </a:lnTo>
                  <a:lnTo>
                    <a:pt x="13579" y="838012"/>
                  </a:lnTo>
                  <a:lnTo>
                    <a:pt x="44804" y="840651"/>
                  </a:lnTo>
                  <a:lnTo>
                    <a:pt x="51130" y="814182"/>
                  </a:lnTo>
                  <a:lnTo>
                    <a:pt x="53513" y="786911"/>
                  </a:lnTo>
                  <a:lnTo>
                    <a:pt x="54102" y="732088"/>
                  </a:lnTo>
                  <a:lnTo>
                    <a:pt x="55330" y="699649"/>
                  </a:lnTo>
                  <a:lnTo>
                    <a:pt x="59273" y="634789"/>
                  </a:lnTo>
                  <a:lnTo>
                    <a:pt x="66522" y="557472"/>
                  </a:lnTo>
                  <a:lnTo>
                    <a:pt x="72220" y="510879"/>
                  </a:lnTo>
                  <a:lnTo>
                    <a:pt x="79440" y="463286"/>
                  </a:lnTo>
                  <a:lnTo>
                    <a:pt x="88529" y="415316"/>
                  </a:lnTo>
                  <a:lnTo>
                    <a:pt x="99834" y="367595"/>
                  </a:lnTo>
                  <a:lnTo>
                    <a:pt x="113705" y="320749"/>
                  </a:lnTo>
                  <a:lnTo>
                    <a:pt x="130488" y="275403"/>
                  </a:lnTo>
                  <a:lnTo>
                    <a:pt x="150532" y="232183"/>
                  </a:lnTo>
                  <a:lnTo>
                    <a:pt x="174185" y="191714"/>
                  </a:lnTo>
                  <a:lnTo>
                    <a:pt x="201794" y="154621"/>
                  </a:lnTo>
                  <a:lnTo>
                    <a:pt x="233707" y="121529"/>
                  </a:lnTo>
                  <a:lnTo>
                    <a:pt x="270273" y="93064"/>
                  </a:lnTo>
                  <a:lnTo>
                    <a:pt x="311838" y="69852"/>
                  </a:lnTo>
                  <a:lnTo>
                    <a:pt x="358752" y="52518"/>
                  </a:lnTo>
                  <a:lnTo>
                    <a:pt x="405120" y="41544"/>
                  </a:lnTo>
                  <a:lnTo>
                    <a:pt x="452192" y="34907"/>
                  </a:lnTo>
                  <a:lnTo>
                    <a:pt x="499564" y="32759"/>
                  </a:lnTo>
                  <a:lnTo>
                    <a:pt x="546833" y="35255"/>
                  </a:lnTo>
                  <a:lnTo>
                    <a:pt x="593592" y="42548"/>
                  </a:lnTo>
                  <a:lnTo>
                    <a:pt x="639438" y="54792"/>
                  </a:lnTo>
                  <a:lnTo>
                    <a:pt x="683967" y="72140"/>
                  </a:lnTo>
                  <a:lnTo>
                    <a:pt x="737662" y="101307"/>
                  </a:lnTo>
                  <a:lnTo>
                    <a:pt x="786362" y="137133"/>
                  </a:lnTo>
                  <a:lnTo>
                    <a:pt x="782404" y="129489"/>
                  </a:lnTo>
                  <a:lnTo>
                    <a:pt x="752094" y="92876"/>
                  </a:lnTo>
                  <a:lnTo>
                    <a:pt x="691496" y="51303"/>
                  </a:lnTo>
                  <a:lnTo>
                    <a:pt x="654393" y="34518"/>
                  </a:lnTo>
                  <a:lnTo>
                    <a:pt x="613720" y="20741"/>
                  </a:lnTo>
                  <a:lnTo>
                    <a:pt x="570199" y="10225"/>
                  </a:lnTo>
                  <a:lnTo>
                    <a:pt x="524556" y="3226"/>
                  </a:lnTo>
                  <a:lnTo>
                    <a:pt x="477514" y="0"/>
                  </a:lnTo>
                  <a:close/>
                </a:path>
              </a:pathLst>
            </a:custGeom>
            <a:solidFill>
              <a:srgbClr val="097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9783486" y="5615118"/>
              <a:ext cx="270510" cy="97155"/>
            </a:xfrm>
            <a:custGeom>
              <a:avLst/>
              <a:gdLst/>
              <a:ahLst/>
              <a:cxnLst/>
              <a:rect l="l" t="t" r="r" b="b"/>
              <a:pathLst>
                <a:path w="270509" h="97154">
                  <a:moveTo>
                    <a:pt x="253227" y="0"/>
                  </a:moveTo>
                  <a:lnTo>
                    <a:pt x="171790" y="4531"/>
                  </a:lnTo>
                  <a:lnTo>
                    <a:pt x="112144" y="7604"/>
                  </a:lnTo>
                  <a:lnTo>
                    <a:pt x="58451" y="9673"/>
                  </a:lnTo>
                  <a:lnTo>
                    <a:pt x="6534" y="9479"/>
                  </a:lnTo>
                  <a:lnTo>
                    <a:pt x="0" y="18509"/>
                  </a:lnTo>
                  <a:lnTo>
                    <a:pt x="4585" y="44828"/>
                  </a:lnTo>
                  <a:lnTo>
                    <a:pt x="19842" y="96593"/>
                  </a:lnTo>
                  <a:lnTo>
                    <a:pt x="253227" y="96593"/>
                  </a:lnTo>
                  <a:lnTo>
                    <a:pt x="265995" y="81367"/>
                  </a:lnTo>
                  <a:lnTo>
                    <a:pt x="270485" y="47939"/>
                  </a:lnTo>
                  <a:lnTo>
                    <a:pt x="266346" y="14690"/>
                  </a:lnTo>
                  <a:lnTo>
                    <a:pt x="253227" y="0"/>
                  </a:lnTo>
                  <a:close/>
                </a:path>
              </a:pathLst>
            </a:custGeom>
            <a:solidFill>
              <a:srgbClr val="FFDA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10495174" y="4913768"/>
              <a:ext cx="280670" cy="61594"/>
            </a:xfrm>
            <a:custGeom>
              <a:avLst/>
              <a:gdLst/>
              <a:ahLst/>
              <a:cxnLst/>
              <a:rect l="l" t="t" r="r" b="b"/>
              <a:pathLst>
                <a:path w="280670" h="61595">
                  <a:moveTo>
                    <a:pt x="261342" y="0"/>
                  </a:moveTo>
                  <a:lnTo>
                    <a:pt x="16125" y="0"/>
                  </a:lnTo>
                  <a:lnTo>
                    <a:pt x="5652" y="39245"/>
                  </a:lnTo>
                  <a:lnTo>
                    <a:pt x="0" y="61348"/>
                  </a:lnTo>
                  <a:lnTo>
                    <a:pt x="280609" y="61348"/>
                  </a:lnTo>
                  <a:lnTo>
                    <a:pt x="261342" y="0"/>
                  </a:lnTo>
                  <a:close/>
                </a:path>
              </a:pathLst>
            </a:custGeom>
            <a:solidFill>
              <a:srgbClr val="F8B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9800933" y="5744495"/>
              <a:ext cx="229870" cy="513080"/>
            </a:xfrm>
            <a:custGeom>
              <a:avLst/>
              <a:gdLst/>
              <a:ahLst/>
              <a:cxnLst/>
              <a:rect l="l" t="t" r="r" b="b"/>
              <a:pathLst>
                <a:path w="229870" h="513079">
                  <a:moveTo>
                    <a:pt x="47612" y="6273"/>
                  </a:moveTo>
                  <a:lnTo>
                    <a:pt x="45135" y="5702"/>
                  </a:lnTo>
                  <a:lnTo>
                    <a:pt x="44462" y="7315"/>
                  </a:lnTo>
                  <a:lnTo>
                    <a:pt x="33616" y="35902"/>
                  </a:lnTo>
                  <a:lnTo>
                    <a:pt x="13373" y="93662"/>
                  </a:lnTo>
                  <a:lnTo>
                    <a:pt x="1676" y="123367"/>
                  </a:lnTo>
                  <a:lnTo>
                    <a:pt x="3403" y="124460"/>
                  </a:lnTo>
                  <a:lnTo>
                    <a:pt x="16535" y="95199"/>
                  </a:lnTo>
                  <a:lnTo>
                    <a:pt x="28143" y="66586"/>
                  </a:lnTo>
                  <a:lnTo>
                    <a:pt x="38455" y="37490"/>
                  </a:lnTo>
                  <a:lnTo>
                    <a:pt x="47612" y="6273"/>
                  </a:lnTo>
                  <a:close/>
                </a:path>
                <a:path w="229870" h="513079">
                  <a:moveTo>
                    <a:pt x="229870" y="391160"/>
                  </a:moveTo>
                  <a:lnTo>
                    <a:pt x="226250" y="389890"/>
                  </a:lnTo>
                  <a:lnTo>
                    <a:pt x="224612" y="391160"/>
                  </a:lnTo>
                  <a:lnTo>
                    <a:pt x="210705" y="414020"/>
                  </a:lnTo>
                  <a:lnTo>
                    <a:pt x="198539" y="436880"/>
                  </a:lnTo>
                  <a:lnTo>
                    <a:pt x="187502" y="461010"/>
                  </a:lnTo>
                  <a:lnTo>
                    <a:pt x="176999" y="485140"/>
                  </a:lnTo>
                  <a:lnTo>
                    <a:pt x="169151" y="477520"/>
                  </a:lnTo>
                  <a:lnTo>
                    <a:pt x="161378" y="468630"/>
                  </a:lnTo>
                  <a:lnTo>
                    <a:pt x="152400" y="459740"/>
                  </a:lnTo>
                  <a:lnTo>
                    <a:pt x="146050" y="453390"/>
                  </a:lnTo>
                  <a:lnTo>
                    <a:pt x="148132" y="448310"/>
                  </a:lnTo>
                  <a:lnTo>
                    <a:pt x="152831" y="436880"/>
                  </a:lnTo>
                  <a:lnTo>
                    <a:pt x="159296" y="420370"/>
                  </a:lnTo>
                  <a:lnTo>
                    <a:pt x="165519" y="403860"/>
                  </a:lnTo>
                  <a:lnTo>
                    <a:pt x="171526" y="387350"/>
                  </a:lnTo>
                  <a:lnTo>
                    <a:pt x="178816" y="396240"/>
                  </a:lnTo>
                  <a:lnTo>
                    <a:pt x="186359" y="405130"/>
                  </a:lnTo>
                  <a:lnTo>
                    <a:pt x="194183" y="412750"/>
                  </a:lnTo>
                  <a:lnTo>
                    <a:pt x="202311" y="420370"/>
                  </a:lnTo>
                  <a:lnTo>
                    <a:pt x="204000" y="421640"/>
                  </a:lnTo>
                  <a:lnTo>
                    <a:pt x="206209" y="419100"/>
                  </a:lnTo>
                  <a:lnTo>
                    <a:pt x="196913" y="408940"/>
                  </a:lnTo>
                  <a:lnTo>
                    <a:pt x="189230" y="398780"/>
                  </a:lnTo>
                  <a:lnTo>
                    <a:pt x="181724" y="389890"/>
                  </a:lnTo>
                  <a:lnTo>
                    <a:pt x="179882" y="387350"/>
                  </a:lnTo>
                  <a:lnTo>
                    <a:pt x="174371" y="379730"/>
                  </a:lnTo>
                  <a:lnTo>
                    <a:pt x="177596" y="370840"/>
                  </a:lnTo>
                  <a:lnTo>
                    <a:pt x="181279" y="360680"/>
                  </a:lnTo>
                  <a:lnTo>
                    <a:pt x="194856" y="321310"/>
                  </a:lnTo>
                  <a:lnTo>
                    <a:pt x="201676" y="300990"/>
                  </a:lnTo>
                  <a:lnTo>
                    <a:pt x="206781" y="306070"/>
                  </a:lnTo>
                  <a:lnTo>
                    <a:pt x="209410" y="308610"/>
                  </a:lnTo>
                  <a:lnTo>
                    <a:pt x="210223" y="308610"/>
                  </a:lnTo>
                  <a:lnTo>
                    <a:pt x="211670" y="307340"/>
                  </a:lnTo>
                  <a:lnTo>
                    <a:pt x="208534" y="303530"/>
                  </a:lnTo>
                  <a:lnTo>
                    <a:pt x="206844" y="300990"/>
                  </a:lnTo>
                  <a:lnTo>
                    <a:pt x="203479" y="295910"/>
                  </a:lnTo>
                  <a:lnTo>
                    <a:pt x="206336" y="288290"/>
                  </a:lnTo>
                  <a:lnTo>
                    <a:pt x="207772" y="284480"/>
                  </a:lnTo>
                  <a:lnTo>
                    <a:pt x="212128" y="271780"/>
                  </a:lnTo>
                  <a:lnTo>
                    <a:pt x="216585" y="260350"/>
                  </a:lnTo>
                  <a:lnTo>
                    <a:pt x="221678" y="247650"/>
                  </a:lnTo>
                  <a:lnTo>
                    <a:pt x="219608" y="246380"/>
                  </a:lnTo>
                  <a:lnTo>
                    <a:pt x="213169" y="257810"/>
                  </a:lnTo>
                  <a:lnTo>
                    <a:pt x="207784" y="267970"/>
                  </a:lnTo>
                  <a:lnTo>
                    <a:pt x="202692" y="278130"/>
                  </a:lnTo>
                  <a:lnTo>
                    <a:pt x="197853" y="288290"/>
                  </a:lnTo>
                  <a:lnTo>
                    <a:pt x="194970" y="284861"/>
                  </a:lnTo>
                  <a:lnTo>
                    <a:pt x="194970" y="295910"/>
                  </a:lnTo>
                  <a:lnTo>
                    <a:pt x="187413" y="313690"/>
                  </a:lnTo>
                  <a:lnTo>
                    <a:pt x="180378" y="332740"/>
                  </a:lnTo>
                  <a:lnTo>
                    <a:pt x="173761" y="351790"/>
                  </a:lnTo>
                  <a:lnTo>
                    <a:pt x="167411" y="370840"/>
                  </a:lnTo>
                  <a:lnTo>
                    <a:pt x="164668" y="367258"/>
                  </a:lnTo>
                  <a:lnTo>
                    <a:pt x="164668" y="379730"/>
                  </a:lnTo>
                  <a:lnTo>
                    <a:pt x="159118" y="396240"/>
                  </a:lnTo>
                  <a:lnTo>
                    <a:pt x="153530" y="414020"/>
                  </a:lnTo>
                  <a:lnTo>
                    <a:pt x="147815" y="431800"/>
                  </a:lnTo>
                  <a:lnTo>
                    <a:pt x="141871" y="448310"/>
                  </a:lnTo>
                  <a:lnTo>
                    <a:pt x="134404" y="439420"/>
                  </a:lnTo>
                  <a:lnTo>
                    <a:pt x="127000" y="431800"/>
                  </a:lnTo>
                  <a:lnTo>
                    <a:pt x="119697" y="422910"/>
                  </a:lnTo>
                  <a:lnTo>
                    <a:pt x="117640" y="420370"/>
                  </a:lnTo>
                  <a:lnTo>
                    <a:pt x="112483" y="414020"/>
                  </a:lnTo>
                  <a:lnTo>
                    <a:pt x="114211" y="408940"/>
                  </a:lnTo>
                  <a:lnTo>
                    <a:pt x="118516" y="396240"/>
                  </a:lnTo>
                  <a:lnTo>
                    <a:pt x="124752" y="377190"/>
                  </a:lnTo>
                  <a:lnTo>
                    <a:pt x="131165" y="359410"/>
                  </a:lnTo>
                  <a:lnTo>
                    <a:pt x="137756" y="341630"/>
                  </a:lnTo>
                  <a:lnTo>
                    <a:pt x="144208" y="351790"/>
                  </a:lnTo>
                  <a:lnTo>
                    <a:pt x="150837" y="360680"/>
                  </a:lnTo>
                  <a:lnTo>
                    <a:pt x="157645" y="369570"/>
                  </a:lnTo>
                  <a:lnTo>
                    <a:pt x="164668" y="379730"/>
                  </a:lnTo>
                  <a:lnTo>
                    <a:pt x="164668" y="367258"/>
                  </a:lnTo>
                  <a:lnTo>
                    <a:pt x="160604" y="361950"/>
                  </a:lnTo>
                  <a:lnTo>
                    <a:pt x="153898" y="351790"/>
                  </a:lnTo>
                  <a:lnTo>
                    <a:pt x="146354" y="341630"/>
                  </a:lnTo>
                  <a:lnTo>
                    <a:pt x="140766" y="334010"/>
                  </a:lnTo>
                  <a:lnTo>
                    <a:pt x="143027" y="327660"/>
                  </a:lnTo>
                  <a:lnTo>
                    <a:pt x="145745" y="320040"/>
                  </a:lnTo>
                  <a:lnTo>
                    <a:pt x="148272" y="313690"/>
                  </a:lnTo>
                  <a:lnTo>
                    <a:pt x="152958" y="300990"/>
                  </a:lnTo>
                  <a:lnTo>
                    <a:pt x="157810" y="289560"/>
                  </a:lnTo>
                  <a:lnTo>
                    <a:pt x="162775" y="276860"/>
                  </a:lnTo>
                  <a:lnTo>
                    <a:pt x="167817" y="265430"/>
                  </a:lnTo>
                  <a:lnTo>
                    <a:pt x="174307" y="273050"/>
                  </a:lnTo>
                  <a:lnTo>
                    <a:pt x="180987" y="280670"/>
                  </a:lnTo>
                  <a:lnTo>
                    <a:pt x="187883" y="288290"/>
                  </a:lnTo>
                  <a:lnTo>
                    <a:pt x="194970" y="295910"/>
                  </a:lnTo>
                  <a:lnTo>
                    <a:pt x="194970" y="284861"/>
                  </a:lnTo>
                  <a:lnTo>
                    <a:pt x="191465" y="280670"/>
                  </a:lnTo>
                  <a:lnTo>
                    <a:pt x="184975" y="271780"/>
                  </a:lnTo>
                  <a:lnTo>
                    <a:pt x="179501" y="265430"/>
                  </a:lnTo>
                  <a:lnTo>
                    <a:pt x="178409" y="264160"/>
                  </a:lnTo>
                  <a:lnTo>
                    <a:pt x="171792" y="255270"/>
                  </a:lnTo>
                  <a:lnTo>
                    <a:pt x="174498" y="248920"/>
                  </a:lnTo>
                  <a:lnTo>
                    <a:pt x="177203" y="242570"/>
                  </a:lnTo>
                  <a:lnTo>
                    <a:pt x="182511" y="228600"/>
                  </a:lnTo>
                  <a:lnTo>
                    <a:pt x="187655" y="215900"/>
                  </a:lnTo>
                  <a:lnTo>
                    <a:pt x="192557" y="201930"/>
                  </a:lnTo>
                  <a:lnTo>
                    <a:pt x="196811" y="207010"/>
                  </a:lnTo>
                  <a:lnTo>
                    <a:pt x="201193" y="212090"/>
                  </a:lnTo>
                  <a:lnTo>
                    <a:pt x="205816" y="215900"/>
                  </a:lnTo>
                  <a:lnTo>
                    <a:pt x="206971" y="217170"/>
                  </a:lnTo>
                  <a:lnTo>
                    <a:pt x="208953" y="215900"/>
                  </a:lnTo>
                  <a:lnTo>
                    <a:pt x="203860" y="208280"/>
                  </a:lnTo>
                  <a:lnTo>
                    <a:pt x="199478" y="201930"/>
                  </a:lnTo>
                  <a:lnTo>
                    <a:pt x="195033" y="195580"/>
                  </a:lnTo>
                  <a:lnTo>
                    <a:pt x="197929" y="186690"/>
                  </a:lnTo>
                  <a:lnTo>
                    <a:pt x="198755" y="184150"/>
                  </a:lnTo>
                  <a:lnTo>
                    <a:pt x="202184" y="172720"/>
                  </a:lnTo>
                  <a:lnTo>
                    <a:pt x="205308" y="161290"/>
                  </a:lnTo>
                  <a:lnTo>
                    <a:pt x="208343" y="148590"/>
                  </a:lnTo>
                  <a:lnTo>
                    <a:pt x="206362" y="147320"/>
                  </a:lnTo>
                  <a:lnTo>
                    <a:pt x="205727" y="148590"/>
                  </a:lnTo>
                  <a:lnTo>
                    <a:pt x="201485" y="158750"/>
                  </a:lnTo>
                  <a:lnTo>
                    <a:pt x="197383" y="167640"/>
                  </a:lnTo>
                  <a:lnTo>
                    <a:pt x="193408" y="177800"/>
                  </a:lnTo>
                  <a:lnTo>
                    <a:pt x="189509" y="186690"/>
                  </a:lnTo>
                  <a:lnTo>
                    <a:pt x="186334" y="182753"/>
                  </a:lnTo>
                  <a:lnTo>
                    <a:pt x="186334" y="195580"/>
                  </a:lnTo>
                  <a:lnTo>
                    <a:pt x="181229" y="208280"/>
                  </a:lnTo>
                  <a:lnTo>
                    <a:pt x="176225" y="222250"/>
                  </a:lnTo>
                  <a:lnTo>
                    <a:pt x="171297" y="234950"/>
                  </a:lnTo>
                  <a:lnTo>
                    <a:pt x="166408" y="248920"/>
                  </a:lnTo>
                  <a:lnTo>
                    <a:pt x="162839" y="244322"/>
                  </a:lnTo>
                  <a:lnTo>
                    <a:pt x="162839" y="259080"/>
                  </a:lnTo>
                  <a:lnTo>
                    <a:pt x="158775" y="270510"/>
                  </a:lnTo>
                  <a:lnTo>
                    <a:pt x="154673" y="280670"/>
                  </a:lnTo>
                  <a:lnTo>
                    <a:pt x="150520" y="292100"/>
                  </a:lnTo>
                  <a:lnTo>
                    <a:pt x="146291" y="303530"/>
                  </a:lnTo>
                  <a:lnTo>
                    <a:pt x="141579" y="314960"/>
                  </a:lnTo>
                  <a:lnTo>
                    <a:pt x="136918" y="327660"/>
                  </a:lnTo>
                  <a:lnTo>
                    <a:pt x="133959" y="323075"/>
                  </a:lnTo>
                  <a:lnTo>
                    <a:pt x="133959" y="335280"/>
                  </a:lnTo>
                  <a:lnTo>
                    <a:pt x="127203" y="354330"/>
                  </a:lnTo>
                  <a:lnTo>
                    <a:pt x="120675" y="372110"/>
                  </a:lnTo>
                  <a:lnTo>
                    <a:pt x="114401" y="391160"/>
                  </a:lnTo>
                  <a:lnTo>
                    <a:pt x="108470" y="408940"/>
                  </a:lnTo>
                  <a:lnTo>
                    <a:pt x="103517" y="402590"/>
                  </a:lnTo>
                  <a:lnTo>
                    <a:pt x="97091" y="394970"/>
                  </a:lnTo>
                  <a:lnTo>
                    <a:pt x="89141" y="383540"/>
                  </a:lnTo>
                  <a:lnTo>
                    <a:pt x="85178" y="378460"/>
                  </a:lnTo>
                  <a:lnTo>
                    <a:pt x="86563" y="374650"/>
                  </a:lnTo>
                  <a:lnTo>
                    <a:pt x="92100" y="359410"/>
                  </a:lnTo>
                  <a:lnTo>
                    <a:pt x="98831" y="340360"/>
                  </a:lnTo>
                  <a:lnTo>
                    <a:pt x="105397" y="320040"/>
                  </a:lnTo>
                  <a:lnTo>
                    <a:pt x="111836" y="300990"/>
                  </a:lnTo>
                  <a:lnTo>
                    <a:pt x="122770" y="318770"/>
                  </a:lnTo>
                  <a:lnTo>
                    <a:pt x="128320" y="326390"/>
                  </a:lnTo>
                  <a:lnTo>
                    <a:pt x="133959" y="335280"/>
                  </a:lnTo>
                  <a:lnTo>
                    <a:pt x="133959" y="323075"/>
                  </a:lnTo>
                  <a:lnTo>
                    <a:pt x="131191" y="318770"/>
                  </a:lnTo>
                  <a:lnTo>
                    <a:pt x="125488" y="311150"/>
                  </a:lnTo>
                  <a:lnTo>
                    <a:pt x="119037" y="300990"/>
                  </a:lnTo>
                  <a:lnTo>
                    <a:pt x="114198" y="293370"/>
                  </a:lnTo>
                  <a:lnTo>
                    <a:pt x="115798" y="288290"/>
                  </a:lnTo>
                  <a:lnTo>
                    <a:pt x="120992" y="271780"/>
                  </a:lnTo>
                  <a:lnTo>
                    <a:pt x="124371" y="261620"/>
                  </a:lnTo>
                  <a:lnTo>
                    <a:pt x="127711" y="250190"/>
                  </a:lnTo>
                  <a:lnTo>
                    <a:pt x="136702" y="222250"/>
                  </a:lnTo>
                  <a:lnTo>
                    <a:pt x="143027" y="231140"/>
                  </a:lnTo>
                  <a:lnTo>
                    <a:pt x="149479" y="240030"/>
                  </a:lnTo>
                  <a:lnTo>
                    <a:pt x="156070" y="250190"/>
                  </a:lnTo>
                  <a:lnTo>
                    <a:pt x="162839" y="259080"/>
                  </a:lnTo>
                  <a:lnTo>
                    <a:pt x="162839" y="244322"/>
                  </a:lnTo>
                  <a:lnTo>
                    <a:pt x="159524" y="240030"/>
                  </a:lnTo>
                  <a:lnTo>
                    <a:pt x="152679" y="232410"/>
                  </a:lnTo>
                  <a:lnTo>
                    <a:pt x="144907" y="222250"/>
                  </a:lnTo>
                  <a:lnTo>
                    <a:pt x="139128" y="214630"/>
                  </a:lnTo>
                  <a:lnTo>
                    <a:pt x="140741" y="209550"/>
                  </a:lnTo>
                  <a:lnTo>
                    <a:pt x="158051" y="154940"/>
                  </a:lnTo>
                  <a:lnTo>
                    <a:pt x="164744" y="166370"/>
                  </a:lnTo>
                  <a:lnTo>
                    <a:pt x="171665" y="175260"/>
                  </a:lnTo>
                  <a:lnTo>
                    <a:pt x="178841" y="185420"/>
                  </a:lnTo>
                  <a:lnTo>
                    <a:pt x="186334" y="195580"/>
                  </a:lnTo>
                  <a:lnTo>
                    <a:pt x="186334" y="182753"/>
                  </a:lnTo>
                  <a:lnTo>
                    <a:pt x="182346" y="177800"/>
                  </a:lnTo>
                  <a:lnTo>
                    <a:pt x="166103" y="154940"/>
                  </a:lnTo>
                  <a:lnTo>
                    <a:pt x="160705" y="147320"/>
                  </a:lnTo>
                  <a:lnTo>
                    <a:pt x="163017" y="139700"/>
                  </a:lnTo>
                  <a:lnTo>
                    <a:pt x="165722" y="130810"/>
                  </a:lnTo>
                  <a:lnTo>
                    <a:pt x="170713" y="115570"/>
                  </a:lnTo>
                  <a:lnTo>
                    <a:pt x="175628" y="99060"/>
                  </a:lnTo>
                  <a:lnTo>
                    <a:pt x="180479" y="83820"/>
                  </a:lnTo>
                  <a:lnTo>
                    <a:pt x="186626" y="90170"/>
                  </a:lnTo>
                  <a:lnTo>
                    <a:pt x="192900" y="96520"/>
                  </a:lnTo>
                  <a:lnTo>
                    <a:pt x="199301" y="102870"/>
                  </a:lnTo>
                  <a:lnTo>
                    <a:pt x="205816" y="107950"/>
                  </a:lnTo>
                  <a:lnTo>
                    <a:pt x="206984" y="109220"/>
                  </a:lnTo>
                  <a:lnTo>
                    <a:pt x="209003" y="107950"/>
                  </a:lnTo>
                  <a:lnTo>
                    <a:pt x="208064" y="106680"/>
                  </a:lnTo>
                  <a:lnTo>
                    <a:pt x="202336" y="97790"/>
                  </a:lnTo>
                  <a:lnTo>
                    <a:pt x="196126" y="90170"/>
                  </a:lnTo>
                  <a:lnTo>
                    <a:pt x="190677" y="83820"/>
                  </a:lnTo>
                  <a:lnTo>
                    <a:pt x="189585" y="82550"/>
                  </a:lnTo>
                  <a:lnTo>
                    <a:pt x="182892" y="76200"/>
                  </a:lnTo>
                  <a:lnTo>
                    <a:pt x="184708" y="69850"/>
                  </a:lnTo>
                  <a:lnTo>
                    <a:pt x="187604" y="59690"/>
                  </a:lnTo>
                  <a:lnTo>
                    <a:pt x="192214" y="43180"/>
                  </a:lnTo>
                  <a:lnTo>
                    <a:pt x="196710" y="27940"/>
                  </a:lnTo>
                  <a:lnTo>
                    <a:pt x="201358" y="10160"/>
                  </a:lnTo>
                  <a:lnTo>
                    <a:pt x="199834" y="10160"/>
                  </a:lnTo>
                  <a:lnTo>
                    <a:pt x="193636" y="25400"/>
                  </a:lnTo>
                  <a:lnTo>
                    <a:pt x="188099" y="40640"/>
                  </a:lnTo>
                  <a:lnTo>
                    <a:pt x="182778" y="54610"/>
                  </a:lnTo>
                  <a:lnTo>
                    <a:pt x="177660" y="69850"/>
                  </a:lnTo>
                  <a:lnTo>
                    <a:pt x="175056" y="66763"/>
                  </a:lnTo>
                  <a:lnTo>
                    <a:pt x="175056" y="77470"/>
                  </a:lnTo>
                  <a:lnTo>
                    <a:pt x="169989" y="92710"/>
                  </a:lnTo>
                  <a:lnTo>
                    <a:pt x="165061" y="109220"/>
                  </a:lnTo>
                  <a:lnTo>
                    <a:pt x="160261" y="124460"/>
                  </a:lnTo>
                  <a:lnTo>
                    <a:pt x="155549" y="139700"/>
                  </a:lnTo>
                  <a:lnTo>
                    <a:pt x="153200" y="136728"/>
                  </a:lnTo>
                  <a:lnTo>
                    <a:pt x="153200" y="147320"/>
                  </a:lnTo>
                  <a:lnTo>
                    <a:pt x="139661" y="194310"/>
                  </a:lnTo>
                  <a:lnTo>
                    <a:pt x="135128" y="209550"/>
                  </a:lnTo>
                  <a:lnTo>
                    <a:pt x="132930" y="206705"/>
                  </a:lnTo>
                  <a:lnTo>
                    <a:pt x="132930" y="217170"/>
                  </a:lnTo>
                  <a:lnTo>
                    <a:pt x="128181" y="232410"/>
                  </a:lnTo>
                  <a:lnTo>
                    <a:pt x="122047" y="252730"/>
                  </a:lnTo>
                  <a:lnTo>
                    <a:pt x="118338" y="264160"/>
                  </a:lnTo>
                  <a:lnTo>
                    <a:pt x="114579" y="275590"/>
                  </a:lnTo>
                  <a:lnTo>
                    <a:pt x="110794" y="288290"/>
                  </a:lnTo>
                  <a:lnTo>
                    <a:pt x="108470" y="284581"/>
                  </a:lnTo>
                  <a:lnTo>
                    <a:pt x="108470" y="294640"/>
                  </a:lnTo>
                  <a:lnTo>
                    <a:pt x="101993" y="314960"/>
                  </a:lnTo>
                  <a:lnTo>
                    <a:pt x="95402" y="335280"/>
                  </a:lnTo>
                  <a:lnTo>
                    <a:pt x="88709" y="354330"/>
                  </a:lnTo>
                  <a:lnTo>
                    <a:pt x="81889" y="374650"/>
                  </a:lnTo>
                  <a:lnTo>
                    <a:pt x="61137" y="346710"/>
                  </a:lnTo>
                  <a:lnTo>
                    <a:pt x="56184" y="340360"/>
                  </a:lnTo>
                  <a:lnTo>
                    <a:pt x="54203" y="337820"/>
                  </a:lnTo>
                  <a:lnTo>
                    <a:pt x="56159" y="332740"/>
                  </a:lnTo>
                  <a:lnTo>
                    <a:pt x="62001" y="317500"/>
                  </a:lnTo>
                  <a:lnTo>
                    <a:pt x="69342" y="297180"/>
                  </a:lnTo>
                  <a:lnTo>
                    <a:pt x="76301" y="275590"/>
                  </a:lnTo>
                  <a:lnTo>
                    <a:pt x="82956" y="255270"/>
                  </a:lnTo>
                  <a:lnTo>
                    <a:pt x="88836" y="264160"/>
                  </a:lnTo>
                  <a:lnTo>
                    <a:pt x="94665" y="273050"/>
                  </a:lnTo>
                  <a:lnTo>
                    <a:pt x="100444" y="281940"/>
                  </a:lnTo>
                  <a:lnTo>
                    <a:pt x="108470" y="294640"/>
                  </a:lnTo>
                  <a:lnTo>
                    <a:pt x="108470" y="284581"/>
                  </a:lnTo>
                  <a:lnTo>
                    <a:pt x="94132" y="261620"/>
                  </a:lnTo>
                  <a:lnTo>
                    <a:pt x="89700" y="255270"/>
                  </a:lnTo>
                  <a:lnTo>
                    <a:pt x="85217" y="247650"/>
                  </a:lnTo>
                  <a:lnTo>
                    <a:pt x="86487" y="243840"/>
                  </a:lnTo>
                  <a:lnTo>
                    <a:pt x="87757" y="240030"/>
                  </a:lnTo>
                  <a:lnTo>
                    <a:pt x="92760" y="223520"/>
                  </a:lnTo>
                  <a:lnTo>
                    <a:pt x="98056" y="205740"/>
                  </a:lnTo>
                  <a:lnTo>
                    <a:pt x="100914" y="196850"/>
                  </a:lnTo>
                  <a:lnTo>
                    <a:pt x="106718" y="179070"/>
                  </a:lnTo>
                  <a:lnTo>
                    <a:pt x="121221" y="199390"/>
                  </a:lnTo>
                  <a:lnTo>
                    <a:pt x="125082" y="205740"/>
                  </a:lnTo>
                  <a:lnTo>
                    <a:pt x="132930" y="217170"/>
                  </a:lnTo>
                  <a:lnTo>
                    <a:pt x="132930" y="206705"/>
                  </a:lnTo>
                  <a:lnTo>
                    <a:pt x="130238" y="203200"/>
                  </a:lnTo>
                  <a:lnTo>
                    <a:pt x="125374" y="196850"/>
                  </a:lnTo>
                  <a:lnTo>
                    <a:pt x="116662" y="184150"/>
                  </a:lnTo>
                  <a:lnTo>
                    <a:pt x="113080" y="179070"/>
                  </a:lnTo>
                  <a:lnTo>
                    <a:pt x="108597" y="172720"/>
                  </a:lnTo>
                  <a:lnTo>
                    <a:pt x="110553" y="166370"/>
                  </a:lnTo>
                  <a:lnTo>
                    <a:pt x="113690" y="156210"/>
                  </a:lnTo>
                  <a:lnTo>
                    <a:pt x="118833" y="140970"/>
                  </a:lnTo>
                  <a:lnTo>
                    <a:pt x="124028" y="124460"/>
                  </a:lnTo>
                  <a:lnTo>
                    <a:pt x="129260" y="109220"/>
                  </a:lnTo>
                  <a:lnTo>
                    <a:pt x="131343" y="113030"/>
                  </a:lnTo>
                  <a:lnTo>
                    <a:pt x="133388" y="115570"/>
                  </a:lnTo>
                  <a:lnTo>
                    <a:pt x="148691" y="140970"/>
                  </a:lnTo>
                  <a:lnTo>
                    <a:pt x="153200" y="147320"/>
                  </a:lnTo>
                  <a:lnTo>
                    <a:pt x="153200" y="136728"/>
                  </a:lnTo>
                  <a:lnTo>
                    <a:pt x="151536" y="134620"/>
                  </a:lnTo>
                  <a:lnTo>
                    <a:pt x="147561" y="128270"/>
                  </a:lnTo>
                  <a:lnTo>
                    <a:pt x="143649" y="123190"/>
                  </a:lnTo>
                  <a:lnTo>
                    <a:pt x="139814" y="116840"/>
                  </a:lnTo>
                  <a:lnTo>
                    <a:pt x="136918" y="111760"/>
                  </a:lnTo>
                  <a:lnTo>
                    <a:pt x="135293" y="109220"/>
                  </a:lnTo>
                  <a:lnTo>
                    <a:pt x="131229" y="102870"/>
                  </a:lnTo>
                  <a:lnTo>
                    <a:pt x="134251" y="93980"/>
                  </a:lnTo>
                  <a:lnTo>
                    <a:pt x="145529" y="60960"/>
                  </a:lnTo>
                  <a:lnTo>
                    <a:pt x="150329" y="45720"/>
                  </a:lnTo>
                  <a:lnTo>
                    <a:pt x="156248" y="54610"/>
                  </a:lnTo>
                  <a:lnTo>
                    <a:pt x="162344" y="62230"/>
                  </a:lnTo>
                  <a:lnTo>
                    <a:pt x="168617" y="69850"/>
                  </a:lnTo>
                  <a:lnTo>
                    <a:pt x="175056" y="77470"/>
                  </a:lnTo>
                  <a:lnTo>
                    <a:pt x="175056" y="66763"/>
                  </a:lnTo>
                  <a:lnTo>
                    <a:pt x="172313" y="63500"/>
                  </a:lnTo>
                  <a:lnTo>
                    <a:pt x="165341" y="55880"/>
                  </a:lnTo>
                  <a:lnTo>
                    <a:pt x="160985" y="50800"/>
                  </a:lnTo>
                  <a:lnTo>
                    <a:pt x="156679" y="45720"/>
                  </a:lnTo>
                  <a:lnTo>
                    <a:pt x="152412" y="40640"/>
                  </a:lnTo>
                  <a:lnTo>
                    <a:pt x="154559" y="34290"/>
                  </a:lnTo>
                  <a:lnTo>
                    <a:pt x="165696" y="1270"/>
                  </a:lnTo>
                  <a:lnTo>
                    <a:pt x="163703" y="0"/>
                  </a:lnTo>
                  <a:lnTo>
                    <a:pt x="158940" y="8890"/>
                  </a:lnTo>
                  <a:lnTo>
                    <a:pt x="154990" y="17780"/>
                  </a:lnTo>
                  <a:lnTo>
                    <a:pt x="151206" y="25400"/>
                  </a:lnTo>
                  <a:lnTo>
                    <a:pt x="147574" y="34290"/>
                  </a:lnTo>
                  <a:lnTo>
                    <a:pt x="145427" y="31267"/>
                  </a:lnTo>
                  <a:lnTo>
                    <a:pt x="145427" y="39370"/>
                  </a:lnTo>
                  <a:lnTo>
                    <a:pt x="140081" y="53340"/>
                  </a:lnTo>
                  <a:lnTo>
                    <a:pt x="135039" y="66040"/>
                  </a:lnTo>
                  <a:lnTo>
                    <a:pt x="130263" y="80010"/>
                  </a:lnTo>
                  <a:lnTo>
                    <a:pt x="125730" y="93980"/>
                  </a:lnTo>
                  <a:lnTo>
                    <a:pt x="123913" y="91147"/>
                  </a:lnTo>
                  <a:lnTo>
                    <a:pt x="123913" y="100330"/>
                  </a:lnTo>
                  <a:lnTo>
                    <a:pt x="118897" y="116840"/>
                  </a:lnTo>
                  <a:lnTo>
                    <a:pt x="114071" y="133350"/>
                  </a:lnTo>
                  <a:lnTo>
                    <a:pt x="109359" y="149860"/>
                  </a:lnTo>
                  <a:lnTo>
                    <a:pt x="104711" y="166370"/>
                  </a:lnTo>
                  <a:lnTo>
                    <a:pt x="102946" y="163855"/>
                  </a:lnTo>
                  <a:lnTo>
                    <a:pt x="102946" y="172720"/>
                  </a:lnTo>
                  <a:lnTo>
                    <a:pt x="99390" y="185420"/>
                  </a:lnTo>
                  <a:lnTo>
                    <a:pt x="85496" y="232410"/>
                  </a:lnTo>
                  <a:lnTo>
                    <a:pt x="81978" y="243840"/>
                  </a:lnTo>
                  <a:lnTo>
                    <a:pt x="74688" y="232410"/>
                  </a:lnTo>
                  <a:lnTo>
                    <a:pt x="67221" y="222250"/>
                  </a:lnTo>
                  <a:lnTo>
                    <a:pt x="59524" y="210820"/>
                  </a:lnTo>
                  <a:lnTo>
                    <a:pt x="57543" y="208280"/>
                  </a:lnTo>
                  <a:lnTo>
                    <a:pt x="51587" y="200660"/>
                  </a:lnTo>
                  <a:lnTo>
                    <a:pt x="53060" y="196850"/>
                  </a:lnTo>
                  <a:lnTo>
                    <a:pt x="57950" y="184150"/>
                  </a:lnTo>
                  <a:lnTo>
                    <a:pt x="64427" y="168910"/>
                  </a:lnTo>
                  <a:lnTo>
                    <a:pt x="70967" y="152400"/>
                  </a:lnTo>
                  <a:lnTo>
                    <a:pt x="77558" y="135890"/>
                  </a:lnTo>
                  <a:lnTo>
                    <a:pt x="102946" y="172720"/>
                  </a:lnTo>
                  <a:lnTo>
                    <a:pt x="102946" y="163855"/>
                  </a:lnTo>
                  <a:lnTo>
                    <a:pt x="83362" y="135890"/>
                  </a:lnTo>
                  <a:lnTo>
                    <a:pt x="79781" y="130810"/>
                  </a:lnTo>
                  <a:lnTo>
                    <a:pt x="82423" y="124460"/>
                  </a:lnTo>
                  <a:lnTo>
                    <a:pt x="86106" y="115570"/>
                  </a:lnTo>
                  <a:lnTo>
                    <a:pt x="98844" y="85090"/>
                  </a:lnTo>
                  <a:lnTo>
                    <a:pt x="105244" y="69850"/>
                  </a:lnTo>
                  <a:lnTo>
                    <a:pt x="123913" y="100330"/>
                  </a:lnTo>
                  <a:lnTo>
                    <a:pt x="123913" y="91147"/>
                  </a:lnTo>
                  <a:lnTo>
                    <a:pt x="110324" y="69850"/>
                  </a:lnTo>
                  <a:lnTo>
                    <a:pt x="107086" y="64770"/>
                  </a:lnTo>
                  <a:lnTo>
                    <a:pt x="109232" y="59690"/>
                  </a:lnTo>
                  <a:lnTo>
                    <a:pt x="128612" y="13970"/>
                  </a:lnTo>
                  <a:lnTo>
                    <a:pt x="132626" y="20320"/>
                  </a:lnTo>
                  <a:lnTo>
                    <a:pt x="136766" y="26670"/>
                  </a:lnTo>
                  <a:lnTo>
                    <a:pt x="141033" y="33020"/>
                  </a:lnTo>
                  <a:lnTo>
                    <a:pt x="145427" y="39370"/>
                  </a:lnTo>
                  <a:lnTo>
                    <a:pt x="145427" y="31267"/>
                  </a:lnTo>
                  <a:lnTo>
                    <a:pt x="143065" y="27940"/>
                  </a:lnTo>
                  <a:lnTo>
                    <a:pt x="138633" y="22860"/>
                  </a:lnTo>
                  <a:lnTo>
                    <a:pt x="134251" y="16510"/>
                  </a:lnTo>
                  <a:lnTo>
                    <a:pt x="132524" y="13970"/>
                  </a:lnTo>
                  <a:lnTo>
                    <a:pt x="129933" y="10160"/>
                  </a:lnTo>
                  <a:lnTo>
                    <a:pt x="130441" y="8890"/>
                  </a:lnTo>
                  <a:lnTo>
                    <a:pt x="132473" y="3810"/>
                  </a:lnTo>
                  <a:lnTo>
                    <a:pt x="130924" y="3810"/>
                  </a:lnTo>
                  <a:lnTo>
                    <a:pt x="129819" y="6350"/>
                  </a:lnTo>
                  <a:lnTo>
                    <a:pt x="129197" y="7620"/>
                  </a:lnTo>
                  <a:lnTo>
                    <a:pt x="128536" y="8890"/>
                  </a:lnTo>
                  <a:lnTo>
                    <a:pt x="126580" y="6350"/>
                  </a:lnTo>
                  <a:lnTo>
                    <a:pt x="124815" y="3810"/>
                  </a:lnTo>
                  <a:lnTo>
                    <a:pt x="122948" y="3810"/>
                  </a:lnTo>
                  <a:lnTo>
                    <a:pt x="127152" y="11430"/>
                  </a:lnTo>
                  <a:lnTo>
                    <a:pt x="121158" y="22860"/>
                  </a:lnTo>
                  <a:lnTo>
                    <a:pt x="115252" y="35560"/>
                  </a:lnTo>
                  <a:lnTo>
                    <a:pt x="109423" y="46990"/>
                  </a:lnTo>
                  <a:lnTo>
                    <a:pt x="103695" y="59690"/>
                  </a:lnTo>
                  <a:lnTo>
                    <a:pt x="101790" y="56870"/>
                  </a:lnTo>
                  <a:lnTo>
                    <a:pt x="101790" y="63500"/>
                  </a:lnTo>
                  <a:lnTo>
                    <a:pt x="94996" y="78740"/>
                  </a:lnTo>
                  <a:lnTo>
                    <a:pt x="88341" y="93980"/>
                  </a:lnTo>
                  <a:lnTo>
                    <a:pt x="81826" y="109220"/>
                  </a:lnTo>
                  <a:lnTo>
                    <a:pt x="75450" y="124460"/>
                  </a:lnTo>
                  <a:lnTo>
                    <a:pt x="73304" y="121208"/>
                  </a:lnTo>
                  <a:lnTo>
                    <a:pt x="73304" y="129540"/>
                  </a:lnTo>
                  <a:lnTo>
                    <a:pt x="66687" y="146050"/>
                  </a:lnTo>
                  <a:lnTo>
                    <a:pt x="60261" y="162560"/>
                  </a:lnTo>
                  <a:lnTo>
                    <a:pt x="54013" y="179070"/>
                  </a:lnTo>
                  <a:lnTo>
                    <a:pt x="47967" y="196850"/>
                  </a:lnTo>
                  <a:lnTo>
                    <a:pt x="42405" y="189230"/>
                  </a:lnTo>
                  <a:lnTo>
                    <a:pt x="36728" y="182880"/>
                  </a:lnTo>
                  <a:lnTo>
                    <a:pt x="30886" y="176530"/>
                  </a:lnTo>
                  <a:lnTo>
                    <a:pt x="24879" y="170180"/>
                  </a:lnTo>
                  <a:lnTo>
                    <a:pt x="25882" y="167640"/>
                  </a:lnTo>
                  <a:lnTo>
                    <a:pt x="31889" y="152400"/>
                  </a:lnTo>
                  <a:lnTo>
                    <a:pt x="38963" y="135890"/>
                  </a:lnTo>
                  <a:lnTo>
                    <a:pt x="53238" y="100330"/>
                  </a:lnTo>
                  <a:lnTo>
                    <a:pt x="68300" y="121920"/>
                  </a:lnTo>
                  <a:lnTo>
                    <a:pt x="73304" y="129540"/>
                  </a:lnTo>
                  <a:lnTo>
                    <a:pt x="73304" y="121208"/>
                  </a:lnTo>
                  <a:lnTo>
                    <a:pt x="70421" y="116840"/>
                  </a:lnTo>
                  <a:lnTo>
                    <a:pt x="65354" y="110490"/>
                  </a:lnTo>
                  <a:lnTo>
                    <a:pt x="60236" y="102870"/>
                  </a:lnTo>
                  <a:lnTo>
                    <a:pt x="58166" y="100330"/>
                  </a:lnTo>
                  <a:lnTo>
                    <a:pt x="55067" y="96520"/>
                  </a:lnTo>
                  <a:lnTo>
                    <a:pt x="56603" y="92710"/>
                  </a:lnTo>
                  <a:lnTo>
                    <a:pt x="68414" y="63500"/>
                  </a:lnTo>
                  <a:lnTo>
                    <a:pt x="75057" y="46990"/>
                  </a:lnTo>
                  <a:lnTo>
                    <a:pt x="81673" y="30480"/>
                  </a:lnTo>
                  <a:lnTo>
                    <a:pt x="91770" y="46990"/>
                  </a:lnTo>
                  <a:lnTo>
                    <a:pt x="101790" y="63500"/>
                  </a:lnTo>
                  <a:lnTo>
                    <a:pt x="101790" y="56870"/>
                  </a:lnTo>
                  <a:lnTo>
                    <a:pt x="98564" y="52070"/>
                  </a:lnTo>
                  <a:lnTo>
                    <a:pt x="93383" y="43180"/>
                  </a:lnTo>
                  <a:lnTo>
                    <a:pt x="84683" y="30480"/>
                  </a:lnTo>
                  <a:lnTo>
                    <a:pt x="82931" y="27940"/>
                  </a:lnTo>
                  <a:lnTo>
                    <a:pt x="83350" y="26670"/>
                  </a:lnTo>
                  <a:lnTo>
                    <a:pt x="83756" y="25400"/>
                  </a:lnTo>
                  <a:lnTo>
                    <a:pt x="84607" y="24130"/>
                  </a:lnTo>
                  <a:lnTo>
                    <a:pt x="85509" y="21590"/>
                  </a:lnTo>
                  <a:lnTo>
                    <a:pt x="85166" y="21590"/>
                  </a:lnTo>
                  <a:lnTo>
                    <a:pt x="84264" y="22860"/>
                  </a:lnTo>
                  <a:lnTo>
                    <a:pt x="83388" y="25400"/>
                  </a:lnTo>
                  <a:lnTo>
                    <a:pt x="82550" y="26670"/>
                  </a:lnTo>
                  <a:lnTo>
                    <a:pt x="68961" y="6350"/>
                  </a:lnTo>
                  <a:lnTo>
                    <a:pt x="67246" y="7620"/>
                  </a:lnTo>
                  <a:lnTo>
                    <a:pt x="72440" y="16510"/>
                  </a:lnTo>
                  <a:lnTo>
                    <a:pt x="76847" y="22860"/>
                  </a:lnTo>
                  <a:lnTo>
                    <a:pt x="81229" y="30480"/>
                  </a:lnTo>
                  <a:lnTo>
                    <a:pt x="74307" y="45720"/>
                  </a:lnTo>
                  <a:lnTo>
                    <a:pt x="67284" y="62230"/>
                  </a:lnTo>
                  <a:lnTo>
                    <a:pt x="53162" y="92710"/>
                  </a:lnTo>
                  <a:lnTo>
                    <a:pt x="44653" y="82550"/>
                  </a:lnTo>
                  <a:lnTo>
                    <a:pt x="39255" y="74930"/>
                  </a:lnTo>
                  <a:lnTo>
                    <a:pt x="37033" y="76200"/>
                  </a:lnTo>
                  <a:lnTo>
                    <a:pt x="42443" y="85090"/>
                  </a:lnTo>
                  <a:lnTo>
                    <a:pt x="46837" y="91440"/>
                  </a:lnTo>
                  <a:lnTo>
                    <a:pt x="51282" y="97790"/>
                  </a:lnTo>
                  <a:lnTo>
                    <a:pt x="43662" y="115570"/>
                  </a:lnTo>
                  <a:lnTo>
                    <a:pt x="36258" y="132080"/>
                  </a:lnTo>
                  <a:lnTo>
                    <a:pt x="29146" y="149860"/>
                  </a:lnTo>
                  <a:lnTo>
                    <a:pt x="22415" y="167640"/>
                  </a:lnTo>
                  <a:lnTo>
                    <a:pt x="16649" y="162560"/>
                  </a:lnTo>
                  <a:lnTo>
                    <a:pt x="10680" y="156210"/>
                  </a:lnTo>
                  <a:lnTo>
                    <a:pt x="2578" y="149860"/>
                  </a:lnTo>
                  <a:lnTo>
                    <a:pt x="0" y="152400"/>
                  </a:lnTo>
                  <a:lnTo>
                    <a:pt x="6527" y="158750"/>
                  </a:lnTo>
                  <a:lnTo>
                    <a:pt x="11214" y="163830"/>
                  </a:lnTo>
                  <a:lnTo>
                    <a:pt x="15824" y="168910"/>
                  </a:lnTo>
                  <a:lnTo>
                    <a:pt x="20358" y="173990"/>
                  </a:lnTo>
                  <a:lnTo>
                    <a:pt x="16802" y="184150"/>
                  </a:lnTo>
                  <a:lnTo>
                    <a:pt x="14706" y="190500"/>
                  </a:lnTo>
                  <a:lnTo>
                    <a:pt x="16802" y="190500"/>
                  </a:lnTo>
                  <a:lnTo>
                    <a:pt x="19024" y="185420"/>
                  </a:lnTo>
                  <a:lnTo>
                    <a:pt x="22517" y="176530"/>
                  </a:lnTo>
                  <a:lnTo>
                    <a:pt x="28422" y="182880"/>
                  </a:lnTo>
                  <a:lnTo>
                    <a:pt x="34201" y="189230"/>
                  </a:lnTo>
                  <a:lnTo>
                    <a:pt x="39878" y="196850"/>
                  </a:lnTo>
                  <a:lnTo>
                    <a:pt x="45427" y="203200"/>
                  </a:lnTo>
                  <a:lnTo>
                    <a:pt x="29832" y="250190"/>
                  </a:lnTo>
                  <a:lnTo>
                    <a:pt x="22669" y="274320"/>
                  </a:lnTo>
                  <a:lnTo>
                    <a:pt x="15836" y="297180"/>
                  </a:lnTo>
                  <a:lnTo>
                    <a:pt x="16408" y="298450"/>
                  </a:lnTo>
                  <a:lnTo>
                    <a:pt x="24206" y="274320"/>
                  </a:lnTo>
                  <a:lnTo>
                    <a:pt x="32181" y="252730"/>
                  </a:lnTo>
                  <a:lnTo>
                    <a:pt x="40398" y="229870"/>
                  </a:lnTo>
                  <a:lnTo>
                    <a:pt x="48831" y="208280"/>
                  </a:lnTo>
                  <a:lnTo>
                    <a:pt x="56807" y="218440"/>
                  </a:lnTo>
                  <a:lnTo>
                    <a:pt x="64579" y="228600"/>
                  </a:lnTo>
                  <a:lnTo>
                    <a:pt x="72199" y="240030"/>
                  </a:lnTo>
                  <a:lnTo>
                    <a:pt x="79654" y="250190"/>
                  </a:lnTo>
                  <a:lnTo>
                    <a:pt x="72923" y="271780"/>
                  </a:lnTo>
                  <a:lnTo>
                    <a:pt x="65938" y="292100"/>
                  </a:lnTo>
                  <a:lnTo>
                    <a:pt x="58674" y="312420"/>
                  </a:lnTo>
                  <a:lnTo>
                    <a:pt x="51054" y="332740"/>
                  </a:lnTo>
                  <a:lnTo>
                    <a:pt x="43459" y="323850"/>
                  </a:lnTo>
                  <a:lnTo>
                    <a:pt x="35788" y="313690"/>
                  </a:lnTo>
                  <a:lnTo>
                    <a:pt x="28016" y="303530"/>
                  </a:lnTo>
                  <a:lnTo>
                    <a:pt x="19519" y="293370"/>
                  </a:lnTo>
                  <a:lnTo>
                    <a:pt x="18211" y="293370"/>
                  </a:lnTo>
                  <a:lnTo>
                    <a:pt x="26644" y="304800"/>
                  </a:lnTo>
                  <a:lnTo>
                    <a:pt x="34417" y="314960"/>
                  </a:lnTo>
                  <a:lnTo>
                    <a:pt x="42113" y="326390"/>
                  </a:lnTo>
                  <a:lnTo>
                    <a:pt x="49771" y="336550"/>
                  </a:lnTo>
                  <a:lnTo>
                    <a:pt x="42557" y="354330"/>
                  </a:lnTo>
                  <a:lnTo>
                    <a:pt x="35039" y="373380"/>
                  </a:lnTo>
                  <a:lnTo>
                    <a:pt x="27152" y="391160"/>
                  </a:lnTo>
                  <a:lnTo>
                    <a:pt x="18491" y="410210"/>
                  </a:lnTo>
                  <a:lnTo>
                    <a:pt x="20154" y="410210"/>
                  </a:lnTo>
                  <a:lnTo>
                    <a:pt x="37579" y="375920"/>
                  </a:lnTo>
                  <a:lnTo>
                    <a:pt x="45440" y="358140"/>
                  </a:lnTo>
                  <a:lnTo>
                    <a:pt x="52819" y="340360"/>
                  </a:lnTo>
                  <a:lnTo>
                    <a:pt x="73444" y="369570"/>
                  </a:lnTo>
                  <a:lnTo>
                    <a:pt x="63093" y="426720"/>
                  </a:lnTo>
                  <a:lnTo>
                    <a:pt x="44691" y="474980"/>
                  </a:lnTo>
                  <a:lnTo>
                    <a:pt x="46126" y="476250"/>
                  </a:lnTo>
                  <a:lnTo>
                    <a:pt x="56426" y="452120"/>
                  </a:lnTo>
                  <a:lnTo>
                    <a:pt x="65862" y="429260"/>
                  </a:lnTo>
                  <a:lnTo>
                    <a:pt x="74891" y="406400"/>
                  </a:lnTo>
                  <a:lnTo>
                    <a:pt x="83540" y="383540"/>
                  </a:lnTo>
                  <a:lnTo>
                    <a:pt x="106794" y="415290"/>
                  </a:lnTo>
                  <a:lnTo>
                    <a:pt x="94005" y="462280"/>
                  </a:lnTo>
                  <a:lnTo>
                    <a:pt x="90106" y="480060"/>
                  </a:lnTo>
                  <a:lnTo>
                    <a:pt x="92659" y="480060"/>
                  </a:lnTo>
                  <a:lnTo>
                    <a:pt x="97307" y="463550"/>
                  </a:lnTo>
                  <a:lnTo>
                    <a:pt x="101625" y="449580"/>
                  </a:lnTo>
                  <a:lnTo>
                    <a:pt x="106095" y="434340"/>
                  </a:lnTo>
                  <a:lnTo>
                    <a:pt x="110693" y="420370"/>
                  </a:lnTo>
                  <a:lnTo>
                    <a:pt x="117513" y="429260"/>
                  </a:lnTo>
                  <a:lnTo>
                    <a:pt x="124510" y="438150"/>
                  </a:lnTo>
                  <a:lnTo>
                    <a:pt x="131699" y="447040"/>
                  </a:lnTo>
                  <a:lnTo>
                    <a:pt x="139090" y="455930"/>
                  </a:lnTo>
                  <a:lnTo>
                    <a:pt x="135458" y="466090"/>
                  </a:lnTo>
                  <a:lnTo>
                    <a:pt x="131686" y="474980"/>
                  </a:lnTo>
                  <a:lnTo>
                    <a:pt x="127762" y="485140"/>
                  </a:lnTo>
                  <a:lnTo>
                    <a:pt x="123647" y="494030"/>
                  </a:lnTo>
                  <a:lnTo>
                    <a:pt x="123024" y="495300"/>
                  </a:lnTo>
                  <a:lnTo>
                    <a:pt x="124980" y="496570"/>
                  </a:lnTo>
                  <a:lnTo>
                    <a:pt x="130187" y="486410"/>
                  </a:lnTo>
                  <a:lnTo>
                    <a:pt x="134518" y="477520"/>
                  </a:lnTo>
                  <a:lnTo>
                    <a:pt x="138709" y="468630"/>
                  </a:lnTo>
                  <a:lnTo>
                    <a:pt x="142786" y="459740"/>
                  </a:lnTo>
                  <a:lnTo>
                    <a:pt x="150304" y="468630"/>
                  </a:lnTo>
                  <a:lnTo>
                    <a:pt x="158051" y="476250"/>
                  </a:lnTo>
                  <a:lnTo>
                    <a:pt x="166039" y="483870"/>
                  </a:lnTo>
                  <a:lnTo>
                    <a:pt x="174282" y="491490"/>
                  </a:lnTo>
                  <a:lnTo>
                    <a:pt x="168833" y="504190"/>
                  </a:lnTo>
                  <a:lnTo>
                    <a:pt x="165201" y="511810"/>
                  </a:lnTo>
                  <a:lnTo>
                    <a:pt x="167792" y="513080"/>
                  </a:lnTo>
                  <a:lnTo>
                    <a:pt x="171818" y="506730"/>
                  </a:lnTo>
                  <a:lnTo>
                    <a:pt x="174802" y="500380"/>
                  </a:lnTo>
                  <a:lnTo>
                    <a:pt x="177736" y="494030"/>
                  </a:lnTo>
                  <a:lnTo>
                    <a:pt x="182689" y="499110"/>
                  </a:lnTo>
                  <a:lnTo>
                    <a:pt x="187769" y="501650"/>
                  </a:lnTo>
                  <a:lnTo>
                    <a:pt x="194310" y="506730"/>
                  </a:lnTo>
                  <a:lnTo>
                    <a:pt x="195681" y="504190"/>
                  </a:lnTo>
                  <a:lnTo>
                    <a:pt x="185559" y="494030"/>
                  </a:lnTo>
                  <a:lnTo>
                    <a:pt x="180492" y="488950"/>
                  </a:lnTo>
                  <a:lnTo>
                    <a:pt x="182359" y="485140"/>
                  </a:lnTo>
                  <a:lnTo>
                    <a:pt x="192328" y="464820"/>
                  </a:lnTo>
                  <a:lnTo>
                    <a:pt x="204089" y="440690"/>
                  </a:lnTo>
                  <a:lnTo>
                    <a:pt x="216039" y="417830"/>
                  </a:lnTo>
                  <a:lnTo>
                    <a:pt x="228473" y="393700"/>
                  </a:lnTo>
                  <a:lnTo>
                    <a:pt x="229870" y="391160"/>
                  </a:lnTo>
                  <a:close/>
                </a:path>
              </a:pathLst>
            </a:custGeom>
            <a:solidFill>
              <a:srgbClr val="F192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5" name="object 305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10611754" y="5581269"/>
              <a:ext cx="201695" cy="164278"/>
            </a:xfrm>
            <a:prstGeom prst="rect">
              <a:avLst/>
            </a:prstGeom>
          </p:spPr>
        </p:pic>
        <p:sp>
          <p:nvSpPr>
            <p:cNvPr id="306" name="object 306"/>
            <p:cNvSpPr/>
            <p:nvPr/>
          </p:nvSpPr>
          <p:spPr>
            <a:xfrm>
              <a:off x="10256696" y="5633076"/>
              <a:ext cx="287655" cy="682625"/>
            </a:xfrm>
            <a:custGeom>
              <a:avLst/>
              <a:gdLst/>
              <a:ahLst/>
              <a:cxnLst/>
              <a:rect l="l" t="t" r="r" b="b"/>
              <a:pathLst>
                <a:path w="287654" h="682625">
                  <a:moveTo>
                    <a:pt x="286096" y="0"/>
                  </a:moveTo>
                  <a:lnTo>
                    <a:pt x="239317" y="22116"/>
                  </a:lnTo>
                  <a:lnTo>
                    <a:pt x="200652" y="48420"/>
                  </a:lnTo>
                  <a:lnTo>
                    <a:pt x="166399" y="79529"/>
                  </a:lnTo>
                  <a:lnTo>
                    <a:pt x="136302" y="114732"/>
                  </a:lnTo>
                  <a:lnTo>
                    <a:pt x="110104" y="153316"/>
                  </a:lnTo>
                  <a:lnTo>
                    <a:pt x="87551" y="194570"/>
                  </a:lnTo>
                  <a:lnTo>
                    <a:pt x="68387" y="237783"/>
                  </a:lnTo>
                  <a:lnTo>
                    <a:pt x="52354" y="282242"/>
                  </a:lnTo>
                  <a:lnTo>
                    <a:pt x="38123" y="330748"/>
                  </a:lnTo>
                  <a:lnTo>
                    <a:pt x="26548" y="379856"/>
                  </a:lnTo>
                  <a:lnTo>
                    <a:pt x="17399" y="429457"/>
                  </a:lnTo>
                  <a:lnTo>
                    <a:pt x="10447" y="479442"/>
                  </a:lnTo>
                  <a:lnTo>
                    <a:pt x="5461" y="529700"/>
                  </a:lnTo>
                  <a:lnTo>
                    <a:pt x="2210" y="580121"/>
                  </a:lnTo>
                  <a:lnTo>
                    <a:pt x="467" y="630596"/>
                  </a:lnTo>
                  <a:lnTo>
                    <a:pt x="0" y="682052"/>
                  </a:lnTo>
                  <a:lnTo>
                    <a:pt x="1622" y="682052"/>
                  </a:lnTo>
                  <a:lnTo>
                    <a:pt x="2599" y="627189"/>
                  </a:lnTo>
                  <a:lnTo>
                    <a:pt x="5171" y="573143"/>
                  </a:lnTo>
                  <a:lnTo>
                    <a:pt x="9555" y="519082"/>
                  </a:lnTo>
                  <a:lnTo>
                    <a:pt x="15967" y="465211"/>
                  </a:lnTo>
                  <a:lnTo>
                    <a:pt x="24626" y="411735"/>
                  </a:lnTo>
                  <a:lnTo>
                    <a:pt x="35747" y="358858"/>
                  </a:lnTo>
                  <a:lnTo>
                    <a:pt x="49548" y="306786"/>
                  </a:lnTo>
                  <a:lnTo>
                    <a:pt x="64996" y="260019"/>
                  </a:lnTo>
                  <a:lnTo>
                    <a:pt x="83871" y="214119"/>
                  </a:lnTo>
                  <a:lnTo>
                    <a:pt x="106441" y="169977"/>
                  </a:lnTo>
                  <a:lnTo>
                    <a:pt x="132977" y="128485"/>
                  </a:lnTo>
                  <a:lnTo>
                    <a:pt x="163749" y="90534"/>
                  </a:lnTo>
                  <a:lnTo>
                    <a:pt x="199027" y="57014"/>
                  </a:lnTo>
                  <a:lnTo>
                    <a:pt x="239080" y="28818"/>
                  </a:lnTo>
                  <a:lnTo>
                    <a:pt x="284179" y="6837"/>
                  </a:lnTo>
                  <a:lnTo>
                    <a:pt x="287551" y="5507"/>
                  </a:lnTo>
                  <a:lnTo>
                    <a:pt x="286096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10497653" y="5778568"/>
              <a:ext cx="556895" cy="601345"/>
            </a:xfrm>
            <a:custGeom>
              <a:avLst/>
              <a:gdLst/>
              <a:ahLst/>
              <a:cxnLst/>
              <a:rect l="l" t="t" r="r" b="b"/>
              <a:pathLst>
                <a:path w="556895" h="601345">
                  <a:moveTo>
                    <a:pt x="473084" y="0"/>
                  </a:moveTo>
                  <a:lnTo>
                    <a:pt x="412668" y="48058"/>
                  </a:lnTo>
                  <a:lnTo>
                    <a:pt x="393237" y="87026"/>
                  </a:lnTo>
                  <a:lnTo>
                    <a:pt x="381810" y="130528"/>
                  </a:lnTo>
                  <a:lnTo>
                    <a:pt x="375781" y="176676"/>
                  </a:lnTo>
                  <a:lnTo>
                    <a:pt x="369486" y="269339"/>
                  </a:lnTo>
                  <a:lnTo>
                    <a:pt x="364009" y="312073"/>
                  </a:lnTo>
                  <a:lnTo>
                    <a:pt x="352461" y="356281"/>
                  </a:lnTo>
                  <a:lnTo>
                    <a:pt x="333380" y="400330"/>
                  </a:lnTo>
                  <a:lnTo>
                    <a:pt x="306344" y="439035"/>
                  </a:lnTo>
                  <a:lnTo>
                    <a:pt x="270933" y="467207"/>
                  </a:lnTo>
                  <a:lnTo>
                    <a:pt x="226726" y="479660"/>
                  </a:lnTo>
                  <a:lnTo>
                    <a:pt x="192652" y="479274"/>
                  </a:lnTo>
                  <a:lnTo>
                    <a:pt x="150743" y="477011"/>
                  </a:lnTo>
                  <a:lnTo>
                    <a:pt x="106039" y="476234"/>
                  </a:lnTo>
                  <a:lnTo>
                    <a:pt x="63574" y="480305"/>
                  </a:lnTo>
                  <a:lnTo>
                    <a:pt x="28388" y="492588"/>
                  </a:lnTo>
                  <a:lnTo>
                    <a:pt x="5517" y="516445"/>
                  </a:lnTo>
                  <a:lnTo>
                    <a:pt x="0" y="555239"/>
                  </a:lnTo>
                  <a:lnTo>
                    <a:pt x="42710" y="597960"/>
                  </a:lnTo>
                  <a:lnTo>
                    <a:pt x="66313" y="601248"/>
                  </a:lnTo>
                  <a:lnTo>
                    <a:pt x="89410" y="600520"/>
                  </a:lnTo>
                  <a:lnTo>
                    <a:pt x="135451" y="594599"/>
                  </a:lnTo>
                  <a:lnTo>
                    <a:pt x="167694" y="592110"/>
                  </a:lnTo>
                  <a:lnTo>
                    <a:pt x="200215" y="591230"/>
                  </a:lnTo>
                  <a:lnTo>
                    <a:pt x="265426" y="591395"/>
                  </a:lnTo>
                  <a:lnTo>
                    <a:pt x="316478" y="592562"/>
                  </a:lnTo>
                  <a:lnTo>
                    <a:pt x="373484" y="593213"/>
                  </a:lnTo>
                  <a:lnTo>
                    <a:pt x="429404" y="589067"/>
                  </a:lnTo>
                  <a:lnTo>
                    <a:pt x="477200" y="575845"/>
                  </a:lnTo>
                  <a:lnTo>
                    <a:pt x="513251" y="550264"/>
                  </a:lnTo>
                  <a:lnTo>
                    <a:pt x="536931" y="515076"/>
                  </a:lnTo>
                  <a:lnTo>
                    <a:pt x="550495" y="472796"/>
                  </a:lnTo>
                  <a:lnTo>
                    <a:pt x="556197" y="425940"/>
                  </a:lnTo>
                  <a:lnTo>
                    <a:pt x="556292" y="377023"/>
                  </a:lnTo>
                  <a:lnTo>
                    <a:pt x="553035" y="328561"/>
                  </a:lnTo>
                  <a:lnTo>
                    <a:pt x="548679" y="283068"/>
                  </a:lnTo>
                  <a:lnTo>
                    <a:pt x="545480" y="243060"/>
                  </a:lnTo>
                  <a:lnTo>
                    <a:pt x="543073" y="181065"/>
                  </a:lnTo>
                  <a:lnTo>
                    <a:pt x="540222" y="139666"/>
                  </a:lnTo>
                  <a:lnTo>
                    <a:pt x="535059" y="97044"/>
                  </a:lnTo>
                  <a:lnTo>
                    <a:pt x="526674" y="57483"/>
                  </a:lnTo>
                  <a:lnTo>
                    <a:pt x="496597" y="4677"/>
                  </a:lnTo>
                  <a:lnTo>
                    <a:pt x="473084" y="0"/>
                  </a:lnTo>
                  <a:close/>
                </a:path>
              </a:pathLst>
            </a:custGeom>
            <a:solidFill>
              <a:srgbClr val="1841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8" name="object 308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11472429" y="5691893"/>
              <a:ext cx="169021" cy="74751"/>
            </a:xfrm>
            <a:prstGeom prst="rect">
              <a:avLst/>
            </a:prstGeom>
          </p:spPr>
        </p:pic>
        <p:pic>
          <p:nvPicPr>
            <p:cNvPr id="309" name="object 309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12146851" y="5691893"/>
              <a:ext cx="169021" cy="74751"/>
            </a:xfrm>
            <a:prstGeom prst="rect">
              <a:avLst/>
            </a:prstGeom>
          </p:spPr>
        </p:pic>
        <p:sp>
          <p:nvSpPr>
            <p:cNvPr id="310" name="object 310"/>
            <p:cNvSpPr/>
            <p:nvPr/>
          </p:nvSpPr>
          <p:spPr>
            <a:xfrm>
              <a:off x="11362923" y="5717169"/>
              <a:ext cx="1062990" cy="730885"/>
            </a:xfrm>
            <a:custGeom>
              <a:avLst/>
              <a:gdLst/>
              <a:ahLst/>
              <a:cxnLst/>
              <a:rect l="l" t="t" r="r" b="b"/>
              <a:pathLst>
                <a:path w="1062990" h="730885">
                  <a:moveTo>
                    <a:pt x="984294" y="0"/>
                  </a:moveTo>
                  <a:lnTo>
                    <a:pt x="78165" y="0"/>
                  </a:lnTo>
                  <a:lnTo>
                    <a:pt x="47738" y="6138"/>
                  </a:lnTo>
                  <a:lnTo>
                    <a:pt x="22893" y="22878"/>
                  </a:lnTo>
                  <a:lnTo>
                    <a:pt x="6142" y="47707"/>
                  </a:lnTo>
                  <a:lnTo>
                    <a:pt x="0" y="78112"/>
                  </a:lnTo>
                  <a:lnTo>
                    <a:pt x="0" y="652336"/>
                  </a:lnTo>
                  <a:lnTo>
                    <a:pt x="6142" y="682740"/>
                  </a:lnTo>
                  <a:lnTo>
                    <a:pt x="22893" y="707570"/>
                  </a:lnTo>
                  <a:lnTo>
                    <a:pt x="47738" y="724310"/>
                  </a:lnTo>
                  <a:lnTo>
                    <a:pt x="78165" y="730448"/>
                  </a:lnTo>
                  <a:lnTo>
                    <a:pt x="984294" y="730448"/>
                  </a:lnTo>
                  <a:lnTo>
                    <a:pt x="1014720" y="724310"/>
                  </a:lnTo>
                  <a:lnTo>
                    <a:pt x="1039566" y="707570"/>
                  </a:lnTo>
                  <a:lnTo>
                    <a:pt x="1056317" y="682740"/>
                  </a:lnTo>
                  <a:lnTo>
                    <a:pt x="1062459" y="652336"/>
                  </a:lnTo>
                  <a:lnTo>
                    <a:pt x="1062459" y="78112"/>
                  </a:lnTo>
                  <a:lnTo>
                    <a:pt x="1056317" y="47707"/>
                  </a:lnTo>
                  <a:lnTo>
                    <a:pt x="1039566" y="22878"/>
                  </a:lnTo>
                  <a:lnTo>
                    <a:pt x="1014720" y="6138"/>
                  </a:lnTo>
                  <a:lnTo>
                    <a:pt x="984294" y="0"/>
                  </a:lnTo>
                  <a:close/>
                </a:path>
              </a:pathLst>
            </a:custGeom>
            <a:solidFill>
              <a:srgbClr val="ED40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11702604" y="5562088"/>
              <a:ext cx="383540" cy="155575"/>
            </a:xfrm>
            <a:custGeom>
              <a:avLst/>
              <a:gdLst/>
              <a:ahLst/>
              <a:cxnLst/>
              <a:rect l="l" t="t" r="r" b="b"/>
              <a:pathLst>
                <a:path w="383540" h="155575">
                  <a:moveTo>
                    <a:pt x="304922" y="0"/>
                  </a:moveTo>
                  <a:lnTo>
                    <a:pt x="78175" y="0"/>
                  </a:lnTo>
                  <a:lnTo>
                    <a:pt x="47747" y="6138"/>
                  </a:lnTo>
                  <a:lnTo>
                    <a:pt x="22898" y="22878"/>
                  </a:lnTo>
                  <a:lnTo>
                    <a:pt x="6143" y="47707"/>
                  </a:lnTo>
                  <a:lnTo>
                    <a:pt x="0" y="78112"/>
                  </a:lnTo>
                  <a:lnTo>
                    <a:pt x="0" y="155073"/>
                  </a:lnTo>
                  <a:lnTo>
                    <a:pt x="81892" y="155073"/>
                  </a:lnTo>
                  <a:lnTo>
                    <a:pt x="81892" y="81840"/>
                  </a:lnTo>
                  <a:lnTo>
                    <a:pt x="301195" y="81840"/>
                  </a:lnTo>
                  <a:lnTo>
                    <a:pt x="301195" y="155073"/>
                  </a:lnTo>
                  <a:lnTo>
                    <a:pt x="383087" y="155073"/>
                  </a:lnTo>
                  <a:lnTo>
                    <a:pt x="383087" y="78112"/>
                  </a:lnTo>
                  <a:lnTo>
                    <a:pt x="376945" y="47707"/>
                  </a:lnTo>
                  <a:lnTo>
                    <a:pt x="360194" y="22878"/>
                  </a:lnTo>
                  <a:lnTo>
                    <a:pt x="335348" y="6138"/>
                  </a:lnTo>
                  <a:lnTo>
                    <a:pt x="304922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11606053" y="5794507"/>
              <a:ext cx="576580" cy="575945"/>
            </a:xfrm>
            <a:custGeom>
              <a:avLst/>
              <a:gdLst/>
              <a:ahLst/>
              <a:cxnLst/>
              <a:rect l="l" t="t" r="r" b="b"/>
              <a:pathLst>
                <a:path w="576579" h="575945">
                  <a:moveTo>
                    <a:pt x="288095" y="0"/>
                  </a:moveTo>
                  <a:lnTo>
                    <a:pt x="241366" y="3767"/>
                  </a:lnTo>
                  <a:lnTo>
                    <a:pt x="197037" y="14676"/>
                  </a:lnTo>
                  <a:lnTo>
                    <a:pt x="155701" y="32132"/>
                  </a:lnTo>
                  <a:lnTo>
                    <a:pt x="117952" y="55543"/>
                  </a:lnTo>
                  <a:lnTo>
                    <a:pt x="84383" y="84318"/>
                  </a:lnTo>
                  <a:lnTo>
                    <a:pt x="55587" y="117862"/>
                  </a:lnTo>
                  <a:lnTo>
                    <a:pt x="32157" y="155583"/>
                  </a:lnTo>
                  <a:lnTo>
                    <a:pt x="14687" y="196890"/>
                  </a:lnTo>
                  <a:lnTo>
                    <a:pt x="3770" y="241188"/>
                  </a:lnTo>
                  <a:lnTo>
                    <a:pt x="0" y="287886"/>
                  </a:lnTo>
                  <a:lnTo>
                    <a:pt x="3770" y="334584"/>
                  </a:lnTo>
                  <a:lnTo>
                    <a:pt x="14687" y="378883"/>
                  </a:lnTo>
                  <a:lnTo>
                    <a:pt x="32157" y="420191"/>
                  </a:lnTo>
                  <a:lnTo>
                    <a:pt x="55587" y="457914"/>
                  </a:lnTo>
                  <a:lnTo>
                    <a:pt x="84383" y="491460"/>
                  </a:lnTo>
                  <a:lnTo>
                    <a:pt x="117952" y="520235"/>
                  </a:lnTo>
                  <a:lnTo>
                    <a:pt x="155701" y="543648"/>
                  </a:lnTo>
                  <a:lnTo>
                    <a:pt x="197037" y="561106"/>
                  </a:lnTo>
                  <a:lnTo>
                    <a:pt x="241366" y="572015"/>
                  </a:lnTo>
                  <a:lnTo>
                    <a:pt x="288095" y="575783"/>
                  </a:lnTo>
                  <a:lnTo>
                    <a:pt x="334827" y="572015"/>
                  </a:lnTo>
                  <a:lnTo>
                    <a:pt x="379158" y="561106"/>
                  </a:lnTo>
                  <a:lnTo>
                    <a:pt x="420494" y="543648"/>
                  </a:lnTo>
                  <a:lnTo>
                    <a:pt x="458243" y="520235"/>
                  </a:lnTo>
                  <a:lnTo>
                    <a:pt x="491812" y="491460"/>
                  </a:lnTo>
                  <a:lnTo>
                    <a:pt x="520607" y="457914"/>
                  </a:lnTo>
                  <a:lnTo>
                    <a:pt x="544036" y="420191"/>
                  </a:lnTo>
                  <a:lnTo>
                    <a:pt x="561504" y="378883"/>
                  </a:lnTo>
                  <a:lnTo>
                    <a:pt x="572421" y="334584"/>
                  </a:lnTo>
                  <a:lnTo>
                    <a:pt x="576191" y="287886"/>
                  </a:lnTo>
                  <a:lnTo>
                    <a:pt x="572421" y="241188"/>
                  </a:lnTo>
                  <a:lnTo>
                    <a:pt x="561504" y="196890"/>
                  </a:lnTo>
                  <a:lnTo>
                    <a:pt x="544036" y="155583"/>
                  </a:lnTo>
                  <a:lnTo>
                    <a:pt x="520607" y="117862"/>
                  </a:lnTo>
                  <a:lnTo>
                    <a:pt x="491812" y="84318"/>
                  </a:lnTo>
                  <a:lnTo>
                    <a:pt x="458243" y="55543"/>
                  </a:lnTo>
                  <a:lnTo>
                    <a:pt x="420494" y="32132"/>
                  </a:lnTo>
                  <a:lnTo>
                    <a:pt x="379158" y="14676"/>
                  </a:lnTo>
                  <a:lnTo>
                    <a:pt x="334827" y="3767"/>
                  </a:lnTo>
                  <a:lnTo>
                    <a:pt x="288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11700662" y="5883547"/>
              <a:ext cx="393700" cy="392430"/>
            </a:xfrm>
            <a:custGeom>
              <a:avLst/>
              <a:gdLst/>
              <a:ahLst/>
              <a:cxnLst/>
              <a:rect l="l" t="t" r="r" b="b"/>
              <a:pathLst>
                <a:path w="393700" h="392429">
                  <a:moveTo>
                    <a:pt x="393661" y="129540"/>
                  </a:moveTo>
                  <a:lnTo>
                    <a:pt x="263461" y="129540"/>
                  </a:lnTo>
                  <a:lnTo>
                    <a:pt x="263461" y="0"/>
                  </a:lnTo>
                  <a:lnTo>
                    <a:pt x="130187" y="0"/>
                  </a:lnTo>
                  <a:lnTo>
                    <a:pt x="130187" y="129540"/>
                  </a:lnTo>
                  <a:lnTo>
                    <a:pt x="0" y="129540"/>
                  </a:lnTo>
                  <a:lnTo>
                    <a:pt x="0" y="262890"/>
                  </a:lnTo>
                  <a:lnTo>
                    <a:pt x="130187" y="262890"/>
                  </a:lnTo>
                  <a:lnTo>
                    <a:pt x="130187" y="392430"/>
                  </a:lnTo>
                  <a:lnTo>
                    <a:pt x="263461" y="392430"/>
                  </a:lnTo>
                  <a:lnTo>
                    <a:pt x="263461" y="262890"/>
                  </a:lnTo>
                  <a:lnTo>
                    <a:pt x="393661" y="262890"/>
                  </a:lnTo>
                  <a:lnTo>
                    <a:pt x="393661" y="129540"/>
                  </a:lnTo>
                  <a:close/>
                </a:path>
              </a:pathLst>
            </a:custGeom>
            <a:solidFill>
              <a:srgbClr val="ED40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4" name="object 314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11375261" y="5809464"/>
              <a:ext cx="106427" cy="179575"/>
            </a:xfrm>
            <a:prstGeom prst="rect">
              <a:avLst/>
            </a:prstGeom>
          </p:spPr>
        </p:pic>
        <p:sp>
          <p:nvSpPr>
            <p:cNvPr id="315" name="object 315"/>
            <p:cNvSpPr/>
            <p:nvPr/>
          </p:nvSpPr>
          <p:spPr>
            <a:xfrm>
              <a:off x="11219042" y="5910277"/>
              <a:ext cx="419734" cy="598170"/>
            </a:xfrm>
            <a:custGeom>
              <a:avLst/>
              <a:gdLst/>
              <a:ahLst/>
              <a:cxnLst/>
              <a:rect l="l" t="t" r="r" b="b"/>
              <a:pathLst>
                <a:path w="419734" h="598170">
                  <a:moveTo>
                    <a:pt x="349821" y="0"/>
                  </a:moveTo>
                  <a:lnTo>
                    <a:pt x="69055" y="115"/>
                  </a:lnTo>
                  <a:lnTo>
                    <a:pt x="20274" y="20432"/>
                  </a:lnTo>
                  <a:lnTo>
                    <a:pt x="0" y="69233"/>
                  </a:lnTo>
                  <a:lnTo>
                    <a:pt x="198" y="528517"/>
                  </a:lnTo>
                  <a:lnTo>
                    <a:pt x="5657" y="555341"/>
                  </a:lnTo>
                  <a:lnTo>
                    <a:pt x="20507" y="577303"/>
                  </a:lnTo>
                  <a:lnTo>
                    <a:pt x="42479" y="592135"/>
                  </a:lnTo>
                  <a:lnTo>
                    <a:pt x="69306" y="597573"/>
                  </a:lnTo>
                  <a:lnTo>
                    <a:pt x="350073" y="597458"/>
                  </a:lnTo>
                  <a:lnTo>
                    <a:pt x="376896" y="591993"/>
                  </a:lnTo>
                  <a:lnTo>
                    <a:pt x="398858" y="577140"/>
                  </a:lnTo>
                  <a:lnTo>
                    <a:pt x="413691" y="555167"/>
                  </a:lnTo>
                  <a:lnTo>
                    <a:pt x="419128" y="528339"/>
                  </a:lnTo>
                  <a:lnTo>
                    <a:pt x="418929" y="69055"/>
                  </a:lnTo>
                  <a:lnTo>
                    <a:pt x="413470" y="42231"/>
                  </a:lnTo>
                  <a:lnTo>
                    <a:pt x="398621" y="20270"/>
                  </a:lnTo>
                  <a:lnTo>
                    <a:pt x="376649" y="5437"/>
                  </a:lnTo>
                  <a:lnTo>
                    <a:pt x="349821" y="0"/>
                  </a:lnTo>
                  <a:close/>
                </a:path>
              </a:pathLst>
            </a:custGeom>
            <a:solidFill>
              <a:srgbClr val="C59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11252315" y="5945168"/>
              <a:ext cx="362585" cy="541020"/>
            </a:xfrm>
            <a:custGeom>
              <a:avLst/>
              <a:gdLst/>
              <a:ahLst/>
              <a:cxnLst/>
              <a:rect l="l" t="t" r="r" b="b"/>
              <a:pathLst>
                <a:path w="362584" h="541020">
                  <a:moveTo>
                    <a:pt x="362432" y="0"/>
                  </a:moveTo>
                  <a:lnTo>
                    <a:pt x="0" y="0"/>
                  </a:lnTo>
                  <a:lnTo>
                    <a:pt x="0" y="531012"/>
                  </a:lnTo>
                  <a:lnTo>
                    <a:pt x="0" y="540880"/>
                  </a:lnTo>
                  <a:lnTo>
                    <a:pt x="362432" y="540880"/>
                  </a:lnTo>
                  <a:lnTo>
                    <a:pt x="362432" y="531012"/>
                  </a:lnTo>
                  <a:lnTo>
                    <a:pt x="362432" y="0"/>
                  </a:lnTo>
                  <a:close/>
                </a:path>
              </a:pathLst>
            </a:custGeom>
            <a:solidFill>
              <a:srgbClr val="00000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11247384" y="5935287"/>
              <a:ext cx="362585" cy="541020"/>
            </a:xfrm>
            <a:custGeom>
              <a:avLst/>
              <a:gdLst/>
              <a:ahLst/>
              <a:cxnLst/>
              <a:rect l="l" t="t" r="r" b="b"/>
              <a:pathLst>
                <a:path w="362584" h="541020">
                  <a:moveTo>
                    <a:pt x="362208" y="0"/>
                  </a:moveTo>
                  <a:lnTo>
                    <a:pt x="0" y="146"/>
                  </a:lnTo>
                  <a:lnTo>
                    <a:pt x="230" y="540884"/>
                  </a:lnTo>
                  <a:lnTo>
                    <a:pt x="362439" y="540726"/>
                  </a:lnTo>
                  <a:lnTo>
                    <a:pt x="3622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8" name="object 318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11319881" y="5879269"/>
              <a:ext cx="217230" cy="71013"/>
            </a:xfrm>
            <a:prstGeom prst="rect">
              <a:avLst/>
            </a:prstGeom>
          </p:spPr>
        </p:pic>
      </p:grpSp>
      <p:sp>
        <p:nvSpPr>
          <p:cNvPr id="319" name="object 319"/>
          <p:cNvSpPr txBox="1"/>
          <p:nvPr/>
        </p:nvSpPr>
        <p:spPr>
          <a:xfrm>
            <a:off x="4500047" y="4600890"/>
            <a:ext cx="3399790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45" dirty="0">
                <a:solidFill>
                  <a:srgbClr val="163A69"/>
                </a:solidFill>
                <a:latin typeface="Lucida Sans Unicode"/>
                <a:cs typeface="Lucida Sans Unicode"/>
              </a:rPr>
              <a:t>Identificar</a:t>
            </a:r>
            <a:r>
              <a:rPr sz="2600" spc="-14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114" dirty="0">
                <a:solidFill>
                  <a:srgbClr val="163A69"/>
                </a:solidFill>
                <a:latin typeface="Lucida Sans Unicode"/>
                <a:cs typeface="Lucida Sans Unicode"/>
              </a:rPr>
              <a:t>la</a:t>
            </a:r>
            <a:r>
              <a:rPr sz="2600" spc="-14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75" dirty="0">
                <a:solidFill>
                  <a:srgbClr val="163A69"/>
                </a:solidFill>
                <a:latin typeface="Lucida Sans Unicode"/>
                <a:cs typeface="Lucida Sans Unicode"/>
              </a:rPr>
              <a:t>ruta</a:t>
            </a:r>
            <a:r>
              <a:rPr sz="2600" spc="-13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160" dirty="0">
                <a:solidFill>
                  <a:srgbClr val="163A69"/>
                </a:solidFill>
                <a:latin typeface="Lucida Sans Unicode"/>
                <a:cs typeface="Lucida Sans Unicode"/>
              </a:rPr>
              <a:t>de</a:t>
            </a:r>
            <a:endParaRPr sz="2600">
              <a:latin typeface="Lucida Sans Unicode"/>
              <a:cs typeface="Lucida Sans Unicode"/>
            </a:endParaRPr>
          </a:p>
        </p:txBody>
      </p:sp>
      <p:sp>
        <p:nvSpPr>
          <p:cNvPr id="320" name="object 320"/>
          <p:cNvSpPr txBox="1"/>
          <p:nvPr/>
        </p:nvSpPr>
        <p:spPr>
          <a:xfrm>
            <a:off x="4500047" y="4961163"/>
            <a:ext cx="207200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125" dirty="0">
                <a:solidFill>
                  <a:srgbClr val="163A69"/>
                </a:solidFill>
                <a:latin typeface="Lucida Sans Unicode"/>
                <a:cs typeface="Lucida Sans Unicode"/>
              </a:rPr>
              <a:t>evacuación.</a:t>
            </a:r>
            <a:endParaRPr sz="2600">
              <a:latin typeface="Lucida Sans Unicode"/>
              <a:cs typeface="Lucida Sans Unicode"/>
            </a:endParaRPr>
          </a:p>
        </p:txBody>
      </p:sp>
      <p:sp>
        <p:nvSpPr>
          <p:cNvPr id="321" name="object 321"/>
          <p:cNvSpPr txBox="1"/>
          <p:nvPr/>
        </p:nvSpPr>
        <p:spPr>
          <a:xfrm>
            <a:off x="4456834" y="6428474"/>
            <a:ext cx="3955415" cy="78676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>
              <a:lnSpc>
                <a:spcPts val="2840"/>
              </a:lnSpc>
              <a:spcBef>
                <a:spcPts val="459"/>
              </a:spcBef>
            </a:pPr>
            <a:r>
              <a:rPr sz="2600" spc="-35" dirty="0">
                <a:solidFill>
                  <a:srgbClr val="163A69"/>
                </a:solidFill>
                <a:latin typeface="Lucida Sans Unicode"/>
                <a:cs typeface="Lucida Sans Unicode"/>
              </a:rPr>
              <a:t>Definir</a:t>
            </a:r>
            <a:r>
              <a:rPr sz="2600" spc="-14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70" dirty="0">
                <a:solidFill>
                  <a:srgbClr val="163A69"/>
                </a:solidFill>
                <a:latin typeface="Lucida Sans Unicode"/>
                <a:cs typeface="Lucida Sans Unicode"/>
              </a:rPr>
              <a:t>varios</a:t>
            </a:r>
            <a:r>
              <a:rPr sz="2600" spc="-13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65" dirty="0">
                <a:solidFill>
                  <a:srgbClr val="163A69"/>
                </a:solidFill>
                <a:latin typeface="Lucida Sans Unicode"/>
                <a:cs typeface="Lucida Sans Unicode"/>
              </a:rPr>
              <a:t>puntos</a:t>
            </a:r>
            <a:r>
              <a:rPr sz="2600" spc="-13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160" dirty="0">
                <a:solidFill>
                  <a:srgbClr val="163A69"/>
                </a:solidFill>
                <a:latin typeface="Lucida Sans Unicode"/>
                <a:cs typeface="Lucida Sans Unicode"/>
              </a:rPr>
              <a:t>de </a:t>
            </a:r>
            <a:r>
              <a:rPr sz="2600" spc="-81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55" dirty="0">
                <a:solidFill>
                  <a:srgbClr val="163A69"/>
                </a:solidFill>
                <a:latin typeface="Lucida Sans Unicode"/>
                <a:cs typeface="Lucida Sans Unicode"/>
              </a:rPr>
              <a:t>encuentro.</a:t>
            </a:r>
            <a:endParaRPr sz="2600">
              <a:latin typeface="Lucida Sans Unicode"/>
              <a:cs typeface="Lucida Sans Unicode"/>
            </a:endParaRPr>
          </a:p>
        </p:txBody>
      </p:sp>
      <p:sp>
        <p:nvSpPr>
          <p:cNvPr id="322" name="object 322"/>
          <p:cNvSpPr txBox="1"/>
          <p:nvPr/>
        </p:nvSpPr>
        <p:spPr>
          <a:xfrm>
            <a:off x="12969694" y="5227116"/>
            <a:ext cx="301434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65" dirty="0">
                <a:solidFill>
                  <a:srgbClr val="163A69"/>
                </a:solidFill>
                <a:latin typeface="Lucida Sans Unicode"/>
                <a:cs typeface="Lucida Sans Unicode"/>
              </a:rPr>
              <a:t>Revisar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35" dirty="0">
                <a:solidFill>
                  <a:srgbClr val="163A69"/>
                </a:solidFill>
                <a:latin typeface="Lucida Sans Unicode"/>
                <a:cs typeface="Lucida Sans Unicode"/>
              </a:rPr>
              <a:t>que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25" dirty="0">
                <a:solidFill>
                  <a:srgbClr val="163A69"/>
                </a:solidFill>
                <a:latin typeface="Lucida Sans Unicode"/>
                <a:cs typeface="Lucida Sans Unicode"/>
              </a:rPr>
              <a:t>tu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-105" dirty="0">
                <a:solidFill>
                  <a:srgbClr val="163A69"/>
                </a:solidFill>
                <a:latin typeface="Lucida Sans Unicode"/>
                <a:cs typeface="Lucida Sans Unicode"/>
              </a:rPr>
              <a:t>kit</a:t>
            </a:r>
            <a:endParaRPr sz="2750">
              <a:latin typeface="Lucida Sans Unicode"/>
              <a:cs typeface="Lucida Sans Unicode"/>
            </a:endParaRPr>
          </a:p>
        </p:txBody>
      </p:sp>
      <p:sp>
        <p:nvSpPr>
          <p:cNvPr id="323" name="object 323"/>
          <p:cNvSpPr txBox="1"/>
          <p:nvPr/>
        </p:nvSpPr>
        <p:spPr>
          <a:xfrm>
            <a:off x="12969694" y="5587296"/>
            <a:ext cx="3759835" cy="80899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 marR="5080">
              <a:lnSpc>
                <a:spcPts val="2840"/>
              </a:lnSpc>
              <a:spcBef>
                <a:spcPts val="605"/>
              </a:spcBef>
            </a:pPr>
            <a:r>
              <a:rPr sz="2750" spc="165" dirty="0">
                <a:solidFill>
                  <a:srgbClr val="163A69"/>
                </a:solidFill>
                <a:latin typeface="Lucida Sans Unicode"/>
                <a:cs typeface="Lucida Sans Unicode"/>
              </a:rPr>
              <a:t>de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40" dirty="0">
                <a:solidFill>
                  <a:srgbClr val="163A69"/>
                </a:solidFill>
                <a:latin typeface="Lucida Sans Unicode"/>
                <a:cs typeface="Lucida Sans Unicode"/>
              </a:rPr>
              <a:t>emergencias</a:t>
            </a:r>
            <a:r>
              <a:rPr sz="275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100" dirty="0">
                <a:solidFill>
                  <a:srgbClr val="163A69"/>
                </a:solidFill>
                <a:latin typeface="Lucida Sans Unicode"/>
                <a:cs typeface="Lucida Sans Unicode"/>
              </a:rPr>
              <a:t>esté </a:t>
            </a:r>
            <a:r>
              <a:rPr sz="2750" spc="-86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750" spc="70" dirty="0">
                <a:solidFill>
                  <a:srgbClr val="163A69"/>
                </a:solidFill>
                <a:latin typeface="Lucida Sans Unicode"/>
                <a:cs typeface="Lucida Sans Unicode"/>
              </a:rPr>
              <a:t>completo.</a:t>
            </a:r>
            <a:endParaRPr sz="2750">
              <a:latin typeface="Lucida Sans Unicode"/>
              <a:cs typeface="Lucida Sans Unicode"/>
            </a:endParaRPr>
          </a:p>
        </p:txBody>
      </p:sp>
      <p:sp>
        <p:nvSpPr>
          <p:cNvPr id="324" name="object 324"/>
          <p:cNvSpPr txBox="1"/>
          <p:nvPr/>
        </p:nvSpPr>
        <p:spPr>
          <a:xfrm>
            <a:off x="4488205" y="8203933"/>
            <a:ext cx="295719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30" dirty="0">
                <a:solidFill>
                  <a:srgbClr val="163A69"/>
                </a:solidFill>
                <a:latin typeface="Lucida Sans Unicode"/>
                <a:cs typeface="Lucida Sans Unicode"/>
              </a:rPr>
              <a:t>Realizar</a:t>
            </a:r>
            <a:r>
              <a:rPr sz="2600" spc="-16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70" dirty="0">
                <a:solidFill>
                  <a:srgbClr val="163A69"/>
                </a:solidFill>
                <a:latin typeface="Lucida Sans Unicode"/>
                <a:cs typeface="Lucida Sans Unicode"/>
              </a:rPr>
              <a:t>un</a:t>
            </a:r>
            <a:r>
              <a:rPr sz="2600" spc="-16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275" dirty="0">
                <a:solidFill>
                  <a:srgbClr val="163A69"/>
                </a:solidFill>
                <a:latin typeface="Lucida Sans Unicode"/>
                <a:cs typeface="Lucida Sans Unicode"/>
              </a:rPr>
              <a:t>mapa</a:t>
            </a:r>
            <a:endParaRPr sz="2600">
              <a:latin typeface="Lucida Sans Unicode"/>
              <a:cs typeface="Lucida Sans Unicode"/>
            </a:endParaRPr>
          </a:p>
        </p:txBody>
      </p:sp>
      <p:sp>
        <p:nvSpPr>
          <p:cNvPr id="325" name="object 325"/>
          <p:cNvSpPr txBox="1"/>
          <p:nvPr/>
        </p:nvSpPr>
        <p:spPr>
          <a:xfrm>
            <a:off x="4488205" y="8564205"/>
            <a:ext cx="3973830" cy="41678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10" dirty="0">
                <a:solidFill>
                  <a:srgbClr val="163A69"/>
                </a:solidFill>
                <a:latin typeface="Lucida Sans Unicode"/>
                <a:cs typeface="Lucida Sans Unicode"/>
              </a:rPr>
              <a:t>externo</a:t>
            </a:r>
            <a:r>
              <a:rPr sz="2600" spc="-14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160" dirty="0">
                <a:solidFill>
                  <a:srgbClr val="163A69"/>
                </a:solidFill>
                <a:latin typeface="Lucida Sans Unicode"/>
                <a:cs typeface="Lucida Sans Unicode"/>
              </a:rPr>
              <a:t>de</a:t>
            </a:r>
            <a:r>
              <a:rPr sz="2600" spc="-14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600" spc="90" dirty="0" err="1">
                <a:solidFill>
                  <a:srgbClr val="163A69"/>
                </a:solidFill>
                <a:latin typeface="Lucida Sans Unicode"/>
                <a:cs typeface="Lucida Sans Unicode"/>
              </a:rPr>
              <a:t>encuentro</a:t>
            </a:r>
            <a:endParaRPr sz="2600" dirty="0">
              <a:latin typeface="Lucida Sans Unicode"/>
              <a:cs typeface="Lucida Sans Unicode"/>
            </a:endParaRPr>
          </a:p>
        </p:txBody>
      </p:sp>
      <p:sp>
        <p:nvSpPr>
          <p:cNvPr id="327" name="object 327"/>
          <p:cNvSpPr txBox="1"/>
          <p:nvPr/>
        </p:nvSpPr>
        <p:spPr>
          <a:xfrm>
            <a:off x="11264983" y="5962353"/>
            <a:ext cx="327660" cy="622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50" b="1" u="dbl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HEA</a:t>
            </a:r>
            <a:r>
              <a:rPr sz="250" b="1" u="dbl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</a:t>
            </a:r>
            <a:r>
              <a:rPr sz="250" b="1" u="dbl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</a:t>
            </a:r>
            <a:r>
              <a:rPr sz="250" b="1" u="dbl" spc="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H</a:t>
            </a:r>
            <a:r>
              <a:rPr sz="250" b="1" u="dbl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50" b="1" u="dbl" spc="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INSURAN</a:t>
            </a:r>
            <a:r>
              <a:rPr sz="250" b="1" u="dbl" spc="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</a:t>
            </a:r>
            <a:r>
              <a:rPr sz="250" b="1" dirty="0">
                <a:latin typeface="Trebuchet MS"/>
                <a:cs typeface="Trebuchet MS"/>
              </a:rPr>
              <a:t>E</a:t>
            </a:r>
            <a:endParaRPr sz="250">
              <a:latin typeface="Trebuchet MS"/>
              <a:cs typeface="Trebuchet MS"/>
            </a:endParaRPr>
          </a:p>
        </p:txBody>
      </p:sp>
      <p:grpSp>
        <p:nvGrpSpPr>
          <p:cNvPr id="328" name="object 328"/>
          <p:cNvGrpSpPr/>
          <p:nvPr/>
        </p:nvGrpSpPr>
        <p:grpSpPr>
          <a:xfrm>
            <a:off x="11278620" y="6101563"/>
            <a:ext cx="300355" cy="288290"/>
            <a:chOff x="11278620" y="6101563"/>
            <a:chExt cx="300355" cy="288290"/>
          </a:xfrm>
        </p:grpSpPr>
        <p:sp>
          <p:nvSpPr>
            <p:cNvPr id="329" name="object 329"/>
            <p:cNvSpPr/>
            <p:nvPr/>
          </p:nvSpPr>
          <p:spPr>
            <a:xfrm>
              <a:off x="11278616" y="6101568"/>
              <a:ext cx="300355" cy="288290"/>
            </a:xfrm>
            <a:custGeom>
              <a:avLst/>
              <a:gdLst/>
              <a:ahLst/>
              <a:cxnLst/>
              <a:rect l="l" t="t" r="r" b="b"/>
              <a:pathLst>
                <a:path w="300354" h="288289">
                  <a:moveTo>
                    <a:pt x="64338" y="79006"/>
                  </a:moveTo>
                  <a:lnTo>
                    <a:pt x="63411" y="78066"/>
                  </a:lnTo>
                  <a:lnTo>
                    <a:pt x="965" y="78092"/>
                  </a:lnTo>
                  <a:lnTo>
                    <a:pt x="25" y="79032"/>
                  </a:lnTo>
                  <a:lnTo>
                    <a:pt x="25" y="81927"/>
                  </a:lnTo>
                  <a:lnTo>
                    <a:pt x="965" y="82880"/>
                  </a:lnTo>
                  <a:lnTo>
                    <a:pt x="63411" y="82842"/>
                  </a:lnTo>
                  <a:lnTo>
                    <a:pt x="64338" y="81915"/>
                  </a:lnTo>
                  <a:lnTo>
                    <a:pt x="64338" y="79006"/>
                  </a:lnTo>
                  <a:close/>
                </a:path>
                <a:path w="300354" h="288289">
                  <a:moveTo>
                    <a:pt x="128625" y="1270"/>
                  </a:moveTo>
                  <a:lnTo>
                    <a:pt x="128536" y="0"/>
                  </a:lnTo>
                  <a:lnTo>
                    <a:pt x="139" y="0"/>
                  </a:lnTo>
                  <a:lnTo>
                    <a:pt x="139" y="1270"/>
                  </a:lnTo>
                  <a:lnTo>
                    <a:pt x="0" y="1270"/>
                  </a:lnTo>
                  <a:lnTo>
                    <a:pt x="0" y="5080"/>
                  </a:lnTo>
                  <a:lnTo>
                    <a:pt x="128625" y="5080"/>
                  </a:lnTo>
                  <a:lnTo>
                    <a:pt x="128625" y="1270"/>
                  </a:lnTo>
                  <a:close/>
                </a:path>
                <a:path w="300354" h="288289">
                  <a:moveTo>
                    <a:pt x="149948" y="28905"/>
                  </a:moveTo>
                  <a:lnTo>
                    <a:pt x="12" y="28968"/>
                  </a:lnTo>
                  <a:lnTo>
                    <a:pt x="12" y="33743"/>
                  </a:lnTo>
                  <a:lnTo>
                    <a:pt x="149948" y="33680"/>
                  </a:lnTo>
                  <a:lnTo>
                    <a:pt x="149948" y="28905"/>
                  </a:lnTo>
                  <a:close/>
                </a:path>
                <a:path w="300354" h="288289">
                  <a:moveTo>
                    <a:pt x="149961" y="53467"/>
                  </a:moveTo>
                  <a:lnTo>
                    <a:pt x="25" y="53530"/>
                  </a:lnTo>
                  <a:lnTo>
                    <a:pt x="25" y="58305"/>
                  </a:lnTo>
                  <a:lnTo>
                    <a:pt x="149961" y="58242"/>
                  </a:lnTo>
                  <a:lnTo>
                    <a:pt x="149961" y="53467"/>
                  </a:lnTo>
                  <a:close/>
                </a:path>
                <a:path w="300354" h="288289">
                  <a:moveTo>
                    <a:pt x="149961" y="41186"/>
                  </a:moveTo>
                  <a:lnTo>
                    <a:pt x="12" y="41249"/>
                  </a:lnTo>
                  <a:lnTo>
                    <a:pt x="12" y="46024"/>
                  </a:lnTo>
                  <a:lnTo>
                    <a:pt x="149961" y="45961"/>
                  </a:lnTo>
                  <a:lnTo>
                    <a:pt x="149961" y="41186"/>
                  </a:lnTo>
                  <a:close/>
                </a:path>
                <a:path w="300354" h="288289">
                  <a:moveTo>
                    <a:pt x="149974" y="65747"/>
                  </a:moveTo>
                  <a:lnTo>
                    <a:pt x="25" y="65811"/>
                  </a:lnTo>
                  <a:lnTo>
                    <a:pt x="25" y="70586"/>
                  </a:lnTo>
                  <a:lnTo>
                    <a:pt x="149974" y="70523"/>
                  </a:lnTo>
                  <a:lnTo>
                    <a:pt x="149974" y="65747"/>
                  </a:lnTo>
                  <a:close/>
                </a:path>
                <a:path w="300354" h="288289">
                  <a:moveTo>
                    <a:pt x="253949" y="161163"/>
                  </a:moveTo>
                  <a:lnTo>
                    <a:pt x="253860" y="159893"/>
                  </a:lnTo>
                  <a:lnTo>
                    <a:pt x="254" y="159893"/>
                  </a:lnTo>
                  <a:lnTo>
                    <a:pt x="254" y="161163"/>
                  </a:lnTo>
                  <a:lnTo>
                    <a:pt x="63" y="161163"/>
                  </a:lnTo>
                  <a:lnTo>
                    <a:pt x="63" y="164973"/>
                  </a:lnTo>
                  <a:lnTo>
                    <a:pt x="253949" y="164973"/>
                  </a:lnTo>
                  <a:lnTo>
                    <a:pt x="253949" y="161163"/>
                  </a:lnTo>
                  <a:close/>
                </a:path>
                <a:path w="300354" h="288289">
                  <a:moveTo>
                    <a:pt x="299935" y="123329"/>
                  </a:moveTo>
                  <a:lnTo>
                    <a:pt x="38" y="123456"/>
                  </a:lnTo>
                  <a:lnTo>
                    <a:pt x="50" y="128231"/>
                  </a:lnTo>
                  <a:lnTo>
                    <a:pt x="299935" y="128104"/>
                  </a:lnTo>
                  <a:lnTo>
                    <a:pt x="299935" y="123329"/>
                  </a:lnTo>
                  <a:close/>
                </a:path>
                <a:path w="300354" h="288289">
                  <a:moveTo>
                    <a:pt x="299935" y="111048"/>
                  </a:moveTo>
                  <a:lnTo>
                    <a:pt x="38" y="111175"/>
                  </a:lnTo>
                  <a:lnTo>
                    <a:pt x="50" y="115951"/>
                  </a:lnTo>
                  <a:lnTo>
                    <a:pt x="299935" y="115824"/>
                  </a:lnTo>
                  <a:lnTo>
                    <a:pt x="299935" y="111048"/>
                  </a:lnTo>
                  <a:close/>
                </a:path>
                <a:path w="300354" h="288289">
                  <a:moveTo>
                    <a:pt x="299948" y="147904"/>
                  </a:moveTo>
                  <a:lnTo>
                    <a:pt x="50" y="148018"/>
                  </a:lnTo>
                  <a:lnTo>
                    <a:pt x="63" y="152793"/>
                  </a:lnTo>
                  <a:lnTo>
                    <a:pt x="299948" y="152679"/>
                  </a:lnTo>
                  <a:lnTo>
                    <a:pt x="299948" y="147904"/>
                  </a:lnTo>
                  <a:close/>
                </a:path>
                <a:path w="300354" h="288289">
                  <a:moveTo>
                    <a:pt x="299948" y="135623"/>
                  </a:moveTo>
                  <a:lnTo>
                    <a:pt x="50" y="135737"/>
                  </a:lnTo>
                  <a:lnTo>
                    <a:pt x="50" y="140512"/>
                  </a:lnTo>
                  <a:lnTo>
                    <a:pt x="299948" y="140385"/>
                  </a:lnTo>
                  <a:lnTo>
                    <a:pt x="299948" y="135623"/>
                  </a:lnTo>
                  <a:close/>
                </a:path>
                <a:path w="300354" h="288289">
                  <a:moveTo>
                    <a:pt x="300012" y="285318"/>
                  </a:moveTo>
                  <a:lnTo>
                    <a:pt x="163233" y="285369"/>
                  </a:lnTo>
                  <a:lnTo>
                    <a:pt x="163233" y="288264"/>
                  </a:lnTo>
                  <a:lnTo>
                    <a:pt x="300012" y="288201"/>
                  </a:lnTo>
                  <a:lnTo>
                    <a:pt x="300012" y="28531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0" name="object 330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11460347" y="6112598"/>
              <a:ext cx="92625" cy="77118"/>
            </a:xfrm>
            <a:prstGeom prst="rect">
              <a:avLst/>
            </a:prstGeom>
          </p:spPr>
        </p:pic>
      </p:grpSp>
      <p:sp>
        <p:nvSpPr>
          <p:cNvPr id="331" name="object 331"/>
          <p:cNvSpPr txBox="1"/>
          <p:nvPr/>
        </p:nvSpPr>
        <p:spPr>
          <a:xfrm>
            <a:off x="11252319" y="6272548"/>
            <a:ext cx="362585" cy="158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8920" marR="27940" indent="-223520" algn="r">
              <a:lnSpc>
                <a:spcPct val="100000"/>
              </a:lnSpc>
              <a:spcBef>
                <a:spcPts val="105"/>
              </a:spcBef>
              <a:tabLst>
                <a:tab pos="175895" algn="l"/>
              </a:tabLst>
            </a:pPr>
            <a:r>
              <a:rPr sz="150" b="1" u="dbl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	</a:t>
            </a:r>
            <a:r>
              <a:rPr sz="150" b="1" spc="-10" dirty="0">
                <a:latin typeface="Trebuchet MS"/>
                <a:cs typeface="Trebuchet MS"/>
              </a:rPr>
              <a:t>            </a:t>
            </a:r>
            <a:r>
              <a:rPr sz="150" b="1" spc="5" dirty="0">
                <a:latin typeface="Trebuchet MS"/>
                <a:cs typeface="Trebuchet MS"/>
              </a:rPr>
              <a:t> </a:t>
            </a:r>
            <a:r>
              <a:rPr sz="150" b="1" dirty="0">
                <a:latin typeface="Trebuchet MS"/>
                <a:cs typeface="Trebuchet MS"/>
              </a:rPr>
              <a:t>123,00$  589,00$</a:t>
            </a:r>
            <a:endParaRPr sz="150">
              <a:latin typeface="Trebuchet MS"/>
              <a:cs typeface="Trebuchet MS"/>
            </a:endParaRPr>
          </a:p>
          <a:p>
            <a:pPr marR="27940" algn="r">
              <a:lnSpc>
                <a:spcPts val="165"/>
              </a:lnSpc>
            </a:pPr>
            <a:r>
              <a:rPr sz="150" b="1" dirty="0">
                <a:latin typeface="Trebuchet MS"/>
                <a:cs typeface="Trebuchet MS"/>
              </a:rPr>
              <a:t>70,00$</a:t>
            </a:r>
            <a:endParaRPr sz="150">
              <a:latin typeface="Trebuchet MS"/>
              <a:cs typeface="Trebuchet MS"/>
            </a:endParaRPr>
          </a:p>
          <a:p>
            <a:pPr marR="27940" algn="r">
              <a:lnSpc>
                <a:spcPts val="175"/>
              </a:lnSpc>
            </a:pPr>
            <a:r>
              <a:rPr sz="150" b="1" dirty="0">
                <a:latin typeface="Trebuchet MS"/>
                <a:cs typeface="Trebuchet MS"/>
              </a:rPr>
              <a:t>254,00$</a:t>
            </a:r>
            <a:endParaRPr sz="150">
              <a:latin typeface="Trebuchet MS"/>
              <a:cs typeface="Trebuchet MS"/>
            </a:endParaRPr>
          </a:p>
          <a:p>
            <a:pPr marR="27940" algn="r">
              <a:lnSpc>
                <a:spcPct val="100000"/>
              </a:lnSpc>
              <a:spcBef>
                <a:spcPts val="155"/>
              </a:spcBef>
            </a:pPr>
            <a:r>
              <a:rPr sz="150" b="1" dirty="0">
                <a:latin typeface="Trebuchet MS"/>
                <a:cs typeface="Trebuchet MS"/>
              </a:rPr>
              <a:t>1036,00$</a:t>
            </a:r>
            <a:endParaRPr sz="150">
              <a:latin typeface="Trebuchet MS"/>
              <a:cs typeface="Trebuchet MS"/>
            </a:endParaRPr>
          </a:p>
        </p:txBody>
      </p:sp>
      <p:grpSp>
        <p:nvGrpSpPr>
          <p:cNvPr id="332" name="object 332"/>
          <p:cNvGrpSpPr/>
          <p:nvPr/>
        </p:nvGrpSpPr>
        <p:grpSpPr>
          <a:xfrm>
            <a:off x="5153822" y="2672452"/>
            <a:ext cx="9112250" cy="3847465"/>
            <a:chOff x="5153822" y="2672452"/>
            <a:chExt cx="9112250" cy="3847465"/>
          </a:xfrm>
        </p:grpSpPr>
        <p:sp>
          <p:nvSpPr>
            <p:cNvPr id="333" name="object 333"/>
            <p:cNvSpPr/>
            <p:nvPr/>
          </p:nvSpPr>
          <p:spPr>
            <a:xfrm>
              <a:off x="11348160" y="6365798"/>
              <a:ext cx="76835" cy="46990"/>
            </a:xfrm>
            <a:custGeom>
              <a:avLst/>
              <a:gdLst/>
              <a:ahLst/>
              <a:cxnLst/>
              <a:rect l="l" t="t" r="r" b="b"/>
              <a:pathLst>
                <a:path w="76834" h="46989">
                  <a:moveTo>
                    <a:pt x="40529" y="35560"/>
                  </a:moveTo>
                  <a:lnTo>
                    <a:pt x="28414" y="35560"/>
                  </a:lnTo>
                  <a:lnTo>
                    <a:pt x="18508" y="35687"/>
                  </a:lnTo>
                  <a:lnTo>
                    <a:pt x="9933" y="36195"/>
                  </a:lnTo>
                  <a:lnTo>
                    <a:pt x="8969" y="36195"/>
                  </a:lnTo>
                  <a:lnTo>
                    <a:pt x="7692" y="36957"/>
                  </a:lnTo>
                  <a:lnTo>
                    <a:pt x="7734" y="37465"/>
                  </a:lnTo>
                  <a:lnTo>
                    <a:pt x="13671" y="38989"/>
                  </a:lnTo>
                  <a:lnTo>
                    <a:pt x="19325" y="40132"/>
                  </a:lnTo>
                  <a:lnTo>
                    <a:pt x="27398" y="42926"/>
                  </a:lnTo>
                  <a:lnTo>
                    <a:pt x="30225" y="43942"/>
                  </a:lnTo>
                  <a:lnTo>
                    <a:pt x="33785" y="46482"/>
                  </a:lnTo>
                  <a:lnTo>
                    <a:pt x="34179" y="45466"/>
                  </a:lnTo>
                  <a:lnTo>
                    <a:pt x="33712" y="45466"/>
                  </a:lnTo>
                  <a:lnTo>
                    <a:pt x="31136" y="43942"/>
                  </a:lnTo>
                  <a:lnTo>
                    <a:pt x="23712" y="40132"/>
                  </a:lnTo>
                  <a:lnTo>
                    <a:pt x="16487" y="38735"/>
                  </a:lnTo>
                  <a:lnTo>
                    <a:pt x="9482" y="37084"/>
                  </a:lnTo>
                  <a:lnTo>
                    <a:pt x="10498" y="36830"/>
                  </a:lnTo>
                  <a:lnTo>
                    <a:pt x="11692" y="36830"/>
                  </a:lnTo>
                  <a:lnTo>
                    <a:pt x="20048" y="36449"/>
                  </a:lnTo>
                  <a:lnTo>
                    <a:pt x="29356" y="36322"/>
                  </a:lnTo>
                  <a:lnTo>
                    <a:pt x="68308" y="36322"/>
                  </a:lnTo>
                  <a:lnTo>
                    <a:pt x="65575" y="36195"/>
                  </a:lnTo>
                  <a:lnTo>
                    <a:pt x="53764" y="35814"/>
                  </a:lnTo>
                  <a:lnTo>
                    <a:pt x="40529" y="35560"/>
                  </a:lnTo>
                  <a:close/>
                </a:path>
                <a:path w="76834" h="46989">
                  <a:moveTo>
                    <a:pt x="37502" y="36322"/>
                  </a:moveTo>
                  <a:lnTo>
                    <a:pt x="36665" y="36322"/>
                  </a:lnTo>
                  <a:lnTo>
                    <a:pt x="35744" y="38989"/>
                  </a:lnTo>
                  <a:lnTo>
                    <a:pt x="34340" y="42926"/>
                  </a:lnTo>
                  <a:lnTo>
                    <a:pt x="33712" y="45466"/>
                  </a:lnTo>
                  <a:lnTo>
                    <a:pt x="34179" y="45466"/>
                  </a:lnTo>
                  <a:lnTo>
                    <a:pt x="35754" y="41402"/>
                  </a:lnTo>
                  <a:lnTo>
                    <a:pt x="37502" y="36322"/>
                  </a:lnTo>
                  <a:close/>
                </a:path>
                <a:path w="76834" h="46989">
                  <a:moveTo>
                    <a:pt x="68308" y="36322"/>
                  </a:moveTo>
                  <a:lnTo>
                    <a:pt x="42696" y="36322"/>
                  </a:lnTo>
                  <a:lnTo>
                    <a:pt x="54015" y="36576"/>
                  </a:lnTo>
                  <a:lnTo>
                    <a:pt x="65083" y="36957"/>
                  </a:lnTo>
                  <a:lnTo>
                    <a:pt x="70549" y="37211"/>
                  </a:lnTo>
                  <a:lnTo>
                    <a:pt x="73355" y="37719"/>
                  </a:lnTo>
                  <a:lnTo>
                    <a:pt x="76611" y="37719"/>
                  </a:lnTo>
                  <a:lnTo>
                    <a:pt x="76601" y="36957"/>
                  </a:lnTo>
                  <a:lnTo>
                    <a:pt x="76109" y="36830"/>
                  </a:lnTo>
                  <a:lnTo>
                    <a:pt x="73596" y="36830"/>
                  </a:lnTo>
                  <a:lnTo>
                    <a:pt x="71041" y="36449"/>
                  </a:lnTo>
                  <a:lnTo>
                    <a:pt x="68308" y="36322"/>
                  </a:lnTo>
                  <a:close/>
                </a:path>
                <a:path w="76834" h="46989">
                  <a:moveTo>
                    <a:pt x="39417" y="32004"/>
                  </a:moveTo>
                  <a:lnTo>
                    <a:pt x="36455" y="32004"/>
                  </a:lnTo>
                  <a:lnTo>
                    <a:pt x="37136" y="32512"/>
                  </a:lnTo>
                  <a:lnTo>
                    <a:pt x="37869" y="32766"/>
                  </a:lnTo>
                  <a:lnTo>
                    <a:pt x="36927" y="35560"/>
                  </a:lnTo>
                  <a:lnTo>
                    <a:pt x="37754" y="35560"/>
                  </a:lnTo>
                  <a:lnTo>
                    <a:pt x="38686" y="32766"/>
                  </a:lnTo>
                  <a:lnTo>
                    <a:pt x="39094" y="32639"/>
                  </a:lnTo>
                  <a:lnTo>
                    <a:pt x="39241" y="32639"/>
                  </a:lnTo>
                  <a:lnTo>
                    <a:pt x="39417" y="32004"/>
                  </a:lnTo>
                  <a:close/>
                </a:path>
                <a:path w="76834" h="46989">
                  <a:moveTo>
                    <a:pt x="10938" y="24003"/>
                  </a:moveTo>
                  <a:lnTo>
                    <a:pt x="7524" y="24257"/>
                  </a:lnTo>
                  <a:lnTo>
                    <a:pt x="5325" y="24257"/>
                  </a:lnTo>
                  <a:lnTo>
                    <a:pt x="4079" y="24511"/>
                  </a:lnTo>
                  <a:lnTo>
                    <a:pt x="3877" y="25146"/>
                  </a:lnTo>
                  <a:lnTo>
                    <a:pt x="3790" y="26162"/>
                  </a:lnTo>
                  <a:lnTo>
                    <a:pt x="3912" y="26797"/>
                  </a:lnTo>
                  <a:lnTo>
                    <a:pt x="6257" y="27432"/>
                  </a:lnTo>
                  <a:lnTo>
                    <a:pt x="8467" y="27686"/>
                  </a:lnTo>
                  <a:lnTo>
                    <a:pt x="10687" y="27813"/>
                  </a:lnTo>
                  <a:lnTo>
                    <a:pt x="11943" y="28448"/>
                  </a:lnTo>
                  <a:lnTo>
                    <a:pt x="15116" y="29718"/>
                  </a:lnTo>
                  <a:lnTo>
                    <a:pt x="17765" y="30226"/>
                  </a:lnTo>
                  <a:lnTo>
                    <a:pt x="23367" y="31369"/>
                  </a:lnTo>
                  <a:lnTo>
                    <a:pt x="26194" y="32004"/>
                  </a:lnTo>
                  <a:lnTo>
                    <a:pt x="31607" y="32258"/>
                  </a:lnTo>
                  <a:lnTo>
                    <a:pt x="36455" y="32004"/>
                  </a:lnTo>
                  <a:lnTo>
                    <a:pt x="39417" y="32004"/>
                  </a:lnTo>
                  <a:lnTo>
                    <a:pt x="39523" y="31623"/>
                  </a:lnTo>
                  <a:lnTo>
                    <a:pt x="40288" y="31496"/>
                  </a:lnTo>
                  <a:lnTo>
                    <a:pt x="27429" y="31496"/>
                  </a:lnTo>
                  <a:lnTo>
                    <a:pt x="16508" y="29083"/>
                  </a:lnTo>
                  <a:lnTo>
                    <a:pt x="14645" y="28575"/>
                  </a:lnTo>
                  <a:lnTo>
                    <a:pt x="12864" y="27940"/>
                  </a:lnTo>
                  <a:lnTo>
                    <a:pt x="16791" y="27940"/>
                  </a:lnTo>
                  <a:lnTo>
                    <a:pt x="27063" y="27686"/>
                  </a:lnTo>
                  <a:lnTo>
                    <a:pt x="29042" y="27686"/>
                  </a:lnTo>
                  <a:lnTo>
                    <a:pt x="39492" y="27305"/>
                  </a:lnTo>
                  <a:lnTo>
                    <a:pt x="40518" y="27305"/>
                  </a:lnTo>
                  <a:lnTo>
                    <a:pt x="45942" y="27178"/>
                  </a:lnTo>
                  <a:lnTo>
                    <a:pt x="12854" y="27178"/>
                  </a:lnTo>
                  <a:lnTo>
                    <a:pt x="11043" y="27051"/>
                  </a:lnTo>
                  <a:lnTo>
                    <a:pt x="10762" y="26924"/>
                  </a:lnTo>
                  <a:lnTo>
                    <a:pt x="8257" y="26924"/>
                  </a:lnTo>
                  <a:lnTo>
                    <a:pt x="4572" y="26416"/>
                  </a:lnTo>
                  <a:lnTo>
                    <a:pt x="4498" y="24892"/>
                  </a:lnTo>
                  <a:lnTo>
                    <a:pt x="10425" y="24892"/>
                  </a:lnTo>
                  <a:lnTo>
                    <a:pt x="12592" y="24765"/>
                  </a:lnTo>
                  <a:lnTo>
                    <a:pt x="19611" y="24765"/>
                  </a:lnTo>
                  <a:lnTo>
                    <a:pt x="18425" y="24511"/>
                  </a:lnTo>
                  <a:lnTo>
                    <a:pt x="14833" y="24257"/>
                  </a:lnTo>
                  <a:lnTo>
                    <a:pt x="14663" y="24130"/>
                  </a:lnTo>
                  <a:lnTo>
                    <a:pt x="13493" y="24130"/>
                  </a:lnTo>
                  <a:lnTo>
                    <a:pt x="10938" y="24003"/>
                  </a:lnTo>
                  <a:close/>
                </a:path>
                <a:path w="76834" h="46989">
                  <a:moveTo>
                    <a:pt x="29042" y="27686"/>
                  </a:moveTo>
                  <a:lnTo>
                    <a:pt x="27063" y="27686"/>
                  </a:lnTo>
                  <a:lnTo>
                    <a:pt x="28759" y="28321"/>
                  </a:lnTo>
                  <a:lnTo>
                    <a:pt x="30435" y="29083"/>
                  </a:lnTo>
                  <a:lnTo>
                    <a:pt x="34246" y="30734"/>
                  </a:lnTo>
                  <a:lnTo>
                    <a:pt x="35304" y="31242"/>
                  </a:lnTo>
                  <a:lnTo>
                    <a:pt x="34236" y="31369"/>
                  </a:lnTo>
                  <a:lnTo>
                    <a:pt x="32120" y="31369"/>
                  </a:lnTo>
                  <a:lnTo>
                    <a:pt x="27429" y="31496"/>
                  </a:lnTo>
                  <a:lnTo>
                    <a:pt x="40288" y="31496"/>
                  </a:lnTo>
                  <a:lnTo>
                    <a:pt x="41816" y="31242"/>
                  </a:lnTo>
                  <a:lnTo>
                    <a:pt x="42385" y="31115"/>
                  </a:lnTo>
                  <a:lnTo>
                    <a:pt x="36508" y="31115"/>
                  </a:lnTo>
                  <a:lnTo>
                    <a:pt x="35859" y="30861"/>
                  </a:lnTo>
                  <a:lnTo>
                    <a:pt x="35251" y="30480"/>
                  </a:lnTo>
                  <a:lnTo>
                    <a:pt x="33042" y="29337"/>
                  </a:lnTo>
                  <a:lnTo>
                    <a:pt x="31063" y="28448"/>
                  </a:lnTo>
                  <a:lnTo>
                    <a:pt x="29042" y="27686"/>
                  </a:lnTo>
                  <a:close/>
                </a:path>
                <a:path w="76834" h="46989">
                  <a:moveTo>
                    <a:pt x="40518" y="27305"/>
                  </a:moveTo>
                  <a:lnTo>
                    <a:pt x="39492" y="27305"/>
                  </a:lnTo>
                  <a:lnTo>
                    <a:pt x="39366" y="28194"/>
                  </a:lnTo>
                  <a:lnTo>
                    <a:pt x="38455" y="30988"/>
                  </a:lnTo>
                  <a:lnTo>
                    <a:pt x="36508" y="31115"/>
                  </a:lnTo>
                  <a:lnTo>
                    <a:pt x="42385" y="31115"/>
                  </a:lnTo>
                  <a:lnTo>
                    <a:pt x="44089" y="30734"/>
                  </a:lnTo>
                  <a:lnTo>
                    <a:pt x="39712" y="30734"/>
                  </a:lnTo>
                  <a:lnTo>
                    <a:pt x="40045" y="29083"/>
                  </a:lnTo>
                  <a:lnTo>
                    <a:pt x="40141" y="28448"/>
                  </a:lnTo>
                  <a:lnTo>
                    <a:pt x="40518" y="27305"/>
                  </a:lnTo>
                  <a:close/>
                </a:path>
                <a:path w="76834" h="46989">
                  <a:moveTo>
                    <a:pt x="19611" y="24765"/>
                  </a:moveTo>
                  <a:lnTo>
                    <a:pt x="13472" y="24765"/>
                  </a:lnTo>
                  <a:lnTo>
                    <a:pt x="14351" y="24892"/>
                  </a:lnTo>
                  <a:lnTo>
                    <a:pt x="15105" y="25400"/>
                  </a:lnTo>
                  <a:lnTo>
                    <a:pt x="15953" y="25781"/>
                  </a:lnTo>
                  <a:lnTo>
                    <a:pt x="18592" y="26543"/>
                  </a:lnTo>
                  <a:lnTo>
                    <a:pt x="20383" y="26924"/>
                  </a:lnTo>
                  <a:lnTo>
                    <a:pt x="22184" y="27051"/>
                  </a:lnTo>
                  <a:lnTo>
                    <a:pt x="51366" y="27051"/>
                  </a:lnTo>
                  <a:lnTo>
                    <a:pt x="50497" y="27432"/>
                  </a:lnTo>
                  <a:lnTo>
                    <a:pt x="46822" y="29210"/>
                  </a:lnTo>
                  <a:lnTo>
                    <a:pt x="43293" y="30226"/>
                  </a:lnTo>
                  <a:lnTo>
                    <a:pt x="39712" y="30734"/>
                  </a:lnTo>
                  <a:lnTo>
                    <a:pt x="44089" y="30734"/>
                  </a:lnTo>
                  <a:lnTo>
                    <a:pt x="48675" y="29210"/>
                  </a:lnTo>
                  <a:lnTo>
                    <a:pt x="50947" y="28194"/>
                  </a:lnTo>
                  <a:lnTo>
                    <a:pt x="53083" y="26924"/>
                  </a:lnTo>
                  <a:lnTo>
                    <a:pt x="27105" y="26924"/>
                  </a:lnTo>
                  <a:lnTo>
                    <a:pt x="29251" y="26670"/>
                  </a:lnTo>
                  <a:lnTo>
                    <a:pt x="30533" y="26289"/>
                  </a:lnTo>
                  <a:lnTo>
                    <a:pt x="22445" y="26289"/>
                  </a:lnTo>
                  <a:lnTo>
                    <a:pt x="20435" y="26162"/>
                  </a:lnTo>
                  <a:lnTo>
                    <a:pt x="18425" y="25781"/>
                  </a:lnTo>
                  <a:lnTo>
                    <a:pt x="16393" y="25019"/>
                  </a:lnTo>
                  <a:lnTo>
                    <a:pt x="20798" y="25019"/>
                  </a:lnTo>
                  <a:lnTo>
                    <a:pt x="19611" y="24765"/>
                  </a:lnTo>
                  <a:close/>
                </a:path>
                <a:path w="76834" h="46989">
                  <a:moveTo>
                    <a:pt x="51366" y="27051"/>
                  </a:moveTo>
                  <a:lnTo>
                    <a:pt x="14665" y="27051"/>
                  </a:lnTo>
                  <a:lnTo>
                    <a:pt x="12854" y="27178"/>
                  </a:lnTo>
                  <a:lnTo>
                    <a:pt x="45942" y="27178"/>
                  </a:lnTo>
                  <a:lnTo>
                    <a:pt x="51366" y="27051"/>
                  </a:lnTo>
                  <a:close/>
                </a:path>
                <a:path w="76834" h="46989">
                  <a:moveTo>
                    <a:pt x="7786" y="25019"/>
                  </a:moveTo>
                  <a:lnTo>
                    <a:pt x="6551" y="25019"/>
                  </a:lnTo>
                  <a:lnTo>
                    <a:pt x="7388" y="25781"/>
                  </a:lnTo>
                  <a:lnTo>
                    <a:pt x="8268" y="26416"/>
                  </a:lnTo>
                  <a:lnTo>
                    <a:pt x="9200" y="26924"/>
                  </a:lnTo>
                  <a:lnTo>
                    <a:pt x="10762" y="26924"/>
                  </a:lnTo>
                  <a:lnTo>
                    <a:pt x="9922" y="26543"/>
                  </a:lnTo>
                  <a:lnTo>
                    <a:pt x="8833" y="25908"/>
                  </a:lnTo>
                  <a:lnTo>
                    <a:pt x="7786" y="25019"/>
                  </a:lnTo>
                  <a:close/>
                </a:path>
                <a:path w="76834" h="46989">
                  <a:moveTo>
                    <a:pt x="40846" y="23241"/>
                  </a:moveTo>
                  <a:lnTo>
                    <a:pt x="40026" y="23241"/>
                  </a:lnTo>
                  <a:lnTo>
                    <a:pt x="39586" y="26543"/>
                  </a:lnTo>
                  <a:lnTo>
                    <a:pt x="27105" y="26924"/>
                  </a:lnTo>
                  <a:lnTo>
                    <a:pt x="53083" y="26924"/>
                  </a:lnTo>
                  <a:lnTo>
                    <a:pt x="57764" y="26797"/>
                  </a:lnTo>
                  <a:lnTo>
                    <a:pt x="61952" y="26543"/>
                  </a:lnTo>
                  <a:lnTo>
                    <a:pt x="40780" y="26543"/>
                  </a:lnTo>
                  <a:lnTo>
                    <a:pt x="41403" y="24638"/>
                  </a:lnTo>
                  <a:lnTo>
                    <a:pt x="40654" y="24638"/>
                  </a:lnTo>
                  <a:lnTo>
                    <a:pt x="40846" y="23241"/>
                  </a:lnTo>
                  <a:close/>
                </a:path>
                <a:path w="76834" h="46989">
                  <a:moveTo>
                    <a:pt x="53450" y="16129"/>
                  </a:moveTo>
                  <a:lnTo>
                    <a:pt x="49858" y="16129"/>
                  </a:lnTo>
                  <a:lnTo>
                    <a:pt x="52476" y="16510"/>
                  </a:lnTo>
                  <a:lnTo>
                    <a:pt x="54832" y="18034"/>
                  </a:lnTo>
                  <a:lnTo>
                    <a:pt x="57533" y="19431"/>
                  </a:lnTo>
                  <a:lnTo>
                    <a:pt x="58559" y="20066"/>
                  </a:lnTo>
                  <a:lnTo>
                    <a:pt x="59502" y="20701"/>
                  </a:lnTo>
                  <a:lnTo>
                    <a:pt x="59566" y="20955"/>
                  </a:lnTo>
                  <a:lnTo>
                    <a:pt x="58947" y="21590"/>
                  </a:lnTo>
                  <a:lnTo>
                    <a:pt x="40780" y="26543"/>
                  </a:lnTo>
                  <a:lnTo>
                    <a:pt x="63146" y="26543"/>
                  </a:lnTo>
                  <a:lnTo>
                    <a:pt x="63585" y="26162"/>
                  </a:lnTo>
                  <a:lnTo>
                    <a:pt x="54392" y="26162"/>
                  </a:lnTo>
                  <a:lnTo>
                    <a:pt x="55931" y="25146"/>
                  </a:lnTo>
                  <a:lnTo>
                    <a:pt x="57397" y="24003"/>
                  </a:lnTo>
                  <a:lnTo>
                    <a:pt x="59345" y="22225"/>
                  </a:lnTo>
                  <a:lnTo>
                    <a:pt x="60339" y="21209"/>
                  </a:lnTo>
                  <a:lnTo>
                    <a:pt x="61743" y="21209"/>
                  </a:lnTo>
                  <a:lnTo>
                    <a:pt x="61449" y="20955"/>
                  </a:lnTo>
                  <a:lnTo>
                    <a:pt x="60842" y="20574"/>
                  </a:lnTo>
                  <a:lnTo>
                    <a:pt x="61104" y="20193"/>
                  </a:lnTo>
                  <a:lnTo>
                    <a:pt x="60203" y="20193"/>
                  </a:lnTo>
                  <a:lnTo>
                    <a:pt x="59261" y="19558"/>
                  </a:lnTo>
                  <a:lnTo>
                    <a:pt x="55879" y="17653"/>
                  </a:lnTo>
                  <a:lnTo>
                    <a:pt x="53450" y="16129"/>
                  </a:lnTo>
                  <a:close/>
                </a:path>
                <a:path w="76834" h="46989">
                  <a:moveTo>
                    <a:pt x="20798" y="25019"/>
                  </a:moveTo>
                  <a:lnTo>
                    <a:pt x="16393" y="25019"/>
                  </a:lnTo>
                  <a:lnTo>
                    <a:pt x="18414" y="25273"/>
                  </a:lnTo>
                  <a:lnTo>
                    <a:pt x="22445" y="26289"/>
                  </a:lnTo>
                  <a:lnTo>
                    <a:pt x="25419" y="26289"/>
                  </a:lnTo>
                  <a:lnTo>
                    <a:pt x="21985" y="25273"/>
                  </a:lnTo>
                  <a:lnTo>
                    <a:pt x="20798" y="25019"/>
                  </a:lnTo>
                  <a:close/>
                </a:path>
                <a:path w="76834" h="46989">
                  <a:moveTo>
                    <a:pt x="35032" y="20353"/>
                  </a:moveTo>
                  <a:lnTo>
                    <a:pt x="34309" y="20701"/>
                  </a:lnTo>
                  <a:lnTo>
                    <a:pt x="34078" y="21463"/>
                  </a:lnTo>
                  <a:lnTo>
                    <a:pt x="33961" y="22606"/>
                  </a:lnTo>
                  <a:lnTo>
                    <a:pt x="34187" y="23368"/>
                  </a:lnTo>
                  <a:lnTo>
                    <a:pt x="34403" y="23876"/>
                  </a:lnTo>
                  <a:lnTo>
                    <a:pt x="34613" y="24130"/>
                  </a:lnTo>
                  <a:lnTo>
                    <a:pt x="33482" y="24638"/>
                  </a:lnTo>
                  <a:lnTo>
                    <a:pt x="32162" y="25019"/>
                  </a:lnTo>
                  <a:lnTo>
                    <a:pt x="29440" y="26035"/>
                  </a:lnTo>
                  <a:lnTo>
                    <a:pt x="25786" y="26289"/>
                  </a:lnTo>
                  <a:lnTo>
                    <a:pt x="30533" y="26289"/>
                  </a:lnTo>
                  <a:lnTo>
                    <a:pt x="31387" y="26035"/>
                  </a:lnTo>
                  <a:lnTo>
                    <a:pt x="33974" y="25146"/>
                  </a:lnTo>
                  <a:lnTo>
                    <a:pt x="34571" y="25019"/>
                  </a:lnTo>
                  <a:lnTo>
                    <a:pt x="35147" y="24765"/>
                  </a:lnTo>
                  <a:lnTo>
                    <a:pt x="36757" y="24765"/>
                  </a:lnTo>
                  <a:lnTo>
                    <a:pt x="35953" y="24384"/>
                  </a:lnTo>
                  <a:lnTo>
                    <a:pt x="36424" y="24130"/>
                  </a:lnTo>
                  <a:lnTo>
                    <a:pt x="36703" y="23876"/>
                  </a:lnTo>
                  <a:lnTo>
                    <a:pt x="35293" y="23876"/>
                  </a:lnTo>
                  <a:lnTo>
                    <a:pt x="35147" y="23622"/>
                  </a:lnTo>
                  <a:lnTo>
                    <a:pt x="34539" y="22860"/>
                  </a:lnTo>
                  <a:lnTo>
                    <a:pt x="35032" y="20353"/>
                  </a:lnTo>
                  <a:close/>
                </a:path>
                <a:path w="76834" h="46989">
                  <a:moveTo>
                    <a:pt x="60193" y="25908"/>
                  </a:moveTo>
                  <a:lnTo>
                    <a:pt x="55900" y="26035"/>
                  </a:lnTo>
                  <a:lnTo>
                    <a:pt x="54455" y="26162"/>
                  </a:lnTo>
                  <a:lnTo>
                    <a:pt x="61942" y="26162"/>
                  </a:lnTo>
                  <a:lnTo>
                    <a:pt x="60193" y="25908"/>
                  </a:lnTo>
                  <a:close/>
                </a:path>
                <a:path w="76834" h="46989">
                  <a:moveTo>
                    <a:pt x="64607" y="24533"/>
                  </a:moveTo>
                  <a:lnTo>
                    <a:pt x="63261" y="25400"/>
                  </a:lnTo>
                  <a:lnTo>
                    <a:pt x="61942" y="26162"/>
                  </a:lnTo>
                  <a:lnTo>
                    <a:pt x="63585" y="26162"/>
                  </a:lnTo>
                  <a:lnTo>
                    <a:pt x="64758" y="25146"/>
                  </a:lnTo>
                  <a:lnTo>
                    <a:pt x="64651" y="24638"/>
                  </a:lnTo>
                  <a:close/>
                </a:path>
                <a:path w="76834" h="46989">
                  <a:moveTo>
                    <a:pt x="36757" y="24765"/>
                  </a:moveTo>
                  <a:lnTo>
                    <a:pt x="35147" y="24765"/>
                  </a:lnTo>
                  <a:lnTo>
                    <a:pt x="36183" y="25527"/>
                  </a:lnTo>
                  <a:lnTo>
                    <a:pt x="37670" y="25273"/>
                  </a:lnTo>
                  <a:lnTo>
                    <a:pt x="37999" y="25019"/>
                  </a:lnTo>
                  <a:lnTo>
                    <a:pt x="37293" y="25019"/>
                  </a:lnTo>
                  <a:lnTo>
                    <a:pt x="36757" y="24765"/>
                  </a:lnTo>
                  <a:close/>
                </a:path>
                <a:path w="76834" h="46989">
                  <a:moveTo>
                    <a:pt x="10425" y="24892"/>
                  </a:moveTo>
                  <a:lnTo>
                    <a:pt x="4498" y="24892"/>
                  </a:lnTo>
                  <a:lnTo>
                    <a:pt x="5880" y="25019"/>
                  </a:lnTo>
                  <a:lnTo>
                    <a:pt x="9095" y="25019"/>
                  </a:lnTo>
                  <a:lnTo>
                    <a:pt x="10425" y="24892"/>
                  </a:lnTo>
                  <a:close/>
                </a:path>
                <a:path w="76834" h="46989">
                  <a:moveTo>
                    <a:pt x="42717" y="14478"/>
                  </a:moveTo>
                  <a:lnTo>
                    <a:pt x="41471" y="16764"/>
                  </a:lnTo>
                  <a:lnTo>
                    <a:pt x="40843" y="18923"/>
                  </a:lnTo>
                  <a:lnTo>
                    <a:pt x="40429" y="20955"/>
                  </a:lnTo>
                  <a:lnTo>
                    <a:pt x="40324" y="21209"/>
                  </a:lnTo>
                  <a:lnTo>
                    <a:pt x="38769" y="23622"/>
                  </a:lnTo>
                  <a:lnTo>
                    <a:pt x="37293" y="25019"/>
                  </a:lnTo>
                  <a:lnTo>
                    <a:pt x="37999" y="25019"/>
                  </a:lnTo>
                  <a:lnTo>
                    <a:pt x="39314" y="24003"/>
                  </a:lnTo>
                  <a:lnTo>
                    <a:pt x="40026" y="23241"/>
                  </a:lnTo>
                  <a:lnTo>
                    <a:pt x="40846" y="23241"/>
                  </a:lnTo>
                  <a:lnTo>
                    <a:pt x="41063" y="21844"/>
                  </a:lnTo>
                  <a:lnTo>
                    <a:pt x="41159" y="21590"/>
                  </a:lnTo>
                  <a:lnTo>
                    <a:pt x="42222" y="19812"/>
                  </a:lnTo>
                  <a:lnTo>
                    <a:pt x="42331" y="19558"/>
                  </a:lnTo>
                  <a:lnTo>
                    <a:pt x="42923" y="17272"/>
                  </a:lnTo>
                  <a:lnTo>
                    <a:pt x="43023" y="16764"/>
                  </a:lnTo>
                  <a:lnTo>
                    <a:pt x="43314" y="14605"/>
                  </a:lnTo>
                  <a:lnTo>
                    <a:pt x="42717" y="14478"/>
                  </a:lnTo>
                  <a:close/>
                </a:path>
                <a:path w="76834" h="46989">
                  <a:moveTo>
                    <a:pt x="43775" y="14986"/>
                  </a:moveTo>
                  <a:lnTo>
                    <a:pt x="40654" y="24638"/>
                  </a:lnTo>
                  <a:lnTo>
                    <a:pt x="41403" y="24638"/>
                  </a:lnTo>
                  <a:lnTo>
                    <a:pt x="42068" y="22606"/>
                  </a:lnTo>
                  <a:lnTo>
                    <a:pt x="43722" y="15875"/>
                  </a:lnTo>
                  <a:lnTo>
                    <a:pt x="53045" y="15875"/>
                  </a:lnTo>
                  <a:lnTo>
                    <a:pt x="52842" y="15748"/>
                  </a:lnTo>
                  <a:lnTo>
                    <a:pt x="49523" y="15240"/>
                  </a:lnTo>
                  <a:lnTo>
                    <a:pt x="48623" y="15240"/>
                  </a:lnTo>
                  <a:lnTo>
                    <a:pt x="43775" y="14986"/>
                  </a:lnTo>
                  <a:close/>
                </a:path>
                <a:path w="76834" h="46989">
                  <a:moveTo>
                    <a:pt x="61743" y="21209"/>
                  </a:moveTo>
                  <a:lnTo>
                    <a:pt x="60339" y="21209"/>
                  </a:lnTo>
                  <a:lnTo>
                    <a:pt x="62486" y="22606"/>
                  </a:lnTo>
                  <a:lnTo>
                    <a:pt x="64571" y="24447"/>
                  </a:lnTo>
                  <a:lnTo>
                    <a:pt x="64172" y="23495"/>
                  </a:lnTo>
                  <a:lnTo>
                    <a:pt x="63774" y="22860"/>
                  </a:lnTo>
                  <a:lnTo>
                    <a:pt x="61743" y="21209"/>
                  </a:lnTo>
                  <a:close/>
                </a:path>
                <a:path w="76834" h="46989">
                  <a:moveTo>
                    <a:pt x="1443" y="10534"/>
                  </a:moveTo>
                  <a:lnTo>
                    <a:pt x="373" y="11938"/>
                  </a:lnTo>
                  <a:lnTo>
                    <a:pt x="118" y="14605"/>
                  </a:lnTo>
                  <a:lnTo>
                    <a:pt x="0" y="16891"/>
                  </a:lnTo>
                  <a:lnTo>
                    <a:pt x="3587" y="22098"/>
                  </a:lnTo>
                  <a:lnTo>
                    <a:pt x="4592" y="23241"/>
                  </a:lnTo>
                  <a:lnTo>
                    <a:pt x="5702" y="24257"/>
                  </a:lnTo>
                  <a:lnTo>
                    <a:pt x="6833" y="24257"/>
                  </a:lnTo>
                  <a:lnTo>
                    <a:pt x="3964" y="21844"/>
                  </a:lnTo>
                  <a:lnTo>
                    <a:pt x="1640" y="18542"/>
                  </a:lnTo>
                  <a:lnTo>
                    <a:pt x="1443" y="10534"/>
                  </a:lnTo>
                  <a:close/>
                </a:path>
                <a:path w="76834" h="46989">
                  <a:moveTo>
                    <a:pt x="42853" y="5715"/>
                  </a:moveTo>
                  <a:lnTo>
                    <a:pt x="36204" y="5715"/>
                  </a:lnTo>
                  <a:lnTo>
                    <a:pt x="29262" y="6477"/>
                  </a:lnTo>
                  <a:lnTo>
                    <a:pt x="11008" y="20353"/>
                  </a:lnTo>
                  <a:lnTo>
                    <a:pt x="11985" y="22225"/>
                  </a:lnTo>
                  <a:lnTo>
                    <a:pt x="13011" y="23622"/>
                  </a:lnTo>
                  <a:lnTo>
                    <a:pt x="13493" y="24130"/>
                  </a:lnTo>
                  <a:lnTo>
                    <a:pt x="14663" y="24130"/>
                  </a:lnTo>
                  <a:lnTo>
                    <a:pt x="13472" y="23241"/>
                  </a:lnTo>
                  <a:lnTo>
                    <a:pt x="12666" y="21844"/>
                  </a:lnTo>
                  <a:lnTo>
                    <a:pt x="12562" y="21590"/>
                  </a:lnTo>
                  <a:lnTo>
                    <a:pt x="12011" y="19431"/>
                  </a:lnTo>
                  <a:lnTo>
                    <a:pt x="11859" y="18923"/>
                  </a:lnTo>
                  <a:lnTo>
                    <a:pt x="13206" y="16764"/>
                  </a:lnTo>
                  <a:lnTo>
                    <a:pt x="14111" y="15113"/>
                  </a:lnTo>
                  <a:lnTo>
                    <a:pt x="15042" y="14097"/>
                  </a:lnTo>
                  <a:lnTo>
                    <a:pt x="18100" y="11430"/>
                  </a:lnTo>
                  <a:lnTo>
                    <a:pt x="20948" y="10414"/>
                  </a:lnTo>
                  <a:lnTo>
                    <a:pt x="26204" y="8382"/>
                  </a:lnTo>
                  <a:lnTo>
                    <a:pt x="29063" y="7620"/>
                  </a:lnTo>
                  <a:lnTo>
                    <a:pt x="34811" y="6604"/>
                  </a:lnTo>
                  <a:lnTo>
                    <a:pt x="37701" y="6350"/>
                  </a:lnTo>
                  <a:lnTo>
                    <a:pt x="52222" y="6350"/>
                  </a:lnTo>
                  <a:lnTo>
                    <a:pt x="49978" y="5969"/>
                  </a:lnTo>
                  <a:lnTo>
                    <a:pt x="46518" y="5969"/>
                  </a:lnTo>
                  <a:lnTo>
                    <a:pt x="42853" y="5715"/>
                  </a:lnTo>
                  <a:close/>
                </a:path>
                <a:path w="76834" h="46989">
                  <a:moveTo>
                    <a:pt x="36424" y="19685"/>
                  </a:moveTo>
                  <a:lnTo>
                    <a:pt x="35895" y="19939"/>
                  </a:lnTo>
                  <a:lnTo>
                    <a:pt x="35824" y="20066"/>
                  </a:lnTo>
                  <a:lnTo>
                    <a:pt x="37890" y="21717"/>
                  </a:lnTo>
                  <a:lnTo>
                    <a:pt x="36120" y="23368"/>
                  </a:lnTo>
                  <a:lnTo>
                    <a:pt x="35293" y="23876"/>
                  </a:lnTo>
                  <a:lnTo>
                    <a:pt x="36703" y="23876"/>
                  </a:lnTo>
                  <a:lnTo>
                    <a:pt x="36843" y="23749"/>
                  </a:lnTo>
                  <a:lnTo>
                    <a:pt x="38434" y="21209"/>
                  </a:lnTo>
                  <a:lnTo>
                    <a:pt x="36843" y="19939"/>
                  </a:lnTo>
                  <a:lnTo>
                    <a:pt x="36424" y="19685"/>
                  </a:lnTo>
                  <a:close/>
                </a:path>
                <a:path w="76834" h="46989">
                  <a:moveTo>
                    <a:pt x="35188" y="19558"/>
                  </a:moveTo>
                  <a:lnTo>
                    <a:pt x="35032" y="20353"/>
                  </a:lnTo>
                  <a:lnTo>
                    <a:pt x="35631" y="20066"/>
                  </a:lnTo>
                  <a:lnTo>
                    <a:pt x="35665" y="19939"/>
                  </a:lnTo>
                  <a:lnTo>
                    <a:pt x="35188" y="19558"/>
                  </a:lnTo>
                  <a:close/>
                </a:path>
                <a:path w="76834" h="46989">
                  <a:moveTo>
                    <a:pt x="52970" y="6477"/>
                  </a:moveTo>
                  <a:lnTo>
                    <a:pt x="44738" y="6477"/>
                  </a:lnTo>
                  <a:lnTo>
                    <a:pt x="50570" y="6985"/>
                  </a:lnTo>
                  <a:lnTo>
                    <a:pt x="53031" y="7112"/>
                  </a:lnTo>
                  <a:lnTo>
                    <a:pt x="55387" y="8001"/>
                  </a:lnTo>
                  <a:lnTo>
                    <a:pt x="60088" y="10922"/>
                  </a:lnTo>
                  <a:lnTo>
                    <a:pt x="61837" y="13335"/>
                  </a:lnTo>
                  <a:lnTo>
                    <a:pt x="61633" y="16891"/>
                  </a:lnTo>
                  <a:lnTo>
                    <a:pt x="61511" y="18034"/>
                  </a:lnTo>
                  <a:lnTo>
                    <a:pt x="60999" y="19050"/>
                  </a:lnTo>
                  <a:lnTo>
                    <a:pt x="60203" y="20193"/>
                  </a:lnTo>
                  <a:lnTo>
                    <a:pt x="61104" y="20193"/>
                  </a:lnTo>
                  <a:lnTo>
                    <a:pt x="62800" y="13716"/>
                  </a:lnTo>
                  <a:lnTo>
                    <a:pt x="59324" y="9144"/>
                  </a:lnTo>
                  <a:lnTo>
                    <a:pt x="55963" y="6985"/>
                  </a:lnTo>
                  <a:lnTo>
                    <a:pt x="52970" y="6477"/>
                  </a:lnTo>
                  <a:close/>
                </a:path>
                <a:path w="76834" h="46989">
                  <a:moveTo>
                    <a:pt x="53045" y="15875"/>
                  </a:moveTo>
                  <a:lnTo>
                    <a:pt x="43722" y="15875"/>
                  </a:lnTo>
                  <a:lnTo>
                    <a:pt x="48518" y="16002"/>
                  </a:lnTo>
                  <a:lnTo>
                    <a:pt x="48979" y="16002"/>
                  </a:lnTo>
                  <a:lnTo>
                    <a:pt x="49374" y="17018"/>
                  </a:lnTo>
                  <a:lnTo>
                    <a:pt x="49492" y="17399"/>
                  </a:lnTo>
                  <a:lnTo>
                    <a:pt x="50235" y="17145"/>
                  </a:lnTo>
                  <a:lnTo>
                    <a:pt x="49858" y="16129"/>
                  </a:lnTo>
                  <a:lnTo>
                    <a:pt x="53450" y="16129"/>
                  </a:lnTo>
                  <a:lnTo>
                    <a:pt x="53045" y="15875"/>
                  </a:lnTo>
                  <a:close/>
                </a:path>
                <a:path w="76834" h="46989">
                  <a:moveTo>
                    <a:pt x="52222" y="6350"/>
                  </a:moveTo>
                  <a:lnTo>
                    <a:pt x="37701" y="6350"/>
                  </a:lnTo>
                  <a:lnTo>
                    <a:pt x="40602" y="6477"/>
                  </a:lnTo>
                  <a:lnTo>
                    <a:pt x="44026" y="8763"/>
                  </a:lnTo>
                  <a:lnTo>
                    <a:pt x="46979" y="11684"/>
                  </a:lnTo>
                  <a:lnTo>
                    <a:pt x="48623" y="15240"/>
                  </a:lnTo>
                  <a:lnTo>
                    <a:pt x="49523" y="15240"/>
                  </a:lnTo>
                  <a:lnTo>
                    <a:pt x="47911" y="11684"/>
                  </a:lnTo>
                  <a:lnTo>
                    <a:pt x="44874" y="8763"/>
                  </a:lnTo>
                  <a:lnTo>
                    <a:pt x="41806" y="6477"/>
                  </a:lnTo>
                  <a:lnTo>
                    <a:pt x="52970" y="6477"/>
                  </a:lnTo>
                  <a:lnTo>
                    <a:pt x="52222" y="6350"/>
                  </a:lnTo>
                  <a:close/>
                </a:path>
                <a:path w="76834" h="46989">
                  <a:moveTo>
                    <a:pt x="2558" y="9071"/>
                  </a:moveTo>
                  <a:lnTo>
                    <a:pt x="1430" y="10033"/>
                  </a:lnTo>
                  <a:lnTo>
                    <a:pt x="1443" y="10534"/>
                  </a:lnTo>
                  <a:lnTo>
                    <a:pt x="2558" y="9071"/>
                  </a:lnTo>
                  <a:close/>
                </a:path>
                <a:path w="76834" h="46989">
                  <a:moveTo>
                    <a:pt x="14180" y="1552"/>
                  </a:moveTo>
                  <a:lnTo>
                    <a:pt x="10865" y="2286"/>
                  </a:lnTo>
                  <a:lnTo>
                    <a:pt x="5891" y="4699"/>
                  </a:lnTo>
                  <a:lnTo>
                    <a:pt x="2558" y="9071"/>
                  </a:lnTo>
                  <a:lnTo>
                    <a:pt x="5451" y="6604"/>
                  </a:lnTo>
                  <a:lnTo>
                    <a:pt x="14180" y="1552"/>
                  </a:lnTo>
                  <a:close/>
                </a:path>
                <a:path w="76834" h="46989">
                  <a:moveTo>
                    <a:pt x="49230" y="5842"/>
                  </a:moveTo>
                  <a:lnTo>
                    <a:pt x="46518" y="5969"/>
                  </a:lnTo>
                  <a:lnTo>
                    <a:pt x="49978" y="5969"/>
                  </a:lnTo>
                  <a:lnTo>
                    <a:pt x="49230" y="5842"/>
                  </a:lnTo>
                  <a:close/>
                </a:path>
                <a:path w="76834" h="46989">
                  <a:moveTo>
                    <a:pt x="25491" y="254"/>
                  </a:moveTo>
                  <a:lnTo>
                    <a:pt x="24068" y="254"/>
                  </a:lnTo>
                  <a:lnTo>
                    <a:pt x="33911" y="2921"/>
                  </a:lnTo>
                  <a:lnTo>
                    <a:pt x="36790" y="4064"/>
                  </a:lnTo>
                  <a:lnTo>
                    <a:pt x="39461" y="5715"/>
                  </a:lnTo>
                  <a:lnTo>
                    <a:pt x="40780" y="5715"/>
                  </a:lnTo>
                  <a:lnTo>
                    <a:pt x="37146" y="3175"/>
                  </a:lnTo>
                  <a:lnTo>
                    <a:pt x="32916" y="1524"/>
                  </a:lnTo>
                  <a:lnTo>
                    <a:pt x="25491" y="254"/>
                  </a:lnTo>
                  <a:close/>
                </a:path>
                <a:path w="76834" h="46989">
                  <a:moveTo>
                    <a:pt x="18563" y="582"/>
                  </a:moveTo>
                  <a:lnTo>
                    <a:pt x="15545" y="762"/>
                  </a:lnTo>
                  <a:lnTo>
                    <a:pt x="14180" y="1552"/>
                  </a:lnTo>
                  <a:lnTo>
                    <a:pt x="18563" y="582"/>
                  </a:lnTo>
                  <a:close/>
                </a:path>
                <a:path w="76834" h="46989">
                  <a:moveTo>
                    <a:pt x="24006" y="0"/>
                  </a:moveTo>
                  <a:lnTo>
                    <a:pt x="19472" y="381"/>
                  </a:lnTo>
                  <a:lnTo>
                    <a:pt x="18563" y="582"/>
                  </a:lnTo>
                  <a:lnTo>
                    <a:pt x="24068" y="254"/>
                  </a:lnTo>
                  <a:lnTo>
                    <a:pt x="25491" y="254"/>
                  </a:lnTo>
                  <a:lnTo>
                    <a:pt x="240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11637956" y="5933605"/>
              <a:ext cx="49530" cy="514350"/>
            </a:xfrm>
            <a:custGeom>
              <a:avLst/>
              <a:gdLst/>
              <a:ahLst/>
              <a:cxnLst/>
              <a:rect l="l" t="t" r="r" b="b"/>
              <a:pathLst>
                <a:path w="49529" h="514350">
                  <a:moveTo>
                    <a:pt x="0" y="0"/>
                  </a:moveTo>
                  <a:lnTo>
                    <a:pt x="0" y="514015"/>
                  </a:lnTo>
                  <a:lnTo>
                    <a:pt x="49003" y="5140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11651079" y="6436475"/>
              <a:ext cx="87630" cy="38735"/>
            </a:xfrm>
            <a:custGeom>
              <a:avLst/>
              <a:gdLst/>
              <a:ahLst/>
              <a:cxnLst/>
              <a:rect l="l" t="t" r="r" b="b"/>
              <a:pathLst>
                <a:path w="87629" h="38735">
                  <a:moveTo>
                    <a:pt x="84562" y="0"/>
                  </a:moveTo>
                  <a:lnTo>
                    <a:pt x="6439" y="7046"/>
                  </a:lnTo>
                  <a:lnTo>
                    <a:pt x="0" y="14763"/>
                  </a:lnTo>
                  <a:lnTo>
                    <a:pt x="1560" y="32040"/>
                  </a:lnTo>
                  <a:lnTo>
                    <a:pt x="9277" y="38480"/>
                  </a:lnTo>
                  <a:lnTo>
                    <a:pt x="87400" y="31423"/>
                  </a:lnTo>
                  <a:lnTo>
                    <a:pt x="84876" y="26784"/>
                  </a:lnTo>
                  <a:lnTo>
                    <a:pt x="83222" y="21580"/>
                  </a:lnTo>
                  <a:lnTo>
                    <a:pt x="82217" y="10429"/>
                  </a:lnTo>
                  <a:lnTo>
                    <a:pt x="82908" y="5015"/>
                  </a:lnTo>
                  <a:lnTo>
                    <a:pt x="8456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6" name="object 336"/>
            <p:cNvSpPr/>
            <p:nvPr/>
          </p:nvSpPr>
          <p:spPr>
            <a:xfrm>
              <a:off x="11733299" y="6330158"/>
              <a:ext cx="510540" cy="168275"/>
            </a:xfrm>
            <a:custGeom>
              <a:avLst/>
              <a:gdLst/>
              <a:ahLst/>
              <a:cxnLst/>
              <a:rect l="l" t="t" r="r" b="b"/>
              <a:pathLst>
                <a:path w="510540" h="168275">
                  <a:moveTo>
                    <a:pt x="418605" y="0"/>
                  </a:moveTo>
                  <a:lnTo>
                    <a:pt x="395884" y="5271"/>
                  </a:lnTo>
                  <a:lnTo>
                    <a:pt x="376128" y="16126"/>
                  </a:lnTo>
                  <a:lnTo>
                    <a:pt x="360140" y="31600"/>
                  </a:lnTo>
                  <a:lnTo>
                    <a:pt x="348722" y="50731"/>
                  </a:lnTo>
                  <a:lnTo>
                    <a:pt x="36752" y="78887"/>
                  </a:lnTo>
                  <a:lnTo>
                    <a:pt x="2345" y="106321"/>
                  </a:lnTo>
                  <a:lnTo>
                    <a:pt x="0" y="116750"/>
                  </a:lnTo>
                  <a:lnTo>
                    <a:pt x="1005" y="127901"/>
                  </a:lnTo>
                  <a:lnTo>
                    <a:pt x="32035" y="157852"/>
                  </a:lnTo>
                  <a:lnTo>
                    <a:pt x="43946" y="158571"/>
                  </a:lnTo>
                  <a:lnTo>
                    <a:pt x="355915" y="130414"/>
                  </a:lnTo>
                  <a:lnTo>
                    <a:pt x="370572" y="147188"/>
                  </a:lnTo>
                  <a:lnTo>
                    <a:pt x="389070" y="159547"/>
                  </a:lnTo>
                  <a:lnTo>
                    <a:pt x="410448" y="166687"/>
                  </a:lnTo>
                  <a:lnTo>
                    <a:pt x="433745" y="167806"/>
                  </a:lnTo>
                  <a:lnTo>
                    <a:pt x="465811" y="158266"/>
                  </a:lnTo>
                  <a:lnTo>
                    <a:pt x="490858" y="137878"/>
                  </a:lnTo>
                  <a:lnTo>
                    <a:pt x="506431" y="109585"/>
                  </a:lnTo>
                  <a:lnTo>
                    <a:pt x="510078" y="76332"/>
                  </a:lnTo>
                  <a:lnTo>
                    <a:pt x="500539" y="44271"/>
                  </a:lnTo>
                  <a:lnTo>
                    <a:pt x="480150" y="19224"/>
                  </a:lnTo>
                  <a:lnTo>
                    <a:pt x="451857" y="3648"/>
                  </a:lnTo>
                  <a:lnTo>
                    <a:pt x="418605" y="0"/>
                  </a:lnTo>
                  <a:close/>
                </a:path>
              </a:pathLst>
            </a:custGeom>
            <a:solidFill>
              <a:srgbClr val="DCEDF5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11756150" y="6417700"/>
              <a:ext cx="170815" cy="48895"/>
            </a:xfrm>
            <a:custGeom>
              <a:avLst/>
              <a:gdLst/>
              <a:ahLst/>
              <a:cxnLst/>
              <a:rect l="l" t="t" r="r" b="b"/>
              <a:pathLst>
                <a:path w="170815" h="48895">
                  <a:moveTo>
                    <a:pt x="167607" y="0"/>
                  </a:moveTo>
                  <a:lnTo>
                    <a:pt x="15915" y="13685"/>
                  </a:lnTo>
                  <a:lnTo>
                    <a:pt x="0" y="32763"/>
                  </a:lnTo>
                  <a:lnTo>
                    <a:pt x="1989" y="39446"/>
                  </a:lnTo>
                  <a:lnTo>
                    <a:pt x="6244" y="44671"/>
                  </a:lnTo>
                  <a:lnTo>
                    <a:pt x="12146" y="47920"/>
                  </a:lnTo>
                  <a:lnTo>
                    <a:pt x="19077" y="48679"/>
                  </a:lnTo>
                  <a:lnTo>
                    <a:pt x="170769" y="34993"/>
                  </a:lnTo>
                  <a:lnTo>
                    <a:pt x="167607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12146817" y="6341747"/>
              <a:ext cx="68580" cy="50800"/>
            </a:xfrm>
            <a:custGeom>
              <a:avLst/>
              <a:gdLst/>
              <a:ahLst/>
              <a:cxnLst/>
              <a:rect l="l" t="t" r="r" b="b"/>
              <a:pathLst>
                <a:path w="68579" h="50800">
                  <a:moveTo>
                    <a:pt x="28241" y="0"/>
                  </a:moveTo>
                  <a:lnTo>
                    <a:pt x="15810" y="987"/>
                  </a:lnTo>
                  <a:lnTo>
                    <a:pt x="6074" y="5507"/>
                  </a:lnTo>
                  <a:lnTo>
                    <a:pt x="374" y="13224"/>
                  </a:lnTo>
                  <a:lnTo>
                    <a:pt x="0" y="22806"/>
                  </a:lnTo>
                  <a:lnTo>
                    <a:pt x="4773" y="32416"/>
                  </a:lnTo>
                  <a:lnTo>
                    <a:pt x="13861" y="40955"/>
                  </a:lnTo>
                  <a:lnTo>
                    <a:pt x="26426" y="47327"/>
                  </a:lnTo>
                  <a:lnTo>
                    <a:pt x="40213" y="50208"/>
                  </a:lnTo>
                  <a:lnTo>
                    <a:pt x="52644" y="49223"/>
                  </a:lnTo>
                  <a:lnTo>
                    <a:pt x="62379" y="44703"/>
                  </a:lnTo>
                  <a:lnTo>
                    <a:pt x="68079" y="36982"/>
                  </a:lnTo>
                  <a:lnTo>
                    <a:pt x="68452" y="27400"/>
                  </a:lnTo>
                  <a:lnTo>
                    <a:pt x="63676" y="17790"/>
                  </a:lnTo>
                  <a:lnTo>
                    <a:pt x="54588" y="9251"/>
                  </a:lnTo>
                  <a:lnTo>
                    <a:pt x="42028" y="2879"/>
                  </a:lnTo>
                  <a:lnTo>
                    <a:pt x="282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11772176" y="6388118"/>
              <a:ext cx="304800" cy="59690"/>
            </a:xfrm>
            <a:custGeom>
              <a:avLst/>
              <a:gdLst/>
              <a:ahLst/>
              <a:cxnLst/>
              <a:rect l="l" t="t" r="r" b="b"/>
              <a:pathLst>
                <a:path w="304800" h="59689">
                  <a:moveTo>
                    <a:pt x="8801" y="57264"/>
                  </a:moveTo>
                  <a:lnTo>
                    <a:pt x="6159" y="27914"/>
                  </a:lnTo>
                  <a:lnTo>
                    <a:pt x="4648" y="26657"/>
                  </a:lnTo>
                  <a:lnTo>
                    <a:pt x="1270" y="26962"/>
                  </a:lnTo>
                  <a:lnTo>
                    <a:pt x="0" y="28473"/>
                  </a:lnTo>
                  <a:lnTo>
                    <a:pt x="2641" y="57823"/>
                  </a:lnTo>
                  <a:lnTo>
                    <a:pt x="4152" y="59093"/>
                  </a:lnTo>
                  <a:lnTo>
                    <a:pt x="5854" y="58928"/>
                  </a:lnTo>
                  <a:lnTo>
                    <a:pt x="7543" y="58775"/>
                  </a:lnTo>
                  <a:lnTo>
                    <a:pt x="8801" y="57264"/>
                  </a:lnTo>
                  <a:close/>
                </a:path>
                <a:path w="304800" h="59689">
                  <a:moveTo>
                    <a:pt x="19799" y="41630"/>
                  </a:moveTo>
                  <a:lnTo>
                    <a:pt x="18465" y="26809"/>
                  </a:lnTo>
                  <a:lnTo>
                    <a:pt x="16954" y="25552"/>
                  </a:lnTo>
                  <a:lnTo>
                    <a:pt x="13576" y="25857"/>
                  </a:lnTo>
                  <a:lnTo>
                    <a:pt x="12306" y="27355"/>
                  </a:lnTo>
                  <a:lnTo>
                    <a:pt x="13639" y="42189"/>
                  </a:lnTo>
                  <a:lnTo>
                    <a:pt x="15151" y="43459"/>
                  </a:lnTo>
                  <a:lnTo>
                    <a:pt x="16852" y="43294"/>
                  </a:lnTo>
                  <a:lnTo>
                    <a:pt x="18542" y="43141"/>
                  </a:lnTo>
                  <a:lnTo>
                    <a:pt x="19799" y="41630"/>
                  </a:lnTo>
                  <a:close/>
                </a:path>
                <a:path w="304800" h="59689">
                  <a:moveTo>
                    <a:pt x="32105" y="40525"/>
                  </a:moveTo>
                  <a:lnTo>
                    <a:pt x="30772" y="25692"/>
                  </a:lnTo>
                  <a:lnTo>
                    <a:pt x="29260" y="24434"/>
                  </a:lnTo>
                  <a:lnTo>
                    <a:pt x="25882" y="24739"/>
                  </a:lnTo>
                  <a:lnTo>
                    <a:pt x="24612" y="26250"/>
                  </a:lnTo>
                  <a:lnTo>
                    <a:pt x="25946" y="41071"/>
                  </a:lnTo>
                  <a:lnTo>
                    <a:pt x="27457" y="42341"/>
                  </a:lnTo>
                  <a:lnTo>
                    <a:pt x="29159" y="42189"/>
                  </a:lnTo>
                  <a:lnTo>
                    <a:pt x="30848" y="42024"/>
                  </a:lnTo>
                  <a:lnTo>
                    <a:pt x="32105" y="40525"/>
                  </a:lnTo>
                  <a:close/>
                </a:path>
                <a:path w="304800" h="59689">
                  <a:moveTo>
                    <a:pt x="44411" y="39408"/>
                  </a:moveTo>
                  <a:lnTo>
                    <a:pt x="43078" y="24587"/>
                  </a:lnTo>
                  <a:lnTo>
                    <a:pt x="41567" y="23329"/>
                  </a:lnTo>
                  <a:lnTo>
                    <a:pt x="38188" y="23634"/>
                  </a:lnTo>
                  <a:lnTo>
                    <a:pt x="36918" y="25133"/>
                  </a:lnTo>
                  <a:lnTo>
                    <a:pt x="38265" y="39966"/>
                  </a:lnTo>
                  <a:lnTo>
                    <a:pt x="39763" y="41236"/>
                  </a:lnTo>
                  <a:lnTo>
                    <a:pt x="41465" y="41071"/>
                  </a:lnTo>
                  <a:lnTo>
                    <a:pt x="43167" y="40919"/>
                  </a:lnTo>
                  <a:lnTo>
                    <a:pt x="44411" y="39408"/>
                  </a:lnTo>
                  <a:close/>
                </a:path>
                <a:path w="304800" h="59689">
                  <a:moveTo>
                    <a:pt x="58039" y="52819"/>
                  </a:moveTo>
                  <a:lnTo>
                    <a:pt x="55384" y="23469"/>
                  </a:lnTo>
                  <a:lnTo>
                    <a:pt x="53873" y="22212"/>
                  </a:lnTo>
                  <a:lnTo>
                    <a:pt x="50495" y="22517"/>
                  </a:lnTo>
                  <a:lnTo>
                    <a:pt x="49225" y="24028"/>
                  </a:lnTo>
                  <a:lnTo>
                    <a:pt x="51879" y="53378"/>
                  </a:lnTo>
                  <a:lnTo>
                    <a:pt x="53390" y="54648"/>
                  </a:lnTo>
                  <a:lnTo>
                    <a:pt x="55079" y="54483"/>
                  </a:lnTo>
                  <a:lnTo>
                    <a:pt x="56781" y="54330"/>
                  </a:lnTo>
                  <a:lnTo>
                    <a:pt x="58039" y="52819"/>
                  </a:lnTo>
                  <a:close/>
                </a:path>
                <a:path w="304800" h="59689">
                  <a:moveTo>
                    <a:pt x="69037" y="37185"/>
                  </a:moveTo>
                  <a:lnTo>
                    <a:pt x="67691" y="22364"/>
                  </a:lnTo>
                  <a:lnTo>
                    <a:pt x="66179" y="21107"/>
                  </a:lnTo>
                  <a:lnTo>
                    <a:pt x="62801" y="21412"/>
                  </a:lnTo>
                  <a:lnTo>
                    <a:pt x="61531" y="22923"/>
                  </a:lnTo>
                  <a:lnTo>
                    <a:pt x="62877" y="37744"/>
                  </a:lnTo>
                  <a:lnTo>
                    <a:pt x="64389" y="39014"/>
                  </a:lnTo>
                  <a:lnTo>
                    <a:pt x="66078" y="38849"/>
                  </a:lnTo>
                  <a:lnTo>
                    <a:pt x="67779" y="38696"/>
                  </a:lnTo>
                  <a:lnTo>
                    <a:pt x="69037" y="37185"/>
                  </a:lnTo>
                  <a:close/>
                </a:path>
                <a:path w="304800" h="59689">
                  <a:moveTo>
                    <a:pt x="81343" y="36080"/>
                  </a:moveTo>
                  <a:lnTo>
                    <a:pt x="79997" y="21247"/>
                  </a:lnTo>
                  <a:lnTo>
                    <a:pt x="78498" y="19989"/>
                  </a:lnTo>
                  <a:lnTo>
                    <a:pt x="75107" y="20294"/>
                  </a:lnTo>
                  <a:lnTo>
                    <a:pt x="73850" y="21805"/>
                  </a:lnTo>
                  <a:lnTo>
                    <a:pt x="75184" y="36639"/>
                  </a:lnTo>
                  <a:lnTo>
                    <a:pt x="76695" y="37896"/>
                  </a:lnTo>
                  <a:lnTo>
                    <a:pt x="78384" y="37744"/>
                  </a:lnTo>
                  <a:lnTo>
                    <a:pt x="80086" y="37592"/>
                  </a:lnTo>
                  <a:lnTo>
                    <a:pt x="81343" y="36080"/>
                  </a:lnTo>
                  <a:close/>
                </a:path>
                <a:path w="304800" h="59689">
                  <a:moveTo>
                    <a:pt x="93649" y="34963"/>
                  </a:moveTo>
                  <a:lnTo>
                    <a:pt x="92303" y="20142"/>
                  </a:lnTo>
                  <a:lnTo>
                    <a:pt x="90805" y="18884"/>
                  </a:lnTo>
                  <a:lnTo>
                    <a:pt x="87414" y="19189"/>
                  </a:lnTo>
                  <a:lnTo>
                    <a:pt x="86156" y="20701"/>
                  </a:lnTo>
                  <a:lnTo>
                    <a:pt x="87490" y="35521"/>
                  </a:lnTo>
                  <a:lnTo>
                    <a:pt x="89014" y="36791"/>
                  </a:lnTo>
                  <a:lnTo>
                    <a:pt x="90703" y="36626"/>
                  </a:lnTo>
                  <a:lnTo>
                    <a:pt x="92392" y="36474"/>
                  </a:lnTo>
                  <a:lnTo>
                    <a:pt x="93649" y="34963"/>
                  </a:lnTo>
                  <a:close/>
                </a:path>
                <a:path w="304800" h="59689">
                  <a:moveTo>
                    <a:pt x="105956" y="33858"/>
                  </a:moveTo>
                  <a:lnTo>
                    <a:pt x="104622" y="19024"/>
                  </a:lnTo>
                  <a:lnTo>
                    <a:pt x="103111" y="17767"/>
                  </a:lnTo>
                  <a:lnTo>
                    <a:pt x="99733" y="18072"/>
                  </a:lnTo>
                  <a:lnTo>
                    <a:pt x="98463" y="19583"/>
                  </a:lnTo>
                  <a:lnTo>
                    <a:pt x="99796" y="34417"/>
                  </a:lnTo>
                  <a:lnTo>
                    <a:pt x="101307" y="35674"/>
                  </a:lnTo>
                  <a:lnTo>
                    <a:pt x="103009" y="35521"/>
                  </a:lnTo>
                  <a:lnTo>
                    <a:pt x="104698" y="35369"/>
                  </a:lnTo>
                  <a:lnTo>
                    <a:pt x="105956" y="33858"/>
                  </a:lnTo>
                  <a:close/>
                </a:path>
                <a:path w="304800" h="59689">
                  <a:moveTo>
                    <a:pt x="119583" y="47269"/>
                  </a:moveTo>
                  <a:lnTo>
                    <a:pt x="116928" y="17919"/>
                  </a:lnTo>
                  <a:lnTo>
                    <a:pt x="115417" y="16662"/>
                  </a:lnTo>
                  <a:lnTo>
                    <a:pt x="112026" y="16967"/>
                  </a:lnTo>
                  <a:lnTo>
                    <a:pt x="110769" y="18478"/>
                  </a:lnTo>
                  <a:lnTo>
                    <a:pt x="113423" y="47828"/>
                  </a:lnTo>
                  <a:lnTo>
                    <a:pt x="114922" y="49085"/>
                  </a:lnTo>
                  <a:lnTo>
                    <a:pt x="116624" y="48933"/>
                  </a:lnTo>
                  <a:lnTo>
                    <a:pt x="118325" y="48780"/>
                  </a:lnTo>
                  <a:lnTo>
                    <a:pt x="119583" y="47269"/>
                  </a:lnTo>
                  <a:close/>
                </a:path>
                <a:path w="304800" h="59689">
                  <a:moveTo>
                    <a:pt x="130568" y="31635"/>
                  </a:moveTo>
                  <a:lnTo>
                    <a:pt x="129235" y="16802"/>
                  </a:lnTo>
                  <a:lnTo>
                    <a:pt x="127723" y="15544"/>
                  </a:lnTo>
                  <a:lnTo>
                    <a:pt x="124345" y="15849"/>
                  </a:lnTo>
                  <a:lnTo>
                    <a:pt x="123075" y="17360"/>
                  </a:lnTo>
                  <a:lnTo>
                    <a:pt x="124421" y="32194"/>
                  </a:lnTo>
                  <a:lnTo>
                    <a:pt x="125920" y="33451"/>
                  </a:lnTo>
                  <a:lnTo>
                    <a:pt x="127622" y="33299"/>
                  </a:lnTo>
                  <a:lnTo>
                    <a:pt x="129324" y="33147"/>
                  </a:lnTo>
                  <a:lnTo>
                    <a:pt x="130568" y="31635"/>
                  </a:lnTo>
                  <a:close/>
                </a:path>
                <a:path w="304800" h="59689">
                  <a:moveTo>
                    <a:pt x="142887" y="30518"/>
                  </a:moveTo>
                  <a:lnTo>
                    <a:pt x="141541" y="15697"/>
                  </a:lnTo>
                  <a:lnTo>
                    <a:pt x="140030" y="14439"/>
                  </a:lnTo>
                  <a:lnTo>
                    <a:pt x="136652" y="14744"/>
                  </a:lnTo>
                  <a:lnTo>
                    <a:pt x="135382" y="16256"/>
                  </a:lnTo>
                  <a:lnTo>
                    <a:pt x="136728" y="31076"/>
                  </a:lnTo>
                  <a:lnTo>
                    <a:pt x="138239" y="32346"/>
                  </a:lnTo>
                  <a:lnTo>
                    <a:pt x="139928" y="32194"/>
                  </a:lnTo>
                  <a:lnTo>
                    <a:pt x="141630" y="32029"/>
                  </a:lnTo>
                  <a:lnTo>
                    <a:pt x="142887" y="30518"/>
                  </a:lnTo>
                  <a:close/>
                </a:path>
                <a:path w="304800" h="59689">
                  <a:moveTo>
                    <a:pt x="155194" y="29413"/>
                  </a:moveTo>
                  <a:lnTo>
                    <a:pt x="153847" y="14592"/>
                  </a:lnTo>
                  <a:lnTo>
                    <a:pt x="152349" y="13335"/>
                  </a:lnTo>
                  <a:lnTo>
                    <a:pt x="148958" y="13639"/>
                  </a:lnTo>
                  <a:lnTo>
                    <a:pt x="147688" y="15138"/>
                  </a:lnTo>
                  <a:lnTo>
                    <a:pt x="149034" y="29972"/>
                  </a:lnTo>
                  <a:lnTo>
                    <a:pt x="150545" y="31229"/>
                  </a:lnTo>
                  <a:lnTo>
                    <a:pt x="152234" y="31076"/>
                  </a:lnTo>
                  <a:lnTo>
                    <a:pt x="153936" y="30924"/>
                  </a:lnTo>
                  <a:lnTo>
                    <a:pt x="155194" y="29413"/>
                  </a:lnTo>
                  <a:close/>
                </a:path>
                <a:path w="304800" h="59689">
                  <a:moveTo>
                    <a:pt x="167500" y="28308"/>
                  </a:moveTo>
                  <a:lnTo>
                    <a:pt x="166154" y="13474"/>
                  </a:lnTo>
                  <a:lnTo>
                    <a:pt x="164655" y="12217"/>
                  </a:lnTo>
                  <a:lnTo>
                    <a:pt x="161264" y="12522"/>
                  </a:lnTo>
                  <a:lnTo>
                    <a:pt x="160007" y="14033"/>
                  </a:lnTo>
                  <a:lnTo>
                    <a:pt x="161340" y="28854"/>
                  </a:lnTo>
                  <a:lnTo>
                    <a:pt x="162852" y="30124"/>
                  </a:lnTo>
                  <a:lnTo>
                    <a:pt x="164541" y="29972"/>
                  </a:lnTo>
                  <a:lnTo>
                    <a:pt x="166243" y="29806"/>
                  </a:lnTo>
                  <a:lnTo>
                    <a:pt x="167500" y="28308"/>
                  </a:lnTo>
                  <a:close/>
                </a:path>
                <a:path w="304800" h="59689">
                  <a:moveTo>
                    <a:pt x="181114" y="41719"/>
                  </a:moveTo>
                  <a:lnTo>
                    <a:pt x="178473" y="12369"/>
                  </a:lnTo>
                  <a:lnTo>
                    <a:pt x="176961" y="11112"/>
                  </a:lnTo>
                  <a:lnTo>
                    <a:pt x="173583" y="11404"/>
                  </a:lnTo>
                  <a:lnTo>
                    <a:pt x="172313" y="12915"/>
                  </a:lnTo>
                  <a:lnTo>
                    <a:pt x="174967" y="42265"/>
                  </a:lnTo>
                  <a:lnTo>
                    <a:pt x="176466" y="43535"/>
                  </a:lnTo>
                  <a:lnTo>
                    <a:pt x="178168" y="43383"/>
                  </a:lnTo>
                  <a:lnTo>
                    <a:pt x="179857" y="43218"/>
                  </a:lnTo>
                  <a:lnTo>
                    <a:pt x="181114" y="41719"/>
                  </a:lnTo>
                  <a:close/>
                </a:path>
                <a:path w="304800" h="59689">
                  <a:moveTo>
                    <a:pt x="192112" y="26085"/>
                  </a:moveTo>
                  <a:lnTo>
                    <a:pt x="190779" y="11252"/>
                  </a:lnTo>
                  <a:lnTo>
                    <a:pt x="189268" y="9994"/>
                  </a:lnTo>
                  <a:lnTo>
                    <a:pt x="185889" y="10299"/>
                  </a:lnTo>
                  <a:lnTo>
                    <a:pt x="184619" y="11811"/>
                  </a:lnTo>
                  <a:lnTo>
                    <a:pt x="185953" y="26631"/>
                  </a:lnTo>
                  <a:lnTo>
                    <a:pt x="187464" y="27901"/>
                  </a:lnTo>
                  <a:lnTo>
                    <a:pt x="189166" y="27749"/>
                  </a:lnTo>
                  <a:lnTo>
                    <a:pt x="190855" y="27584"/>
                  </a:lnTo>
                  <a:lnTo>
                    <a:pt x="192112" y="26085"/>
                  </a:lnTo>
                  <a:close/>
                </a:path>
                <a:path w="304800" h="59689">
                  <a:moveTo>
                    <a:pt x="204419" y="24968"/>
                  </a:moveTo>
                  <a:lnTo>
                    <a:pt x="203085" y="10147"/>
                  </a:lnTo>
                  <a:lnTo>
                    <a:pt x="201574" y="8890"/>
                  </a:lnTo>
                  <a:lnTo>
                    <a:pt x="198196" y="9194"/>
                  </a:lnTo>
                  <a:lnTo>
                    <a:pt x="196926" y="10693"/>
                  </a:lnTo>
                  <a:lnTo>
                    <a:pt x="198272" y="25527"/>
                  </a:lnTo>
                  <a:lnTo>
                    <a:pt x="199771" y="26797"/>
                  </a:lnTo>
                  <a:lnTo>
                    <a:pt x="201472" y="26631"/>
                  </a:lnTo>
                  <a:lnTo>
                    <a:pt x="203161" y="26479"/>
                  </a:lnTo>
                  <a:lnTo>
                    <a:pt x="204419" y="24968"/>
                  </a:lnTo>
                  <a:close/>
                </a:path>
                <a:path w="304800" h="59689">
                  <a:moveTo>
                    <a:pt x="216738" y="23863"/>
                  </a:moveTo>
                  <a:lnTo>
                    <a:pt x="215392" y="9029"/>
                  </a:lnTo>
                  <a:lnTo>
                    <a:pt x="213880" y="7772"/>
                  </a:lnTo>
                  <a:lnTo>
                    <a:pt x="210502" y="8077"/>
                  </a:lnTo>
                  <a:lnTo>
                    <a:pt x="209232" y="9588"/>
                  </a:lnTo>
                  <a:lnTo>
                    <a:pt x="210578" y="24409"/>
                  </a:lnTo>
                  <a:lnTo>
                    <a:pt x="212077" y="25679"/>
                  </a:lnTo>
                  <a:lnTo>
                    <a:pt x="213779" y="25527"/>
                  </a:lnTo>
                  <a:lnTo>
                    <a:pt x="215480" y="25361"/>
                  </a:lnTo>
                  <a:lnTo>
                    <a:pt x="216738" y="23863"/>
                  </a:lnTo>
                  <a:close/>
                </a:path>
                <a:path w="304800" h="59689">
                  <a:moveTo>
                    <a:pt x="229044" y="22745"/>
                  </a:moveTo>
                  <a:lnTo>
                    <a:pt x="227698" y="7924"/>
                  </a:lnTo>
                  <a:lnTo>
                    <a:pt x="226187" y="6667"/>
                  </a:lnTo>
                  <a:lnTo>
                    <a:pt x="222808" y="6972"/>
                  </a:lnTo>
                  <a:lnTo>
                    <a:pt x="221538" y="8470"/>
                  </a:lnTo>
                  <a:lnTo>
                    <a:pt x="222885" y="23304"/>
                  </a:lnTo>
                  <a:lnTo>
                    <a:pt x="224396" y="24574"/>
                  </a:lnTo>
                  <a:lnTo>
                    <a:pt x="226085" y="24409"/>
                  </a:lnTo>
                  <a:lnTo>
                    <a:pt x="227787" y="24257"/>
                  </a:lnTo>
                  <a:lnTo>
                    <a:pt x="229044" y="22745"/>
                  </a:lnTo>
                  <a:close/>
                </a:path>
                <a:path w="304800" h="59689">
                  <a:moveTo>
                    <a:pt x="242658" y="36156"/>
                  </a:moveTo>
                  <a:lnTo>
                    <a:pt x="240004" y="6807"/>
                  </a:lnTo>
                  <a:lnTo>
                    <a:pt x="238506" y="5549"/>
                  </a:lnTo>
                  <a:lnTo>
                    <a:pt x="235115" y="5854"/>
                  </a:lnTo>
                  <a:lnTo>
                    <a:pt x="233857" y="7366"/>
                  </a:lnTo>
                  <a:lnTo>
                    <a:pt x="236499" y="36715"/>
                  </a:lnTo>
                  <a:lnTo>
                    <a:pt x="238010" y="37985"/>
                  </a:lnTo>
                  <a:lnTo>
                    <a:pt x="239712" y="37820"/>
                  </a:lnTo>
                  <a:lnTo>
                    <a:pt x="241401" y="37668"/>
                  </a:lnTo>
                  <a:lnTo>
                    <a:pt x="242658" y="36156"/>
                  </a:lnTo>
                  <a:close/>
                </a:path>
                <a:path w="304800" h="59689">
                  <a:moveTo>
                    <a:pt x="253657" y="20523"/>
                  </a:moveTo>
                  <a:lnTo>
                    <a:pt x="252310" y="5702"/>
                  </a:lnTo>
                  <a:lnTo>
                    <a:pt x="250812" y="4445"/>
                  </a:lnTo>
                  <a:lnTo>
                    <a:pt x="247421" y="4749"/>
                  </a:lnTo>
                  <a:lnTo>
                    <a:pt x="246164" y="6248"/>
                  </a:lnTo>
                  <a:lnTo>
                    <a:pt x="247497" y="21082"/>
                  </a:lnTo>
                  <a:lnTo>
                    <a:pt x="249008" y="22352"/>
                  </a:lnTo>
                  <a:lnTo>
                    <a:pt x="250698" y="22186"/>
                  </a:lnTo>
                  <a:lnTo>
                    <a:pt x="252399" y="22034"/>
                  </a:lnTo>
                  <a:lnTo>
                    <a:pt x="253657" y="20523"/>
                  </a:lnTo>
                  <a:close/>
                </a:path>
                <a:path w="304800" h="59689">
                  <a:moveTo>
                    <a:pt x="265963" y="19418"/>
                  </a:moveTo>
                  <a:lnTo>
                    <a:pt x="264629" y="4584"/>
                  </a:lnTo>
                  <a:lnTo>
                    <a:pt x="263118" y="3327"/>
                  </a:lnTo>
                  <a:lnTo>
                    <a:pt x="259740" y="3632"/>
                  </a:lnTo>
                  <a:lnTo>
                    <a:pt x="258470" y="5143"/>
                  </a:lnTo>
                  <a:lnTo>
                    <a:pt x="259803" y="19964"/>
                  </a:lnTo>
                  <a:lnTo>
                    <a:pt x="261315" y="21234"/>
                  </a:lnTo>
                  <a:lnTo>
                    <a:pt x="263017" y="21082"/>
                  </a:lnTo>
                  <a:lnTo>
                    <a:pt x="264706" y="20929"/>
                  </a:lnTo>
                  <a:lnTo>
                    <a:pt x="265963" y="19418"/>
                  </a:lnTo>
                  <a:close/>
                </a:path>
                <a:path w="304800" h="59689">
                  <a:moveTo>
                    <a:pt x="278269" y="18300"/>
                  </a:moveTo>
                  <a:lnTo>
                    <a:pt x="276936" y="3479"/>
                  </a:lnTo>
                  <a:lnTo>
                    <a:pt x="275424" y="2222"/>
                  </a:lnTo>
                  <a:lnTo>
                    <a:pt x="272046" y="2527"/>
                  </a:lnTo>
                  <a:lnTo>
                    <a:pt x="270776" y="4025"/>
                  </a:lnTo>
                  <a:lnTo>
                    <a:pt x="272110" y="18859"/>
                  </a:lnTo>
                  <a:lnTo>
                    <a:pt x="273621" y="20129"/>
                  </a:lnTo>
                  <a:lnTo>
                    <a:pt x="275323" y="19964"/>
                  </a:lnTo>
                  <a:lnTo>
                    <a:pt x="277012" y="19812"/>
                  </a:lnTo>
                  <a:lnTo>
                    <a:pt x="278269" y="18300"/>
                  </a:lnTo>
                  <a:close/>
                </a:path>
                <a:path w="304800" h="59689">
                  <a:moveTo>
                    <a:pt x="290576" y="17195"/>
                  </a:moveTo>
                  <a:lnTo>
                    <a:pt x="289242" y="2362"/>
                  </a:lnTo>
                  <a:lnTo>
                    <a:pt x="287731" y="1104"/>
                  </a:lnTo>
                  <a:lnTo>
                    <a:pt x="284353" y="1409"/>
                  </a:lnTo>
                  <a:lnTo>
                    <a:pt x="283083" y="2921"/>
                  </a:lnTo>
                  <a:lnTo>
                    <a:pt x="284429" y="17741"/>
                  </a:lnTo>
                  <a:lnTo>
                    <a:pt x="285940" y="19011"/>
                  </a:lnTo>
                  <a:lnTo>
                    <a:pt x="287629" y="18859"/>
                  </a:lnTo>
                  <a:lnTo>
                    <a:pt x="289318" y="18694"/>
                  </a:lnTo>
                  <a:lnTo>
                    <a:pt x="290576" y="17195"/>
                  </a:lnTo>
                  <a:close/>
                </a:path>
                <a:path w="304800" h="59689">
                  <a:moveTo>
                    <a:pt x="304203" y="30607"/>
                  </a:moveTo>
                  <a:lnTo>
                    <a:pt x="301548" y="1257"/>
                  </a:lnTo>
                  <a:lnTo>
                    <a:pt x="300037" y="0"/>
                  </a:lnTo>
                  <a:lnTo>
                    <a:pt x="296659" y="304"/>
                  </a:lnTo>
                  <a:lnTo>
                    <a:pt x="295389" y="1803"/>
                  </a:lnTo>
                  <a:lnTo>
                    <a:pt x="298043" y="31153"/>
                  </a:lnTo>
                  <a:lnTo>
                    <a:pt x="299554" y="32423"/>
                  </a:lnTo>
                  <a:lnTo>
                    <a:pt x="301244" y="32270"/>
                  </a:lnTo>
                  <a:lnTo>
                    <a:pt x="302945" y="32105"/>
                  </a:lnTo>
                  <a:lnTo>
                    <a:pt x="304203" y="30607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12256786" y="6139303"/>
              <a:ext cx="279400" cy="380365"/>
            </a:xfrm>
            <a:custGeom>
              <a:avLst/>
              <a:gdLst/>
              <a:ahLst/>
              <a:cxnLst/>
              <a:rect l="l" t="t" r="r" b="b"/>
              <a:pathLst>
                <a:path w="279400" h="380365">
                  <a:moveTo>
                    <a:pt x="279248" y="0"/>
                  </a:moveTo>
                  <a:lnTo>
                    <a:pt x="0" y="0"/>
                  </a:lnTo>
                  <a:lnTo>
                    <a:pt x="0" y="349057"/>
                  </a:lnTo>
                  <a:lnTo>
                    <a:pt x="10972" y="361102"/>
                  </a:lnTo>
                  <a:lnTo>
                    <a:pt x="40894" y="370941"/>
                  </a:lnTo>
                  <a:lnTo>
                    <a:pt x="85273" y="377576"/>
                  </a:lnTo>
                  <a:lnTo>
                    <a:pt x="139618" y="380009"/>
                  </a:lnTo>
                  <a:lnTo>
                    <a:pt x="193970" y="377576"/>
                  </a:lnTo>
                  <a:lnTo>
                    <a:pt x="238352" y="370941"/>
                  </a:lnTo>
                  <a:lnTo>
                    <a:pt x="268275" y="361102"/>
                  </a:lnTo>
                  <a:lnTo>
                    <a:pt x="279248" y="349057"/>
                  </a:lnTo>
                  <a:lnTo>
                    <a:pt x="279248" y="0"/>
                  </a:lnTo>
                  <a:close/>
                </a:path>
              </a:pathLst>
            </a:custGeom>
            <a:solidFill>
              <a:srgbClr val="EFD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12256786" y="6139303"/>
              <a:ext cx="279400" cy="380365"/>
            </a:xfrm>
            <a:custGeom>
              <a:avLst/>
              <a:gdLst/>
              <a:ahLst/>
              <a:cxnLst/>
              <a:rect l="l" t="t" r="r" b="b"/>
              <a:pathLst>
                <a:path w="279400" h="380365">
                  <a:moveTo>
                    <a:pt x="279248" y="0"/>
                  </a:moveTo>
                  <a:lnTo>
                    <a:pt x="0" y="0"/>
                  </a:lnTo>
                  <a:lnTo>
                    <a:pt x="0" y="24344"/>
                  </a:lnTo>
                  <a:lnTo>
                    <a:pt x="221741" y="24344"/>
                  </a:lnTo>
                  <a:lnTo>
                    <a:pt x="233447" y="27671"/>
                  </a:lnTo>
                  <a:lnTo>
                    <a:pt x="240308" y="35933"/>
                  </a:lnTo>
                  <a:lnTo>
                    <a:pt x="242325" y="46555"/>
                  </a:lnTo>
                  <a:lnTo>
                    <a:pt x="239500" y="56961"/>
                  </a:lnTo>
                  <a:lnTo>
                    <a:pt x="234824" y="99176"/>
                  </a:lnTo>
                  <a:lnTo>
                    <a:pt x="235204" y="140829"/>
                  </a:lnTo>
                  <a:lnTo>
                    <a:pt x="238313" y="182617"/>
                  </a:lnTo>
                  <a:lnTo>
                    <a:pt x="241825" y="225239"/>
                  </a:lnTo>
                  <a:lnTo>
                    <a:pt x="241205" y="259941"/>
                  </a:lnTo>
                  <a:lnTo>
                    <a:pt x="215946" y="324913"/>
                  </a:lnTo>
                  <a:lnTo>
                    <a:pt x="153690" y="355104"/>
                  </a:lnTo>
                  <a:lnTo>
                    <a:pt x="117591" y="356222"/>
                  </a:lnTo>
                  <a:lnTo>
                    <a:pt x="81483" y="351296"/>
                  </a:lnTo>
                  <a:lnTo>
                    <a:pt x="35719" y="337088"/>
                  </a:lnTo>
                  <a:lnTo>
                    <a:pt x="0" y="317351"/>
                  </a:lnTo>
                  <a:lnTo>
                    <a:pt x="0" y="349057"/>
                  </a:lnTo>
                  <a:lnTo>
                    <a:pt x="10972" y="361102"/>
                  </a:lnTo>
                  <a:lnTo>
                    <a:pt x="40894" y="370941"/>
                  </a:lnTo>
                  <a:lnTo>
                    <a:pt x="85273" y="377576"/>
                  </a:lnTo>
                  <a:lnTo>
                    <a:pt x="139618" y="380009"/>
                  </a:lnTo>
                  <a:lnTo>
                    <a:pt x="193970" y="377576"/>
                  </a:lnTo>
                  <a:lnTo>
                    <a:pt x="238352" y="370941"/>
                  </a:lnTo>
                  <a:lnTo>
                    <a:pt x="268275" y="361102"/>
                  </a:lnTo>
                  <a:lnTo>
                    <a:pt x="279248" y="349057"/>
                  </a:lnTo>
                  <a:lnTo>
                    <a:pt x="279248" y="0"/>
                  </a:lnTo>
                  <a:close/>
                </a:path>
              </a:pathLst>
            </a:custGeom>
            <a:solidFill>
              <a:srgbClr val="EFD231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12326950" y="6184681"/>
              <a:ext cx="209550" cy="285115"/>
            </a:xfrm>
            <a:custGeom>
              <a:avLst/>
              <a:gdLst/>
              <a:ahLst/>
              <a:cxnLst/>
              <a:rect l="l" t="t" r="r" b="b"/>
              <a:pathLst>
                <a:path w="209550" h="285114">
                  <a:moveTo>
                    <a:pt x="209082" y="0"/>
                  </a:moveTo>
                  <a:lnTo>
                    <a:pt x="0" y="0"/>
                  </a:lnTo>
                  <a:lnTo>
                    <a:pt x="0" y="261353"/>
                  </a:lnTo>
                  <a:lnTo>
                    <a:pt x="8215" y="270372"/>
                  </a:lnTo>
                  <a:lnTo>
                    <a:pt x="30619" y="277737"/>
                  </a:lnTo>
                  <a:lnTo>
                    <a:pt x="63849" y="282704"/>
                  </a:lnTo>
                  <a:lnTo>
                    <a:pt x="104541" y="284525"/>
                  </a:lnTo>
                  <a:lnTo>
                    <a:pt x="145233" y="282704"/>
                  </a:lnTo>
                  <a:lnTo>
                    <a:pt x="178463" y="277737"/>
                  </a:lnTo>
                  <a:lnTo>
                    <a:pt x="200867" y="270372"/>
                  </a:lnTo>
                  <a:lnTo>
                    <a:pt x="209082" y="261353"/>
                  </a:lnTo>
                  <a:lnTo>
                    <a:pt x="209082" y="0"/>
                  </a:lnTo>
                  <a:close/>
                </a:path>
              </a:pathLst>
            </a:custGeom>
            <a:solidFill>
              <a:srgbClr val="F6F1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12232308" y="6122023"/>
              <a:ext cx="328295" cy="17780"/>
            </a:xfrm>
            <a:custGeom>
              <a:avLst/>
              <a:gdLst/>
              <a:ahLst/>
              <a:cxnLst/>
              <a:rect l="l" t="t" r="r" b="b"/>
              <a:pathLst>
                <a:path w="328295" h="17779">
                  <a:moveTo>
                    <a:pt x="328188" y="0"/>
                  </a:moveTo>
                  <a:lnTo>
                    <a:pt x="0" y="0"/>
                  </a:lnTo>
                  <a:lnTo>
                    <a:pt x="0" y="17276"/>
                  </a:lnTo>
                  <a:lnTo>
                    <a:pt x="328188" y="17276"/>
                  </a:lnTo>
                  <a:lnTo>
                    <a:pt x="328188" y="0"/>
                  </a:lnTo>
                  <a:close/>
                </a:path>
              </a:pathLst>
            </a:custGeom>
            <a:solidFill>
              <a:srgbClr val="EFD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12232308" y="6104756"/>
              <a:ext cx="328295" cy="17780"/>
            </a:xfrm>
            <a:custGeom>
              <a:avLst/>
              <a:gdLst/>
              <a:ahLst/>
              <a:cxnLst/>
              <a:rect l="l" t="t" r="r" b="b"/>
              <a:pathLst>
                <a:path w="328295" h="17779">
                  <a:moveTo>
                    <a:pt x="328188" y="0"/>
                  </a:moveTo>
                  <a:lnTo>
                    <a:pt x="0" y="0"/>
                  </a:lnTo>
                  <a:lnTo>
                    <a:pt x="0" y="17276"/>
                  </a:lnTo>
                  <a:lnTo>
                    <a:pt x="328188" y="17276"/>
                  </a:lnTo>
                  <a:lnTo>
                    <a:pt x="328188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5" name="object 345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12256789" y="6005440"/>
              <a:ext cx="276368" cy="99316"/>
            </a:xfrm>
            <a:prstGeom prst="rect">
              <a:avLst/>
            </a:prstGeom>
          </p:spPr>
        </p:pic>
        <p:sp>
          <p:nvSpPr>
            <p:cNvPr id="346" name="object 346"/>
            <p:cNvSpPr/>
            <p:nvPr/>
          </p:nvSpPr>
          <p:spPr>
            <a:xfrm>
              <a:off x="12291322" y="6140744"/>
              <a:ext cx="69215" cy="300355"/>
            </a:xfrm>
            <a:custGeom>
              <a:avLst/>
              <a:gdLst/>
              <a:ahLst/>
              <a:cxnLst/>
              <a:rect l="l" t="t" r="r" b="b"/>
              <a:pathLst>
                <a:path w="69215" h="300354">
                  <a:moveTo>
                    <a:pt x="69097" y="0"/>
                  </a:moveTo>
                  <a:lnTo>
                    <a:pt x="0" y="0"/>
                  </a:lnTo>
                  <a:lnTo>
                    <a:pt x="0" y="300126"/>
                  </a:lnTo>
                  <a:lnTo>
                    <a:pt x="69097" y="300126"/>
                  </a:lnTo>
                  <a:lnTo>
                    <a:pt x="69097" y="0"/>
                  </a:lnTo>
                  <a:close/>
                </a:path>
              </a:pathLst>
            </a:custGeom>
            <a:solidFill>
              <a:srgbClr val="F6F1E6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12360428" y="6227628"/>
              <a:ext cx="161290" cy="203835"/>
            </a:xfrm>
            <a:custGeom>
              <a:avLst/>
              <a:gdLst/>
              <a:ahLst/>
              <a:cxnLst/>
              <a:rect l="l" t="t" r="r" b="b"/>
              <a:pathLst>
                <a:path w="161290" h="203835">
                  <a:moveTo>
                    <a:pt x="156908" y="0"/>
                  </a:moveTo>
                  <a:lnTo>
                    <a:pt x="61544" y="0"/>
                  </a:lnTo>
                  <a:lnTo>
                    <a:pt x="61544" y="95364"/>
                  </a:lnTo>
                  <a:lnTo>
                    <a:pt x="156908" y="95364"/>
                  </a:lnTo>
                  <a:lnTo>
                    <a:pt x="156908" y="0"/>
                  </a:lnTo>
                  <a:close/>
                </a:path>
                <a:path w="161290" h="203835">
                  <a:moveTo>
                    <a:pt x="161201" y="193929"/>
                  </a:moveTo>
                  <a:lnTo>
                    <a:pt x="0" y="193929"/>
                  </a:lnTo>
                  <a:lnTo>
                    <a:pt x="0" y="203593"/>
                  </a:lnTo>
                  <a:lnTo>
                    <a:pt x="161201" y="203593"/>
                  </a:lnTo>
                  <a:lnTo>
                    <a:pt x="161201" y="193929"/>
                  </a:lnTo>
                  <a:close/>
                </a:path>
                <a:path w="161290" h="203835">
                  <a:moveTo>
                    <a:pt x="161201" y="171704"/>
                  </a:moveTo>
                  <a:lnTo>
                    <a:pt x="0" y="171704"/>
                  </a:lnTo>
                  <a:lnTo>
                    <a:pt x="0" y="181368"/>
                  </a:lnTo>
                  <a:lnTo>
                    <a:pt x="161201" y="181368"/>
                  </a:lnTo>
                  <a:lnTo>
                    <a:pt x="161201" y="171704"/>
                  </a:lnTo>
                  <a:close/>
                </a:path>
                <a:path w="161290" h="203835">
                  <a:moveTo>
                    <a:pt x="161201" y="149479"/>
                  </a:moveTo>
                  <a:lnTo>
                    <a:pt x="0" y="149479"/>
                  </a:lnTo>
                  <a:lnTo>
                    <a:pt x="0" y="159143"/>
                  </a:lnTo>
                  <a:lnTo>
                    <a:pt x="161201" y="159143"/>
                  </a:lnTo>
                  <a:lnTo>
                    <a:pt x="161201" y="149479"/>
                  </a:lnTo>
                  <a:close/>
                </a:path>
                <a:path w="161290" h="203835">
                  <a:moveTo>
                    <a:pt x="161201" y="127254"/>
                  </a:moveTo>
                  <a:lnTo>
                    <a:pt x="0" y="127254"/>
                  </a:lnTo>
                  <a:lnTo>
                    <a:pt x="0" y="136918"/>
                  </a:lnTo>
                  <a:lnTo>
                    <a:pt x="161201" y="136918"/>
                  </a:lnTo>
                  <a:lnTo>
                    <a:pt x="161201" y="127254"/>
                  </a:lnTo>
                  <a:close/>
                </a:path>
              </a:pathLst>
            </a:custGeom>
            <a:solidFill>
              <a:srgbClr val="666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5153822" y="2672452"/>
              <a:ext cx="9112250" cy="982344"/>
            </a:xfrm>
            <a:custGeom>
              <a:avLst/>
              <a:gdLst/>
              <a:ahLst/>
              <a:cxnLst/>
              <a:rect l="l" t="t" r="r" b="b"/>
              <a:pathLst>
                <a:path w="9112250" h="982345">
                  <a:moveTo>
                    <a:pt x="9112057" y="0"/>
                  </a:moveTo>
                  <a:lnTo>
                    <a:pt x="0" y="0"/>
                  </a:lnTo>
                  <a:lnTo>
                    <a:pt x="0" y="981928"/>
                  </a:lnTo>
                  <a:lnTo>
                    <a:pt x="9112057" y="981928"/>
                  </a:lnTo>
                  <a:lnTo>
                    <a:pt x="9112057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0" name="object 350"/>
          <p:cNvSpPr txBox="1"/>
          <p:nvPr/>
        </p:nvSpPr>
        <p:spPr>
          <a:xfrm>
            <a:off x="5150345" y="2781590"/>
            <a:ext cx="9626105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4300" b="1" spc="204" dirty="0">
                <a:solidFill>
                  <a:srgbClr val="FFFFFF"/>
                </a:solidFill>
                <a:latin typeface="Tahoma"/>
                <a:cs typeface="Tahoma"/>
              </a:rPr>
              <a:t>Plan Comunitario Emergencias</a:t>
            </a:r>
            <a:endParaRPr sz="4300" dirty="0">
              <a:latin typeface="Tahoma"/>
              <a:cs typeface="Tahoma"/>
            </a:endParaRPr>
          </a:p>
        </p:txBody>
      </p:sp>
      <p:grpSp>
        <p:nvGrpSpPr>
          <p:cNvPr id="351" name="object 351"/>
          <p:cNvGrpSpPr/>
          <p:nvPr/>
        </p:nvGrpSpPr>
        <p:grpSpPr>
          <a:xfrm>
            <a:off x="13019" y="659507"/>
            <a:ext cx="20117435" cy="10674985"/>
            <a:chOff x="13019" y="659507"/>
            <a:chExt cx="20117435" cy="10674985"/>
          </a:xfrm>
        </p:grpSpPr>
        <p:pic>
          <p:nvPicPr>
            <p:cNvPr id="352" name="object 352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17346096" y="8658551"/>
              <a:ext cx="2783822" cy="2675825"/>
            </a:xfrm>
            <a:prstGeom prst="rect">
              <a:avLst/>
            </a:prstGeom>
          </p:spPr>
        </p:pic>
        <p:pic>
          <p:nvPicPr>
            <p:cNvPr id="353" name="object 353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13019" y="760906"/>
              <a:ext cx="2869861" cy="583322"/>
            </a:xfrm>
            <a:prstGeom prst="rect">
              <a:avLst/>
            </a:prstGeom>
          </p:spPr>
        </p:pic>
        <p:pic>
          <p:nvPicPr>
            <p:cNvPr id="354" name="object 354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80264" y="935008"/>
              <a:ext cx="23983" cy="59233"/>
            </a:xfrm>
            <a:prstGeom prst="rect">
              <a:avLst/>
            </a:prstGeom>
          </p:spPr>
        </p:pic>
        <p:sp>
          <p:nvSpPr>
            <p:cNvPr id="355" name="object 355"/>
            <p:cNvSpPr/>
            <p:nvPr/>
          </p:nvSpPr>
          <p:spPr>
            <a:xfrm>
              <a:off x="378269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74" y="13233"/>
                  </a:lnTo>
                  <a:lnTo>
                    <a:pt x="9372" y="13449"/>
                  </a:lnTo>
                  <a:lnTo>
                    <a:pt x="8470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6" name="object 356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78240" y="938118"/>
              <a:ext cx="29873" cy="22125"/>
            </a:xfrm>
            <a:prstGeom prst="rect">
              <a:avLst/>
            </a:prstGeom>
          </p:spPr>
        </p:pic>
        <p:sp>
          <p:nvSpPr>
            <p:cNvPr id="357" name="object 357"/>
            <p:cNvSpPr/>
            <p:nvPr/>
          </p:nvSpPr>
          <p:spPr>
            <a:xfrm>
              <a:off x="382435" y="937430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25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53"/>
                  </a:lnTo>
                  <a:lnTo>
                    <a:pt x="3695" y="8102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8" name="object 3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202" y="936589"/>
              <a:ext cx="21936" cy="15873"/>
            </a:xfrm>
            <a:prstGeom prst="rect">
              <a:avLst/>
            </a:prstGeom>
          </p:spPr>
        </p:pic>
        <p:pic>
          <p:nvPicPr>
            <p:cNvPr id="359" name="object 359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360364" y="940725"/>
              <a:ext cx="39916" cy="50407"/>
            </a:xfrm>
            <a:prstGeom prst="rect">
              <a:avLst/>
            </a:prstGeom>
          </p:spPr>
        </p:pic>
        <p:sp>
          <p:nvSpPr>
            <p:cNvPr id="360" name="object 360"/>
            <p:cNvSpPr/>
            <p:nvPr/>
          </p:nvSpPr>
          <p:spPr>
            <a:xfrm>
              <a:off x="375285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598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1" name="object 36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371957" y="937489"/>
              <a:ext cx="22732" cy="29696"/>
            </a:xfrm>
            <a:prstGeom prst="rect">
              <a:avLst/>
            </a:prstGeom>
          </p:spPr>
        </p:pic>
        <p:sp>
          <p:nvSpPr>
            <p:cNvPr id="362" name="object 362"/>
            <p:cNvSpPr/>
            <p:nvPr/>
          </p:nvSpPr>
          <p:spPr>
            <a:xfrm>
              <a:off x="377266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82"/>
                  </a:lnTo>
                  <a:lnTo>
                    <a:pt x="18072" y="17665"/>
                  </a:lnTo>
                  <a:lnTo>
                    <a:pt x="18478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3" name="object 36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376983" y="937427"/>
              <a:ext cx="21716" cy="17852"/>
            </a:xfrm>
            <a:prstGeom prst="rect">
              <a:avLst/>
            </a:prstGeom>
          </p:spPr>
        </p:pic>
        <p:pic>
          <p:nvPicPr>
            <p:cNvPr id="364" name="object 364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80264" y="935008"/>
              <a:ext cx="23983" cy="59233"/>
            </a:xfrm>
            <a:prstGeom prst="rect">
              <a:avLst/>
            </a:prstGeom>
          </p:spPr>
        </p:pic>
        <p:sp>
          <p:nvSpPr>
            <p:cNvPr id="365" name="object 365"/>
            <p:cNvSpPr/>
            <p:nvPr/>
          </p:nvSpPr>
          <p:spPr>
            <a:xfrm>
              <a:off x="378269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74" y="13233"/>
                  </a:lnTo>
                  <a:lnTo>
                    <a:pt x="9372" y="13449"/>
                  </a:lnTo>
                  <a:lnTo>
                    <a:pt x="8470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6" name="object 366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78240" y="938118"/>
              <a:ext cx="29873" cy="22125"/>
            </a:xfrm>
            <a:prstGeom prst="rect">
              <a:avLst/>
            </a:prstGeom>
          </p:spPr>
        </p:pic>
        <p:sp>
          <p:nvSpPr>
            <p:cNvPr id="367" name="object 367"/>
            <p:cNvSpPr/>
            <p:nvPr/>
          </p:nvSpPr>
          <p:spPr>
            <a:xfrm>
              <a:off x="382435" y="937430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25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53"/>
                  </a:lnTo>
                  <a:lnTo>
                    <a:pt x="3695" y="8102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8" name="object 36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202" y="936589"/>
              <a:ext cx="21936" cy="15873"/>
            </a:xfrm>
            <a:prstGeom prst="rect">
              <a:avLst/>
            </a:prstGeom>
          </p:spPr>
        </p:pic>
        <p:pic>
          <p:nvPicPr>
            <p:cNvPr id="369" name="object 369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360364" y="940725"/>
              <a:ext cx="39916" cy="50407"/>
            </a:xfrm>
            <a:prstGeom prst="rect">
              <a:avLst/>
            </a:prstGeom>
          </p:spPr>
        </p:pic>
        <p:sp>
          <p:nvSpPr>
            <p:cNvPr id="370" name="object 370"/>
            <p:cNvSpPr/>
            <p:nvPr/>
          </p:nvSpPr>
          <p:spPr>
            <a:xfrm>
              <a:off x="375285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598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1" name="object 37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371957" y="937489"/>
              <a:ext cx="22732" cy="29696"/>
            </a:xfrm>
            <a:prstGeom prst="rect">
              <a:avLst/>
            </a:prstGeom>
          </p:spPr>
        </p:pic>
        <p:sp>
          <p:nvSpPr>
            <p:cNvPr id="372" name="object 372"/>
            <p:cNvSpPr/>
            <p:nvPr/>
          </p:nvSpPr>
          <p:spPr>
            <a:xfrm>
              <a:off x="377266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82"/>
                  </a:lnTo>
                  <a:lnTo>
                    <a:pt x="18072" y="17665"/>
                  </a:lnTo>
                  <a:lnTo>
                    <a:pt x="18478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3" name="object 37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376983" y="937427"/>
              <a:ext cx="21716" cy="17852"/>
            </a:xfrm>
            <a:prstGeom prst="rect">
              <a:avLst/>
            </a:prstGeom>
          </p:spPr>
        </p:pic>
        <p:pic>
          <p:nvPicPr>
            <p:cNvPr id="374" name="object 374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388795" y="1184278"/>
              <a:ext cx="29956" cy="75327"/>
            </a:xfrm>
            <a:prstGeom prst="rect">
              <a:avLst/>
            </a:prstGeom>
          </p:spPr>
        </p:pic>
        <p:sp>
          <p:nvSpPr>
            <p:cNvPr id="375" name="object 375"/>
            <p:cNvSpPr/>
            <p:nvPr/>
          </p:nvSpPr>
          <p:spPr>
            <a:xfrm>
              <a:off x="550305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6" name="object 376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51626" y="946400"/>
              <a:ext cx="32407" cy="23475"/>
            </a:xfrm>
            <a:prstGeom prst="rect">
              <a:avLst/>
            </a:prstGeom>
          </p:spPr>
        </p:pic>
        <p:pic>
          <p:nvPicPr>
            <p:cNvPr id="377" name="object 37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06395" y="994043"/>
              <a:ext cx="100758" cy="142686"/>
            </a:xfrm>
            <a:prstGeom prst="rect">
              <a:avLst/>
            </a:prstGeom>
          </p:spPr>
        </p:pic>
        <p:sp>
          <p:nvSpPr>
            <p:cNvPr id="378" name="object 378"/>
            <p:cNvSpPr/>
            <p:nvPr/>
          </p:nvSpPr>
          <p:spPr>
            <a:xfrm>
              <a:off x="444871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9" name="object 37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6352" y="994043"/>
              <a:ext cx="30690" cy="24952"/>
            </a:xfrm>
            <a:prstGeom prst="rect">
              <a:avLst/>
            </a:prstGeom>
          </p:spPr>
        </p:pic>
        <p:pic>
          <p:nvPicPr>
            <p:cNvPr id="380" name="object 380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48017" y="963918"/>
              <a:ext cx="106598" cy="179863"/>
            </a:xfrm>
            <a:prstGeom prst="rect">
              <a:avLst/>
            </a:prstGeom>
          </p:spPr>
        </p:pic>
        <p:pic>
          <p:nvPicPr>
            <p:cNvPr id="381" name="object 381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02654" y="963917"/>
              <a:ext cx="51192" cy="39642"/>
            </a:xfrm>
            <a:prstGeom prst="rect">
              <a:avLst/>
            </a:prstGeom>
          </p:spPr>
        </p:pic>
        <p:pic>
          <p:nvPicPr>
            <p:cNvPr id="382" name="object 38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4811" y="1088009"/>
              <a:ext cx="116575" cy="63251"/>
            </a:xfrm>
            <a:prstGeom prst="rect">
              <a:avLst/>
            </a:prstGeom>
          </p:spPr>
        </p:pic>
        <p:sp>
          <p:nvSpPr>
            <p:cNvPr id="383" name="object 383"/>
            <p:cNvSpPr/>
            <p:nvPr/>
          </p:nvSpPr>
          <p:spPr>
            <a:xfrm>
              <a:off x="405801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437308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559995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6" name="object 386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61417" y="977782"/>
              <a:ext cx="35810" cy="25872"/>
            </a:xfrm>
            <a:prstGeom prst="rect">
              <a:avLst/>
            </a:prstGeom>
          </p:spPr>
        </p:pic>
        <p:pic>
          <p:nvPicPr>
            <p:cNvPr id="387" name="object 38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01317" y="1030261"/>
              <a:ext cx="111115" cy="157345"/>
            </a:xfrm>
            <a:prstGeom prst="rect">
              <a:avLst/>
            </a:prstGeom>
          </p:spPr>
        </p:pic>
        <p:sp>
          <p:nvSpPr>
            <p:cNvPr id="388" name="object 388"/>
            <p:cNvSpPr/>
            <p:nvPr/>
          </p:nvSpPr>
          <p:spPr>
            <a:xfrm>
              <a:off x="420237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9" name="object 389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78456" y="1030261"/>
              <a:ext cx="33841" cy="27622"/>
            </a:xfrm>
            <a:prstGeom prst="rect">
              <a:avLst/>
            </a:prstGeom>
          </p:spPr>
        </p:pic>
        <p:pic>
          <p:nvPicPr>
            <p:cNvPr id="390" name="object 390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47169" y="997121"/>
              <a:ext cx="117607" cy="198332"/>
            </a:xfrm>
            <a:prstGeom prst="rect">
              <a:avLst/>
            </a:prstGeom>
          </p:spPr>
        </p:pic>
        <p:pic>
          <p:nvPicPr>
            <p:cNvPr id="391" name="object 391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507492" y="997121"/>
              <a:ext cx="56490" cy="43695"/>
            </a:xfrm>
            <a:prstGeom prst="rect">
              <a:avLst/>
            </a:prstGeom>
          </p:spPr>
        </p:pic>
        <p:pic>
          <p:nvPicPr>
            <p:cNvPr id="392" name="object 392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99614" y="1133955"/>
              <a:ext cx="128558" cy="69736"/>
            </a:xfrm>
            <a:prstGeom prst="rect">
              <a:avLst/>
            </a:prstGeom>
          </p:spPr>
        </p:pic>
        <p:sp>
          <p:nvSpPr>
            <p:cNvPr id="393" name="object 393"/>
            <p:cNvSpPr/>
            <p:nvPr/>
          </p:nvSpPr>
          <p:spPr>
            <a:xfrm>
              <a:off x="400715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435395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5" name="object 395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389160" y="1168550"/>
              <a:ext cx="54302" cy="86123"/>
            </a:xfrm>
            <a:prstGeom prst="rect">
              <a:avLst/>
            </a:prstGeom>
          </p:spPr>
        </p:pic>
        <p:sp>
          <p:nvSpPr>
            <p:cNvPr id="396" name="object 396"/>
            <p:cNvSpPr/>
            <p:nvPr/>
          </p:nvSpPr>
          <p:spPr>
            <a:xfrm>
              <a:off x="223186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7" name="object 397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23218" y="946400"/>
              <a:ext cx="32490" cy="23475"/>
            </a:xfrm>
            <a:prstGeom prst="rect">
              <a:avLst/>
            </a:prstGeom>
          </p:spPr>
        </p:pic>
        <p:pic>
          <p:nvPicPr>
            <p:cNvPr id="398" name="object 398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295532" y="994042"/>
              <a:ext cx="88236" cy="142686"/>
            </a:xfrm>
            <a:prstGeom prst="rect">
              <a:avLst/>
            </a:prstGeom>
          </p:spPr>
        </p:pic>
        <p:sp>
          <p:nvSpPr>
            <p:cNvPr id="399" name="object 399"/>
            <p:cNvSpPr/>
            <p:nvPr/>
          </p:nvSpPr>
          <p:spPr>
            <a:xfrm>
              <a:off x="308552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0" name="object 40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0304" y="994044"/>
              <a:ext cx="30637" cy="24952"/>
            </a:xfrm>
            <a:prstGeom prst="rect">
              <a:avLst/>
            </a:prstGeom>
          </p:spPr>
        </p:pic>
        <p:pic>
          <p:nvPicPr>
            <p:cNvPr id="401" name="object 40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252664" y="963918"/>
              <a:ext cx="106685" cy="182394"/>
            </a:xfrm>
            <a:prstGeom prst="rect">
              <a:avLst/>
            </a:prstGeom>
          </p:spPr>
        </p:pic>
        <p:pic>
          <p:nvPicPr>
            <p:cNvPr id="402" name="object 402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253416" y="963918"/>
              <a:ext cx="51191" cy="39641"/>
            </a:xfrm>
            <a:prstGeom prst="rect">
              <a:avLst/>
            </a:prstGeom>
          </p:spPr>
        </p:pic>
        <p:pic>
          <p:nvPicPr>
            <p:cNvPr id="403" name="object 403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85897" y="1088008"/>
              <a:ext cx="116575" cy="63251"/>
            </a:xfrm>
            <a:prstGeom prst="rect">
              <a:avLst/>
            </a:prstGeom>
          </p:spPr>
        </p:pic>
        <p:sp>
          <p:nvSpPr>
            <p:cNvPr id="404" name="object 404"/>
            <p:cNvSpPr/>
            <p:nvPr/>
          </p:nvSpPr>
          <p:spPr>
            <a:xfrm>
              <a:off x="35557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28590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20998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7" name="object 407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10108" y="977781"/>
              <a:ext cx="35715" cy="25873"/>
            </a:xfrm>
            <a:prstGeom prst="rect">
              <a:avLst/>
            </a:prstGeom>
          </p:spPr>
        </p:pic>
        <p:pic>
          <p:nvPicPr>
            <p:cNvPr id="408" name="object 408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89755" y="1030261"/>
              <a:ext cx="97311" cy="157345"/>
            </a:xfrm>
            <a:prstGeom prst="rect">
              <a:avLst/>
            </a:prstGeom>
          </p:spPr>
        </p:pic>
        <p:sp>
          <p:nvSpPr>
            <p:cNvPr id="409" name="object 409"/>
            <p:cNvSpPr/>
            <p:nvPr/>
          </p:nvSpPr>
          <p:spPr>
            <a:xfrm>
              <a:off x="308212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0" name="object 410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295069" y="1030261"/>
              <a:ext cx="33768" cy="27622"/>
            </a:xfrm>
            <a:prstGeom prst="rect">
              <a:avLst/>
            </a:prstGeom>
          </p:spPr>
        </p:pic>
        <p:pic>
          <p:nvPicPr>
            <p:cNvPr id="411" name="object 411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242517" y="997120"/>
              <a:ext cx="117639" cy="201127"/>
            </a:xfrm>
            <a:prstGeom prst="rect">
              <a:avLst/>
            </a:prstGeom>
          </p:spPr>
        </p:pic>
        <p:pic>
          <p:nvPicPr>
            <p:cNvPr id="412" name="object 412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243312" y="997120"/>
              <a:ext cx="56521" cy="43696"/>
            </a:xfrm>
            <a:prstGeom prst="rect">
              <a:avLst/>
            </a:prstGeom>
          </p:spPr>
        </p:pic>
        <p:pic>
          <p:nvPicPr>
            <p:cNvPr id="413" name="object 413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279122" y="1133954"/>
              <a:ext cx="128558" cy="69736"/>
            </a:xfrm>
            <a:prstGeom prst="rect">
              <a:avLst/>
            </a:prstGeom>
          </p:spPr>
        </p:pic>
        <p:sp>
          <p:nvSpPr>
            <p:cNvPr id="414" name="object 414"/>
            <p:cNvSpPr/>
            <p:nvPr/>
          </p:nvSpPr>
          <p:spPr>
            <a:xfrm>
              <a:off x="356015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279117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6" name="object 416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362858" y="1168550"/>
              <a:ext cx="36103" cy="79788"/>
            </a:xfrm>
            <a:prstGeom prst="rect">
              <a:avLst/>
            </a:prstGeom>
          </p:spPr>
        </p:pic>
        <p:sp>
          <p:nvSpPr>
            <p:cNvPr id="417" name="object 417"/>
            <p:cNvSpPr/>
            <p:nvPr/>
          </p:nvSpPr>
          <p:spPr>
            <a:xfrm>
              <a:off x="380876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8" y="0"/>
                  </a:moveTo>
                  <a:lnTo>
                    <a:pt x="3702" y="3575"/>
                  </a:lnTo>
                  <a:lnTo>
                    <a:pt x="0" y="15300"/>
                  </a:lnTo>
                  <a:lnTo>
                    <a:pt x="10142" y="17857"/>
                  </a:lnTo>
                  <a:lnTo>
                    <a:pt x="11639" y="25166"/>
                  </a:lnTo>
                  <a:lnTo>
                    <a:pt x="11074" y="29438"/>
                  </a:lnTo>
                  <a:lnTo>
                    <a:pt x="13210" y="30349"/>
                  </a:lnTo>
                  <a:lnTo>
                    <a:pt x="15880" y="31229"/>
                  </a:lnTo>
                  <a:lnTo>
                    <a:pt x="17619" y="35328"/>
                  </a:lnTo>
                  <a:lnTo>
                    <a:pt x="25849" y="35328"/>
                  </a:lnTo>
                  <a:lnTo>
                    <a:pt x="27366" y="34653"/>
                  </a:lnTo>
                  <a:lnTo>
                    <a:pt x="28497" y="31291"/>
                  </a:lnTo>
                  <a:lnTo>
                    <a:pt x="30822" y="30538"/>
                  </a:lnTo>
                  <a:lnTo>
                    <a:pt x="32926" y="30538"/>
                  </a:lnTo>
                  <a:lnTo>
                    <a:pt x="34371" y="26674"/>
                  </a:lnTo>
                  <a:lnTo>
                    <a:pt x="34371" y="20370"/>
                  </a:lnTo>
                  <a:lnTo>
                    <a:pt x="39167" y="17386"/>
                  </a:lnTo>
                  <a:lnTo>
                    <a:pt x="44253" y="15314"/>
                  </a:lnTo>
                  <a:lnTo>
                    <a:pt x="42685" y="8591"/>
                  </a:lnTo>
                  <a:lnTo>
                    <a:pt x="39138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8" name="object 418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335361" y="1118290"/>
              <a:ext cx="136540" cy="77223"/>
            </a:xfrm>
            <a:prstGeom prst="rect">
              <a:avLst/>
            </a:prstGeom>
          </p:spPr>
        </p:pic>
        <p:sp>
          <p:nvSpPr>
            <p:cNvPr id="419" name="object 419"/>
            <p:cNvSpPr/>
            <p:nvPr/>
          </p:nvSpPr>
          <p:spPr>
            <a:xfrm>
              <a:off x="383576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384543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71" y="19177"/>
                  </a:moveTo>
                  <a:lnTo>
                    <a:pt x="13208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71" y="19177"/>
                  </a:lnTo>
                  <a:close/>
                </a:path>
                <a:path w="35559" h="19684">
                  <a:moveTo>
                    <a:pt x="14719" y="3429"/>
                  </a:moveTo>
                  <a:lnTo>
                    <a:pt x="14592" y="3327"/>
                  </a:lnTo>
                  <a:lnTo>
                    <a:pt x="14528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42" y="15697"/>
                  </a:lnTo>
                  <a:lnTo>
                    <a:pt x="14592" y="3708"/>
                  </a:lnTo>
                  <a:lnTo>
                    <a:pt x="14719" y="3556"/>
                  </a:lnTo>
                  <a:lnTo>
                    <a:pt x="14719" y="3429"/>
                  </a:lnTo>
                  <a:close/>
                </a:path>
                <a:path w="35559" h="19684">
                  <a:moveTo>
                    <a:pt x="18669" y="101"/>
                  </a:moveTo>
                  <a:lnTo>
                    <a:pt x="18491" y="0"/>
                  </a:lnTo>
                  <a:lnTo>
                    <a:pt x="18072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72" y="18808"/>
                  </a:lnTo>
                  <a:lnTo>
                    <a:pt x="18491" y="18808"/>
                  </a:lnTo>
                  <a:lnTo>
                    <a:pt x="18669" y="18707"/>
                  </a:lnTo>
                  <a:lnTo>
                    <a:pt x="18669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397" y="12496"/>
                  </a:lnTo>
                  <a:lnTo>
                    <a:pt x="28397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66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66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79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1" name="object 421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93056" y="1135001"/>
              <a:ext cx="25622" cy="4858"/>
            </a:xfrm>
            <a:prstGeom prst="rect">
              <a:avLst/>
            </a:prstGeom>
          </p:spPr>
        </p:pic>
        <p:sp>
          <p:nvSpPr>
            <p:cNvPr id="422" name="object 422"/>
            <p:cNvSpPr/>
            <p:nvPr/>
          </p:nvSpPr>
          <p:spPr>
            <a:xfrm>
              <a:off x="402437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19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19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3" name="object 423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397820" y="1128196"/>
              <a:ext cx="16397" cy="4921"/>
            </a:xfrm>
            <a:prstGeom prst="rect">
              <a:avLst/>
            </a:prstGeom>
          </p:spPr>
        </p:pic>
        <p:sp>
          <p:nvSpPr>
            <p:cNvPr id="424" name="object 424"/>
            <p:cNvSpPr/>
            <p:nvPr/>
          </p:nvSpPr>
          <p:spPr>
            <a:xfrm>
              <a:off x="387743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18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57" y="215"/>
                  </a:lnTo>
                  <a:lnTo>
                    <a:pt x="24257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199" y="12153"/>
                  </a:lnTo>
                  <a:lnTo>
                    <a:pt x="18199" y="215"/>
                  </a:lnTo>
                  <a:lnTo>
                    <a:pt x="17919" y="0"/>
                  </a:lnTo>
                  <a:lnTo>
                    <a:pt x="17297" y="0"/>
                  </a:lnTo>
                  <a:lnTo>
                    <a:pt x="17068" y="215"/>
                  </a:lnTo>
                  <a:lnTo>
                    <a:pt x="17068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57" y="13144"/>
                  </a:lnTo>
                  <a:lnTo>
                    <a:pt x="12357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34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18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5" name="object 425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394972" y="1163639"/>
              <a:ext cx="13465" cy="4858"/>
            </a:xfrm>
            <a:prstGeom prst="rect">
              <a:avLst/>
            </a:prstGeom>
          </p:spPr>
        </p:pic>
        <p:pic>
          <p:nvPicPr>
            <p:cNvPr id="426" name="object 426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319508" y="1055695"/>
              <a:ext cx="169272" cy="112802"/>
            </a:xfrm>
            <a:prstGeom prst="rect">
              <a:avLst/>
            </a:prstGeom>
          </p:spPr>
        </p:pic>
        <p:pic>
          <p:nvPicPr>
            <p:cNvPr id="427" name="object 42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6961" y="1073768"/>
              <a:ext cx="35922" cy="45098"/>
            </a:xfrm>
            <a:prstGeom prst="rect">
              <a:avLst/>
            </a:prstGeom>
          </p:spPr>
        </p:pic>
        <p:sp>
          <p:nvSpPr>
            <p:cNvPr id="428" name="object 428"/>
            <p:cNvSpPr/>
            <p:nvPr/>
          </p:nvSpPr>
          <p:spPr>
            <a:xfrm>
              <a:off x="398041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9" name="object 429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386962" y="1067066"/>
              <a:ext cx="41119" cy="43391"/>
            </a:xfrm>
            <a:prstGeom prst="rect">
              <a:avLst/>
            </a:prstGeom>
          </p:spPr>
        </p:pic>
        <p:pic>
          <p:nvPicPr>
            <p:cNvPr id="430" name="object 430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315003" y="974890"/>
              <a:ext cx="178373" cy="224558"/>
            </a:xfrm>
            <a:prstGeom prst="rect">
              <a:avLst/>
            </a:prstGeom>
          </p:spPr>
        </p:pic>
        <p:pic>
          <p:nvPicPr>
            <p:cNvPr id="431" name="object 431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16422" y="977101"/>
              <a:ext cx="175753" cy="79913"/>
            </a:xfrm>
            <a:prstGeom prst="rect">
              <a:avLst/>
            </a:prstGeom>
          </p:spPr>
        </p:pic>
        <p:pic>
          <p:nvPicPr>
            <p:cNvPr id="432" name="object 432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428583" y="956169"/>
              <a:ext cx="18921" cy="26114"/>
            </a:xfrm>
            <a:prstGeom prst="rect">
              <a:avLst/>
            </a:prstGeom>
          </p:spPr>
        </p:pic>
        <p:sp>
          <p:nvSpPr>
            <p:cNvPr id="433" name="object 433"/>
            <p:cNvSpPr/>
            <p:nvPr/>
          </p:nvSpPr>
          <p:spPr>
            <a:xfrm>
              <a:off x="316002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316450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317157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79" y="63512"/>
                  </a:moveTo>
                  <a:lnTo>
                    <a:pt x="18008" y="63512"/>
                  </a:lnTo>
                  <a:lnTo>
                    <a:pt x="18008" y="68554"/>
                  </a:lnTo>
                  <a:lnTo>
                    <a:pt x="156679" y="68554"/>
                  </a:lnTo>
                  <a:lnTo>
                    <a:pt x="156679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313105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36" y="63"/>
                  </a:moveTo>
                  <a:lnTo>
                    <a:pt x="1092" y="0"/>
                  </a:lnTo>
                  <a:lnTo>
                    <a:pt x="723" y="0"/>
                  </a:lnTo>
                  <a:lnTo>
                    <a:pt x="1536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43" y="63"/>
                  </a:lnTo>
                  <a:lnTo>
                    <a:pt x="1536" y="63"/>
                  </a:lnTo>
                  <a:lnTo>
                    <a:pt x="1943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27" y="596"/>
                  </a:moveTo>
                  <a:lnTo>
                    <a:pt x="3175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111" y="431"/>
                  </a:lnTo>
                  <a:lnTo>
                    <a:pt x="3327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44" y="1409"/>
                  </a:lnTo>
                  <a:lnTo>
                    <a:pt x="3517" y="1409"/>
                  </a:lnTo>
                  <a:lnTo>
                    <a:pt x="3644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405" y="11798"/>
                  </a:lnTo>
                  <a:lnTo>
                    <a:pt x="13652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42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62" y="19431"/>
                  </a:lnTo>
                  <a:lnTo>
                    <a:pt x="32931" y="18199"/>
                  </a:lnTo>
                  <a:lnTo>
                    <a:pt x="21107" y="12865"/>
                  </a:lnTo>
                  <a:lnTo>
                    <a:pt x="22631" y="13817"/>
                  </a:lnTo>
                  <a:lnTo>
                    <a:pt x="26047" y="15341"/>
                  </a:lnTo>
                  <a:lnTo>
                    <a:pt x="32867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805" y="228549"/>
                  </a:moveTo>
                  <a:lnTo>
                    <a:pt x="58915" y="203352"/>
                  </a:lnTo>
                  <a:lnTo>
                    <a:pt x="32448" y="172618"/>
                  </a:lnTo>
                  <a:lnTo>
                    <a:pt x="13792" y="136652"/>
                  </a:lnTo>
                  <a:lnTo>
                    <a:pt x="3657" y="97421"/>
                  </a:lnTo>
                  <a:lnTo>
                    <a:pt x="393" y="56959"/>
                  </a:lnTo>
                  <a:lnTo>
                    <a:pt x="254" y="48844"/>
                  </a:lnTo>
                  <a:lnTo>
                    <a:pt x="279" y="24447"/>
                  </a:lnTo>
                  <a:lnTo>
                    <a:pt x="393" y="16306"/>
                  </a:lnTo>
                  <a:lnTo>
                    <a:pt x="723" y="63"/>
                  </a:lnTo>
                  <a:lnTo>
                    <a:pt x="279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52" y="97485"/>
                  </a:lnTo>
                  <a:lnTo>
                    <a:pt x="13449" y="136791"/>
                  </a:lnTo>
                  <a:lnTo>
                    <a:pt x="32232" y="172808"/>
                  </a:lnTo>
                  <a:lnTo>
                    <a:pt x="58762" y="203517"/>
                  </a:lnTo>
                  <a:lnTo>
                    <a:pt x="84061" y="223951"/>
                  </a:lnTo>
                  <a:lnTo>
                    <a:pt x="90805" y="228549"/>
                  </a:lnTo>
                  <a:close/>
                </a:path>
                <a:path w="181609" h="229234">
                  <a:moveTo>
                    <a:pt x="160985" y="12611"/>
                  </a:moveTo>
                  <a:lnTo>
                    <a:pt x="149148" y="18135"/>
                  </a:lnTo>
                  <a:lnTo>
                    <a:pt x="141528" y="19519"/>
                  </a:lnTo>
                  <a:lnTo>
                    <a:pt x="126453" y="19304"/>
                  </a:lnTo>
                  <a:lnTo>
                    <a:pt x="90805" y="7188"/>
                  </a:lnTo>
                  <a:lnTo>
                    <a:pt x="97421" y="10744"/>
                  </a:lnTo>
                  <a:lnTo>
                    <a:pt x="104495" y="13589"/>
                  </a:lnTo>
                  <a:lnTo>
                    <a:pt x="118859" y="18199"/>
                  </a:lnTo>
                  <a:lnTo>
                    <a:pt x="126390" y="19646"/>
                  </a:lnTo>
                  <a:lnTo>
                    <a:pt x="141592" y="19900"/>
                  </a:lnTo>
                  <a:lnTo>
                    <a:pt x="143535" y="19519"/>
                  </a:lnTo>
                  <a:lnTo>
                    <a:pt x="149212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85" y="12611"/>
                  </a:lnTo>
                  <a:close/>
                </a:path>
                <a:path w="181609" h="229234">
                  <a:moveTo>
                    <a:pt x="170662" y="4838"/>
                  </a:moveTo>
                  <a:lnTo>
                    <a:pt x="168668" y="6781"/>
                  </a:lnTo>
                  <a:lnTo>
                    <a:pt x="165696" y="9156"/>
                  </a:lnTo>
                  <a:lnTo>
                    <a:pt x="162737" y="11480"/>
                  </a:lnTo>
                  <a:lnTo>
                    <a:pt x="160985" y="12611"/>
                  </a:lnTo>
                  <a:lnTo>
                    <a:pt x="162801" y="11760"/>
                  </a:lnTo>
                  <a:lnTo>
                    <a:pt x="168821" y="6934"/>
                  </a:lnTo>
                  <a:lnTo>
                    <a:pt x="170662" y="4838"/>
                  </a:lnTo>
                  <a:close/>
                </a:path>
                <a:path w="181609" h="229234">
                  <a:moveTo>
                    <a:pt x="173786" y="1257"/>
                  </a:moveTo>
                  <a:lnTo>
                    <a:pt x="170662" y="4838"/>
                  </a:lnTo>
                  <a:lnTo>
                    <a:pt x="171335" y="4178"/>
                  </a:lnTo>
                  <a:lnTo>
                    <a:pt x="173786" y="1257"/>
                  </a:lnTo>
                  <a:close/>
                </a:path>
                <a:path w="181609" h="229234">
                  <a:moveTo>
                    <a:pt x="181178" y="43700"/>
                  </a:moveTo>
                  <a:lnTo>
                    <a:pt x="181127" y="27660"/>
                  </a:lnTo>
                  <a:lnTo>
                    <a:pt x="181013" y="19634"/>
                  </a:lnTo>
                  <a:lnTo>
                    <a:pt x="180530" y="3581"/>
                  </a:lnTo>
                  <a:lnTo>
                    <a:pt x="179438" y="3289"/>
                  </a:lnTo>
                  <a:lnTo>
                    <a:pt x="180505" y="3606"/>
                  </a:lnTo>
                  <a:lnTo>
                    <a:pt x="180733" y="11633"/>
                  </a:lnTo>
                  <a:lnTo>
                    <a:pt x="180898" y="19634"/>
                  </a:lnTo>
                  <a:lnTo>
                    <a:pt x="181000" y="43700"/>
                  </a:lnTo>
                  <a:lnTo>
                    <a:pt x="180860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10007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31" y="198577"/>
                  </a:lnTo>
                  <a:lnTo>
                    <a:pt x="157111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78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7" name="object 4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3271" y="976577"/>
              <a:ext cx="23723" cy="15277"/>
            </a:xfrm>
            <a:prstGeom prst="rect">
              <a:avLst/>
            </a:prstGeom>
          </p:spPr>
        </p:pic>
        <p:pic>
          <p:nvPicPr>
            <p:cNvPr id="438" name="object 4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0833" y="976567"/>
              <a:ext cx="23566" cy="15287"/>
            </a:xfrm>
            <a:prstGeom prst="rect">
              <a:avLst/>
            </a:prstGeom>
          </p:spPr>
        </p:pic>
        <p:pic>
          <p:nvPicPr>
            <p:cNvPr id="439" name="object 439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372470" y="889124"/>
              <a:ext cx="54197" cy="103222"/>
            </a:xfrm>
            <a:prstGeom prst="rect">
              <a:avLst/>
            </a:prstGeom>
          </p:spPr>
        </p:pic>
        <p:pic>
          <p:nvPicPr>
            <p:cNvPr id="440" name="object 440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89069" y="897826"/>
              <a:ext cx="230694" cy="89289"/>
            </a:xfrm>
            <a:prstGeom prst="rect">
              <a:avLst/>
            </a:prstGeom>
          </p:spPr>
        </p:pic>
        <p:pic>
          <p:nvPicPr>
            <p:cNvPr id="441" name="object 441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378585" y="960431"/>
              <a:ext cx="8125" cy="26427"/>
            </a:xfrm>
            <a:prstGeom prst="rect">
              <a:avLst/>
            </a:prstGeom>
          </p:spPr>
        </p:pic>
        <p:sp>
          <p:nvSpPr>
            <p:cNvPr id="442" name="object 442"/>
            <p:cNvSpPr/>
            <p:nvPr/>
          </p:nvSpPr>
          <p:spPr>
            <a:xfrm>
              <a:off x="380278" y="981301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3" name="object 44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302" y="981195"/>
              <a:ext cx="4251" cy="5162"/>
            </a:xfrm>
            <a:prstGeom prst="rect">
              <a:avLst/>
            </a:prstGeom>
          </p:spPr>
        </p:pic>
        <p:sp>
          <p:nvSpPr>
            <p:cNvPr id="444" name="object 444"/>
            <p:cNvSpPr/>
            <p:nvPr/>
          </p:nvSpPr>
          <p:spPr>
            <a:xfrm>
              <a:off x="380717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5" name="object 44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78441"/>
              <a:ext cx="3779" cy="5633"/>
            </a:xfrm>
            <a:prstGeom prst="rect">
              <a:avLst/>
            </a:prstGeom>
          </p:spPr>
        </p:pic>
        <p:sp>
          <p:nvSpPr>
            <p:cNvPr id="446" name="object 446"/>
            <p:cNvSpPr/>
            <p:nvPr/>
          </p:nvSpPr>
          <p:spPr>
            <a:xfrm>
              <a:off x="380717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7" name="object 44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76346"/>
              <a:ext cx="4052" cy="5842"/>
            </a:xfrm>
            <a:prstGeom prst="rect">
              <a:avLst/>
            </a:prstGeom>
          </p:spPr>
        </p:pic>
        <p:sp>
          <p:nvSpPr>
            <p:cNvPr id="448" name="object 448"/>
            <p:cNvSpPr/>
            <p:nvPr/>
          </p:nvSpPr>
          <p:spPr>
            <a:xfrm>
              <a:off x="380780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9" name="object 44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973865"/>
              <a:ext cx="4073" cy="5800"/>
            </a:xfrm>
            <a:prstGeom prst="rect">
              <a:avLst/>
            </a:prstGeom>
          </p:spPr>
        </p:pic>
        <p:sp>
          <p:nvSpPr>
            <p:cNvPr id="450" name="object 450"/>
            <p:cNvSpPr/>
            <p:nvPr/>
          </p:nvSpPr>
          <p:spPr>
            <a:xfrm>
              <a:off x="380872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1" name="object 45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867" y="971760"/>
              <a:ext cx="4052" cy="5779"/>
            </a:xfrm>
            <a:prstGeom prst="rect">
              <a:avLst/>
            </a:prstGeom>
          </p:spPr>
        </p:pic>
        <p:sp>
          <p:nvSpPr>
            <p:cNvPr id="452" name="object 452"/>
            <p:cNvSpPr/>
            <p:nvPr/>
          </p:nvSpPr>
          <p:spPr>
            <a:xfrm>
              <a:off x="380778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3" name="object 45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84" y="969656"/>
              <a:ext cx="4230" cy="5779"/>
            </a:xfrm>
            <a:prstGeom prst="rect">
              <a:avLst/>
            </a:prstGeom>
          </p:spPr>
        </p:pic>
        <p:sp>
          <p:nvSpPr>
            <p:cNvPr id="454" name="object 454"/>
            <p:cNvSpPr/>
            <p:nvPr/>
          </p:nvSpPr>
          <p:spPr>
            <a:xfrm>
              <a:off x="380716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5" name="object 45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67541"/>
              <a:ext cx="4293" cy="5821"/>
            </a:xfrm>
            <a:prstGeom prst="rect">
              <a:avLst/>
            </a:prstGeom>
          </p:spPr>
        </p:pic>
        <p:sp>
          <p:nvSpPr>
            <p:cNvPr id="456" name="object 456"/>
            <p:cNvSpPr/>
            <p:nvPr/>
          </p:nvSpPr>
          <p:spPr>
            <a:xfrm>
              <a:off x="380403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7" name="object 457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396" y="965447"/>
              <a:ext cx="4649" cy="5727"/>
            </a:xfrm>
            <a:prstGeom prst="rect">
              <a:avLst/>
            </a:prstGeom>
          </p:spPr>
        </p:pic>
        <p:sp>
          <p:nvSpPr>
            <p:cNvPr id="458" name="object 458"/>
            <p:cNvSpPr/>
            <p:nvPr/>
          </p:nvSpPr>
          <p:spPr>
            <a:xfrm>
              <a:off x="380464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9" name="object 45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564" y="963342"/>
              <a:ext cx="4638" cy="5654"/>
            </a:xfrm>
            <a:prstGeom prst="rect">
              <a:avLst/>
            </a:prstGeom>
          </p:spPr>
        </p:pic>
        <p:sp>
          <p:nvSpPr>
            <p:cNvPr id="460" name="object 460"/>
            <p:cNvSpPr/>
            <p:nvPr/>
          </p:nvSpPr>
          <p:spPr>
            <a:xfrm>
              <a:off x="380780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1" name="object 46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961248"/>
              <a:ext cx="4334" cy="5675"/>
            </a:xfrm>
            <a:prstGeom prst="rect">
              <a:avLst/>
            </a:prstGeom>
          </p:spPr>
        </p:pic>
        <p:sp>
          <p:nvSpPr>
            <p:cNvPr id="462" name="object 462"/>
            <p:cNvSpPr/>
            <p:nvPr/>
          </p:nvSpPr>
          <p:spPr>
            <a:xfrm>
              <a:off x="380716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3" name="object 463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21" y="959112"/>
              <a:ext cx="4533" cy="5717"/>
            </a:xfrm>
            <a:prstGeom prst="rect">
              <a:avLst/>
            </a:prstGeom>
          </p:spPr>
        </p:pic>
        <p:sp>
          <p:nvSpPr>
            <p:cNvPr id="464" name="object 464"/>
            <p:cNvSpPr/>
            <p:nvPr/>
          </p:nvSpPr>
          <p:spPr>
            <a:xfrm>
              <a:off x="380780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5" name="object 465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84" y="959153"/>
              <a:ext cx="4355" cy="3727"/>
            </a:xfrm>
            <a:prstGeom prst="rect">
              <a:avLst/>
            </a:prstGeom>
          </p:spPr>
        </p:pic>
        <p:pic>
          <p:nvPicPr>
            <p:cNvPr id="466" name="object 466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10726" y="845984"/>
              <a:ext cx="193910" cy="106290"/>
            </a:xfrm>
            <a:prstGeom prst="rect">
              <a:avLst/>
            </a:prstGeom>
          </p:spPr>
        </p:pic>
        <p:pic>
          <p:nvPicPr>
            <p:cNvPr id="467" name="object 467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409097" y="845984"/>
              <a:ext cx="184486" cy="106384"/>
            </a:xfrm>
            <a:prstGeom prst="rect">
              <a:avLst/>
            </a:prstGeom>
          </p:spPr>
        </p:pic>
        <p:pic>
          <p:nvPicPr>
            <p:cNvPr id="468" name="object 468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394563" y="993257"/>
              <a:ext cx="19842" cy="7884"/>
            </a:xfrm>
            <a:prstGeom prst="rect">
              <a:avLst/>
            </a:prstGeom>
          </p:spPr>
        </p:pic>
        <p:sp>
          <p:nvSpPr>
            <p:cNvPr id="469" name="object 469"/>
            <p:cNvSpPr/>
            <p:nvPr/>
          </p:nvSpPr>
          <p:spPr>
            <a:xfrm>
              <a:off x="394566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394561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1" name="object 471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398459" y="1020105"/>
              <a:ext cx="8484" cy="28899"/>
            </a:xfrm>
            <a:prstGeom prst="rect">
              <a:avLst/>
            </a:prstGeom>
          </p:spPr>
        </p:pic>
        <p:sp>
          <p:nvSpPr>
            <p:cNvPr id="472" name="object 472"/>
            <p:cNvSpPr/>
            <p:nvPr/>
          </p:nvSpPr>
          <p:spPr>
            <a:xfrm>
              <a:off x="398456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398453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79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4" name="object 474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405799" y="1017968"/>
              <a:ext cx="13612" cy="17036"/>
            </a:xfrm>
            <a:prstGeom prst="rect">
              <a:avLst/>
            </a:prstGeom>
          </p:spPr>
        </p:pic>
        <p:sp>
          <p:nvSpPr>
            <p:cNvPr id="475" name="object 475"/>
            <p:cNvSpPr/>
            <p:nvPr/>
          </p:nvSpPr>
          <p:spPr>
            <a:xfrm>
              <a:off x="405798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405796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7" name="object 47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7401" y="1022576"/>
              <a:ext cx="17235" cy="15444"/>
            </a:xfrm>
            <a:prstGeom prst="rect">
              <a:avLst/>
            </a:prstGeom>
          </p:spPr>
        </p:pic>
        <p:sp>
          <p:nvSpPr>
            <p:cNvPr id="478" name="object 478"/>
            <p:cNvSpPr/>
            <p:nvPr/>
          </p:nvSpPr>
          <p:spPr>
            <a:xfrm>
              <a:off x="387399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387403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0" name="object 480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392270" y="996252"/>
              <a:ext cx="19046" cy="28207"/>
            </a:xfrm>
            <a:prstGeom prst="rect">
              <a:avLst/>
            </a:prstGeom>
          </p:spPr>
        </p:pic>
        <p:sp>
          <p:nvSpPr>
            <p:cNvPr id="481" name="object 481"/>
            <p:cNvSpPr/>
            <p:nvPr/>
          </p:nvSpPr>
          <p:spPr>
            <a:xfrm>
              <a:off x="403474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2" name="object 482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403474" y="996335"/>
              <a:ext cx="13528" cy="27213"/>
            </a:xfrm>
            <a:prstGeom prst="rect">
              <a:avLst/>
            </a:prstGeom>
          </p:spPr>
        </p:pic>
        <p:sp>
          <p:nvSpPr>
            <p:cNvPr id="483" name="object 483"/>
            <p:cNvSpPr/>
            <p:nvPr/>
          </p:nvSpPr>
          <p:spPr>
            <a:xfrm>
              <a:off x="403474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388469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5" name="object 48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88469" y="996335"/>
              <a:ext cx="13496" cy="27213"/>
            </a:xfrm>
            <a:prstGeom prst="rect">
              <a:avLst/>
            </a:prstGeom>
          </p:spPr>
        </p:pic>
        <p:sp>
          <p:nvSpPr>
            <p:cNvPr id="486" name="object 486"/>
            <p:cNvSpPr/>
            <p:nvPr/>
          </p:nvSpPr>
          <p:spPr>
            <a:xfrm>
              <a:off x="389445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09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53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192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62" y="16357"/>
                  </a:lnTo>
                  <a:lnTo>
                    <a:pt x="11290" y="26771"/>
                  </a:lnTo>
                  <a:lnTo>
                    <a:pt x="12509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38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192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28" y="3479"/>
                  </a:lnTo>
                  <a:lnTo>
                    <a:pt x="23495" y="4483"/>
                  </a:lnTo>
                  <a:lnTo>
                    <a:pt x="25349" y="6654"/>
                  </a:lnTo>
                  <a:lnTo>
                    <a:pt x="26136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7" name="object 487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419411" y="1004493"/>
              <a:ext cx="52396" cy="45768"/>
            </a:xfrm>
            <a:prstGeom prst="rect">
              <a:avLst/>
            </a:prstGeom>
          </p:spPr>
        </p:pic>
        <p:sp>
          <p:nvSpPr>
            <p:cNvPr id="488" name="object 488"/>
            <p:cNvSpPr/>
            <p:nvPr/>
          </p:nvSpPr>
          <p:spPr>
            <a:xfrm>
              <a:off x="429209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9" name="object 489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408877" y="1024900"/>
              <a:ext cx="33391" cy="26805"/>
            </a:xfrm>
            <a:prstGeom prst="rect">
              <a:avLst/>
            </a:prstGeom>
          </p:spPr>
        </p:pic>
        <p:sp>
          <p:nvSpPr>
            <p:cNvPr id="490" name="object 490"/>
            <p:cNvSpPr/>
            <p:nvPr/>
          </p:nvSpPr>
          <p:spPr>
            <a:xfrm>
              <a:off x="414899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416028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2" name="object 492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335455" y="1004493"/>
              <a:ext cx="61275" cy="46176"/>
            </a:xfrm>
            <a:prstGeom prst="rect">
              <a:avLst/>
            </a:prstGeom>
          </p:spPr>
        </p:pic>
        <p:pic>
          <p:nvPicPr>
            <p:cNvPr id="493" name="object 49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859" y="967876"/>
              <a:ext cx="28886" cy="22878"/>
            </a:xfrm>
            <a:prstGeom prst="rect">
              <a:avLst/>
            </a:prstGeom>
          </p:spPr>
        </p:pic>
        <p:sp>
          <p:nvSpPr>
            <p:cNvPr id="494" name="object 494"/>
            <p:cNvSpPr/>
            <p:nvPr/>
          </p:nvSpPr>
          <p:spPr>
            <a:xfrm>
              <a:off x="373914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373904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366029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367410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372721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372721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367160" y="911189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369139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374163" y="921105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374163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371741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373970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376958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376956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376137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377483" y="947746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382699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382695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383290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384584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70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391482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392521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365840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5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367159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8" name="object 518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385841" y="886579"/>
              <a:ext cx="38407" cy="27842"/>
            </a:xfrm>
            <a:prstGeom prst="rect">
              <a:avLst/>
            </a:prstGeom>
          </p:spPr>
        </p:pic>
        <p:sp>
          <p:nvSpPr>
            <p:cNvPr id="519" name="object 519"/>
            <p:cNvSpPr/>
            <p:nvPr/>
          </p:nvSpPr>
          <p:spPr>
            <a:xfrm>
              <a:off x="404977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19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62" y="7721"/>
                  </a:lnTo>
                  <a:lnTo>
                    <a:pt x="1155" y="6781"/>
                  </a:lnTo>
                  <a:lnTo>
                    <a:pt x="622" y="5930"/>
                  </a:lnTo>
                  <a:lnTo>
                    <a:pt x="0" y="5207"/>
                  </a:lnTo>
                  <a:lnTo>
                    <a:pt x="495" y="5994"/>
                  </a:lnTo>
                  <a:lnTo>
                    <a:pt x="965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22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19" y="12585"/>
                  </a:lnTo>
                  <a:close/>
                </a:path>
                <a:path w="17145" h="17144">
                  <a:moveTo>
                    <a:pt x="4076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01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49" y="7721"/>
                  </a:lnTo>
                  <a:lnTo>
                    <a:pt x="2819" y="8547"/>
                  </a:lnTo>
                  <a:lnTo>
                    <a:pt x="3136" y="9474"/>
                  </a:lnTo>
                  <a:lnTo>
                    <a:pt x="3352" y="10477"/>
                  </a:lnTo>
                  <a:lnTo>
                    <a:pt x="3822" y="12395"/>
                  </a:lnTo>
                  <a:lnTo>
                    <a:pt x="3822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76" y="14376"/>
                  </a:lnTo>
                  <a:lnTo>
                    <a:pt x="4076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095" y="4991"/>
                  </a:lnTo>
                  <a:lnTo>
                    <a:pt x="2692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80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22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37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52" y="3733"/>
                  </a:lnTo>
                  <a:lnTo>
                    <a:pt x="4610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83" y="7823"/>
                  </a:lnTo>
                  <a:lnTo>
                    <a:pt x="6400" y="8674"/>
                  </a:lnTo>
                  <a:lnTo>
                    <a:pt x="7162" y="10553"/>
                  </a:lnTo>
                  <a:lnTo>
                    <a:pt x="7340" y="12560"/>
                  </a:lnTo>
                  <a:lnTo>
                    <a:pt x="7277" y="14465"/>
                  </a:lnTo>
                  <a:lnTo>
                    <a:pt x="7467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62" y="4330"/>
                  </a:lnTo>
                  <a:lnTo>
                    <a:pt x="3822" y="3962"/>
                  </a:lnTo>
                  <a:lnTo>
                    <a:pt x="4699" y="4495"/>
                  </a:lnTo>
                  <a:lnTo>
                    <a:pt x="5397" y="5219"/>
                  </a:lnTo>
                  <a:lnTo>
                    <a:pt x="6019" y="5969"/>
                  </a:lnTo>
                  <a:lnTo>
                    <a:pt x="6718" y="6718"/>
                  </a:lnTo>
                  <a:lnTo>
                    <a:pt x="7277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80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62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86" y="5905"/>
                  </a:lnTo>
                  <a:lnTo>
                    <a:pt x="7747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10" y="10236"/>
                  </a:lnTo>
                  <a:lnTo>
                    <a:pt x="9639" y="12268"/>
                  </a:lnTo>
                  <a:lnTo>
                    <a:pt x="9537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31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40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04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42" y="9423"/>
                  </a:lnTo>
                  <a:lnTo>
                    <a:pt x="11569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33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50" y="3238"/>
                  </a:lnTo>
                  <a:lnTo>
                    <a:pt x="9410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74" y="4051"/>
                  </a:lnTo>
                  <a:lnTo>
                    <a:pt x="11836" y="4775"/>
                  </a:lnTo>
                  <a:lnTo>
                    <a:pt x="12395" y="5626"/>
                  </a:lnTo>
                  <a:lnTo>
                    <a:pt x="12966" y="6540"/>
                  </a:lnTo>
                  <a:lnTo>
                    <a:pt x="13335" y="7416"/>
                  </a:lnTo>
                  <a:lnTo>
                    <a:pt x="13627" y="8483"/>
                  </a:lnTo>
                  <a:lnTo>
                    <a:pt x="13931" y="9423"/>
                  </a:lnTo>
                  <a:lnTo>
                    <a:pt x="14109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20" y="1663"/>
                  </a:lnTo>
                  <a:lnTo>
                    <a:pt x="8191" y="1663"/>
                  </a:lnTo>
                  <a:lnTo>
                    <a:pt x="9220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33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29" y="889"/>
                  </a:lnTo>
                  <a:lnTo>
                    <a:pt x="10109" y="939"/>
                  </a:lnTo>
                  <a:lnTo>
                    <a:pt x="11074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49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43" y="4876"/>
                  </a:lnTo>
                  <a:lnTo>
                    <a:pt x="14465" y="2108"/>
                  </a:lnTo>
                  <a:lnTo>
                    <a:pt x="13677" y="1358"/>
                  </a:lnTo>
                  <a:lnTo>
                    <a:pt x="12738" y="850"/>
                  </a:lnTo>
                  <a:lnTo>
                    <a:pt x="11836" y="317"/>
                  </a:lnTo>
                  <a:lnTo>
                    <a:pt x="10756" y="0"/>
                  </a:lnTo>
                  <a:lnTo>
                    <a:pt x="9690" y="63"/>
                  </a:lnTo>
                  <a:lnTo>
                    <a:pt x="10756" y="127"/>
                  </a:lnTo>
                  <a:lnTo>
                    <a:pt x="11734" y="533"/>
                  </a:lnTo>
                  <a:lnTo>
                    <a:pt x="12611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22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387057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093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8216" y="4800"/>
                  </a:lnTo>
                  <a:lnTo>
                    <a:pt x="9093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51" y="10820"/>
                  </a:lnTo>
                  <a:lnTo>
                    <a:pt x="2247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690" y="3670"/>
                  </a:moveTo>
                  <a:lnTo>
                    <a:pt x="7810" y="3860"/>
                  </a:lnTo>
                  <a:lnTo>
                    <a:pt x="5918" y="4330"/>
                  </a:lnTo>
                  <a:lnTo>
                    <a:pt x="4305" y="5397"/>
                  </a:lnTo>
                  <a:lnTo>
                    <a:pt x="3416" y="5905"/>
                  </a:lnTo>
                  <a:lnTo>
                    <a:pt x="2730" y="6527"/>
                  </a:lnTo>
                  <a:lnTo>
                    <a:pt x="2095" y="7315"/>
                  </a:lnTo>
                  <a:lnTo>
                    <a:pt x="1473" y="8064"/>
                  </a:lnTo>
                  <a:lnTo>
                    <a:pt x="1028" y="8851"/>
                  </a:lnTo>
                  <a:lnTo>
                    <a:pt x="533" y="9664"/>
                  </a:lnTo>
                  <a:lnTo>
                    <a:pt x="1155" y="8915"/>
                  </a:lnTo>
                  <a:lnTo>
                    <a:pt x="1752" y="8166"/>
                  </a:lnTo>
                  <a:lnTo>
                    <a:pt x="2349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57" y="5143"/>
                  </a:lnTo>
                  <a:lnTo>
                    <a:pt x="6108" y="4800"/>
                  </a:lnTo>
                  <a:lnTo>
                    <a:pt x="7835" y="4140"/>
                  </a:lnTo>
                  <a:lnTo>
                    <a:pt x="8750" y="3949"/>
                  </a:lnTo>
                  <a:lnTo>
                    <a:pt x="9690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62" y="12090"/>
                  </a:lnTo>
                  <a:lnTo>
                    <a:pt x="1130" y="12928"/>
                  </a:lnTo>
                  <a:lnTo>
                    <a:pt x="1752" y="12103"/>
                  </a:lnTo>
                  <a:lnTo>
                    <a:pt x="2222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62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53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29" y="3162"/>
                  </a:moveTo>
                  <a:lnTo>
                    <a:pt x="8902" y="2921"/>
                  </a:lnTo>
                  <a:lnTo>
                    <a:pt x="7048" y="3009"/>
                  </a:lnTo>
                  <a:lnTo>
                    <a:pt x="5384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49" y="4800"/>
                  </a:lnTo>
                  <a:lnTo>
                    <a:pt x="4673" y="4356"/>
                  </a:lnTo>
                  <a:lnTo>
                    <a:pt x="6337" y="3733"/>
                  </a:lnTo>
                  <a:lnTo>
                    <a:pt x="7175" y="3517"/>
                  </a:lnTo>
                  <a:lnTo>
                    <a:pt x="8064" y="3390"/>
                  </a:lnTo>
                  <a:lnTo>
                    <a:pt x="8902" y="3200"/>
                  </a:lnTo>
                  <a:lnTo>
                    <a:pt x="9728" y="3200"/>
                  </a:lnTo>
                  <a:lnTo>
                    <a:pt x="10629" y="3162"/>
                  </a:lnTo>
                  <a:close/>
                </a:path>
                <a:path w="19684" h="22859">
                  <a:moveTo>
                    <a:pt x="10756" y="6680"/>
                  </a:moveTo>
                  <a:lnTo>
                    <a:pt x="3949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52" y="14719"/>
                  </a:lnTo>
                  <a:lnTo>
                    <a:pt x="3733" y="13690"/>
                  </a:lnTo>
                  <a:lnTo>
                    <a:pt x="4673" y="11976"/>
                  </a:lnTo>
                  <a:lnTo>
                    <a:pt x="9855" y="7124"/>
                  </a:lnTo>
                  <a:lnTo>
                    <a:pt x="10756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20" y="7315"/>
                  </a:moveTo>
                  <a:lnTo>
                    <a:pt x="9004" y="8153"/>
                  </a:lnTo>
                  <a:lnTo>
                    <a:pt x="7302" y="9385"/>
                  </a:lnTo>
                  <a:lnTo>
                    <a:pt x="5981" y="11074"/>
                  </a:lnTo>
                  <a:lnTo>
                    <a:pt x="5295" y="11899"/>
                  </a:lnTo>
                  <a:lnTo>
                    <a:pt x="4787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191" y="14770"/>
                  </a:lnTo>
                  <a:lnTo>
                    <a:pt x="4673" y="13881"/>
                  </a:lnTo>
                  <a:lnTo>
                    <a:pt x="8369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20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02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09" y="215"/>
                  </a:lnTo>
                  <a:lnTo>
                    <a:pt x="9004" y="63"/>
                  </a:lnTo>
                  <a:lnTo>
                    <a:pt x="8369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69" y="215"/>
                  </a:lnTo>
                  <a:lnTo>
                    <a:pt x="8597" y="342"/>
                  </a:lnTo>
                  <a:lnTo>
                    <a:pt x="8902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00" y="16852"/>
                  </a:lnTo>
                  <a:lnTo>
                    <a:pt x="4978" y="15849"/>
                  </a:lnTo>
                  <a:lnTo>
                    <a:pt x="5384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72" y="2730"/>
                  </a:lnTo>
                  <a:lnTo>
                    <a:pt x="5384" y="2921"/>
                  </a:lnTo>
                  <a:lnTo>
                    <a:pt x="4610" y="3263"/>
                  </a:lnTo>
                  <a:lnTo>
                    <a:pt x="2590" y="4800"/>
                  </a:lnTo>
                  <a:lnTo>
                    <a:pt x="2057" y="5461"/>
                  </a:lnTo>
                  <a:lnTo>
                    <a:pt x="2717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48" y="3263"/>
                  </a:lnTo>
                  <a:lnTo>
                    <a:pt x="6235" y="3111"/>
                  </a:lnTo>
                  <a:lnTo>
                    <a:pt x="7061" y="2882"/>
                  </a:lnTo>
                  <a:lnTo>
                    <a:pt x="7835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87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11" y="1879"/>
                  </a:lnTo>
                  <a:lnTo>
                    <a:pt x="4673" y="2133"/>
                  </a:lnTo>
                  <a:lnTo>
                    <a:pt x="4013" y="2603"/>
                  </a:lnTo>
                  <a:lnTo>
                    <a:pt x="3238" y="2921"/>
                  </a:lnTo>
                  <a:lnTo>
                    <a:pt x="2590" y="3479"/>
                  </a:lnTo>
                  <a:lnTo>
                    <a:pt x="2032" y="4013"/>
                  </a:lnTo>
                  <a:lnTo>
                    <a:pt x="2717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75" y="2070"/>
                  </a:lnTo>
                  <a:lnTo>
                    <a:pt x="7962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75" y="21717"/>
                  </a:lnTo>
                  <a:lnTo>
                    <a:pt x="7112" y="20612"/>
                  </a:lnTo>
                  <a:lnTo>
                    <a:pt x="7150" y="19519"/>
                  </a:lnTo>
                  <a:lnTo>
                    <a:pt x="7302" y="18453"/>
                  </a:lnTo>
                  <a:lnTo>
                    <a:pt x="7429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02" y="13246"/>
                  </a:lnTo>
                  <a:lnTo>
                    <a:pt x="9436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69" y="685"/>
                  </a:lnTo>
                  <a:lnTo>
                    <a:pt x="7366" y="685"/>
                  </a:lnTo>
                  <a:lnTo>
                    <a:pt x="6553" y="1066"/>
                  </a:lnTo>
                  <a:lnTo>
                    <a:pt x="7048" y="1066"/>
                  </a:lnTo>
                  <a:lnTo>
                    <a:pt x="7429" y="1003"/>
                  </a:lnTo>
                  <a:lnTo>
                    <a:pt x="7835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52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12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69" y="20485"/>
                  </a:lnTo>
                  <a:lnTo>
                    <a:pt x="8242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02" y="16497"/>
                  </a:lnTo>
                  <a:lnTo>
                    <a:pt x="10795" y="14719"/>
                  </a:lnTo>
                  <a:lnTo>
                    <a:pt x="11163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63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26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47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30" y="11137"/>
                  </a:moveTo>
                  <a:lnTo>
                    <a:pt x="13360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73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296" y="12903"/>
                  </a:lnTo>
                  <a:lnTo>
                    <a:pt x="13830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60" y="17475"/>
                  </a:lnTo>
                  <a:lnTo>
                    <a:pt x="13296" y="18453"/>
                  </a:lnTo>
                  <a:lnTo>
                    <a:pt x="13296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36" y="17424"/>
                  </a:lnTo>
                  <a:lnTo>
                    <a:pt x="14236" y="21145"/>
                  </a:lnTo>
                  <a:lnTo>
                    <a:pt x="14338" y="22161"/>
                  </a:lnTo>
                  <a:lnTo>
                    <a:pt x="14427" y="20269"/>
                  </a:lnTo>
                  <a:lnTo>
                    <a:pt x="14897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497" y="10985"/>
                  </a:moveTo>
                  <a:lnTo>
                    <a:pt x="16154" y="11899"/>
                  </a:lnTo>
                  <a:lnTo>
                    <a:pt x="15963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00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27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54" y="12839"/>
                  </a:lnTo>
                  <a:lnTo>
                    <a:pt x="16497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57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687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84" y="22466"/>
                  </a:lnTo>
                  <a:lnTo>
                    <a:pt x="17259" y="20586"/>
                  </a:lnTo>
                  <a:lnTo>
                    <a:pt x="17157" y="18732"/>
                  </a:lnTo>
                  <a:lnTo>
                    <a:pt x="17157" y="16852"/>
                  </a:lnTo>
                  <a:lnTo>
                    <a:pt x="17132" y="14973"/>
                  </a:lnTo>
                  <a:lnTo>
                    <a:pt x="17157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38" y="21247"/>
                  </a:moveTo>
                  <a:lnTo>
                    <a:pt x="19075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72" y="11607"/>
                  </a:lnTo>
                  <a:lnTo>
                    <a:pt x="18072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38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408584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15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25" y="1917"/>
                  </a:lnTo>
                  <a:lnTo>
                    <a:pt x="215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22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76" y="939"/>
                  </a:lnTo>
                  <a:lnTo>
                    <a:pt x="685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76" y="2857"/>
                  </a:lnTo>
                  <a:lnTo>
                    <a:pt x="939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13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49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49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49" y="3390"/>
                  </a:lnTo>
                  <a:lnTo>
                    <a:pt x="2755" y="2540"/>
                  </a:lnTo>
                  <a:lnTo>
                    <a:pt x="3352" y="1854"/>
                  </a:lnTo>
                  <a:lnTo>
                    <a:pt x="3886" y="1092"/>
                  </a:lnTo>
                  <a:lnTo>
                    <a:pt x="4610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55" y="495"/>
                  </a:moveTo>
                  <a:lnTo>
                    <a:pt x="7124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19" y="1689"/>
                  </a:lnTo>
                  <a:lnTo>
                    <a:pt x="3987" y="2070"/>
                  </a:lnTo>
                  <a:lnTo>
                    <a:pt x="3225" y="2946"/>
                  </a:lnTo>
                  <a:lnTo>
                    <a:pt x="2882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43" y="1727"/>
                  </a:lnTo>
                  <a:lnTo>
                    <a:pt x="5613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58" y="622"/>
                  </a:lnTo>
                  <a:lnTo>
                    <a:pt x="8255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27" y="1536"/>
                  </a:lnTo>
                  <a:lnTo>
                    <a:pt x="5930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70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54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25" y="2387"/>
                  </a:moveTo>
                  <a:lnTo>
                    <a:pt x="9258" y="1943"/>
                  </a:lnTo>
                  <a:lnTo>
                    <a:pt x="8064" y="1917"/>
                  </a:lnTo>
                  <a:lnTo>
                    <a:pt x="6972" y="2222"/>
                  </a:lnTo>
                  <a:lnTo>
                    <a:pt x="6375" y="2387"/>
                  </a:lnTo>
                  <a:lnTo>
                    <a:pt x="5803" y="2667"/>
                  </a:lnTo>
                  <a:lnTo>
                    <a:pt x="5308" y="2946"/>
                  </a:lnTo>
                  <a:lnTo>
                    <a:pt x="4356" y="3517"/>
                  </a:lnTo>
                  <a:lnTo>
                    <a:pt x="3949" y="3987"/>
                  </a:lnTo>
                  <a:lnTo>
                    <a:pt x="4953" y="3390"/>
                  </a:lnTo>
                  <a:lnTo>
                    <a:pt x="5930" y="2946"/>
                  </a:lnTo>
                  <a:lnTo>
                    <a:pt x="7594" y="2476"/>
                  </a:lnTo>
                  <a:lnTo>
                    <a:pt x="8128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25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22" y="3924"/>
                  </a:lnTo>
                  <a:lnTo>
                    <a:pt x="4927" y="4140"/>
                  </a:lnTo>
                  <a:lnTo>
                    <a:pt x="4483" y="4584"/>
                  </a:lnTo>
                  <a:lnTo>
                    <a:pt x="5486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45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64" y="4076"/>
                  </a:lnTo>
                  <a:lnTo>
                    <a:pt x="7467" y="4076"/>
                  </a:lnTo>
                  <a:lnTo>
                    <a:pt x="6807" y="4140"/>
                  </a:lnTo>
                  <a:lnTo>
                    <a:pt x="6210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83" y="5080"/>
                  </a:lnTo>
                  <a:lnTo>
                    <a:pt x="5613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58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45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19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20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53" y="6273"/>
                  </a:lnTo>
                  <a:lnTo>
                    <a:pt x="5930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83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40" y="5486"/>
                  </a:lnTo>
                  <a:lnTo>
                    <a:pt x="8293" y="5422"/>
                  </a:lnTo>
                  <a:lnTo>
                    <a:pt x="9258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84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398704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3" name="object 523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372585" y="865994"/>
              <a:ext cx="38962" cy="34302"/>
            </a:xfrm>
            <a:prstGeom prst="rect">
              <a:avLst/>
            </a:prstGeom>
          </p:spPr>
        </p:pic>
        <p:sp>
          <p:nvSpPr>
            <p:cNvPr id="524" name="object 524"/>
            <p:cNvSpPr/>
            <p:nvPr/>
          </p:nvSpPr>
          <p:spPr>
            <a:xfrm>
              <a:off x="399580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59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32" y="3175"/>
                  </a:lnTo>
                  <a:lnTo>
                    <a:pt x="838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62" y="3708"/>
                  </a:lnTo>
                  <a:lnTo>
                    <a:pt x="2095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40" y="4178"/>
                  </a:lnTo>
                  <a:lnTo>
                    <a:pt x="5943" y="4318"/>
                  </a:lnTo>
                  <a:lnTo>
                    <a:pt x="5740" y="4559"/>
                  </a:lnTo>
                  <a:lnTo>
                    <a:pt x="6007" y="4343"/>
                  </a:lnTo>
                  <a:lnTo>
                    <a:pt x="6210" y="4457"/>
                  </a:lnTo>
                  <a:lnTo>
                    <a:pt x="6057" y="4305"/>
                  </a:lnTo>
                  <a:lnTo>
                    <a:pt x="7213" y="3390"/>
                  </a:lnTo>
                  <a:lnTo>
                    <a:pt x="8750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385707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385958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385836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8" name="object 52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369172" y="872915"/>
              <a:ext cx="11612" cy="11413"/>
            </a:xfrm>
            <a:prstGeom prst="rect">
              <a:avLst/>
            </a:prstGeom>
          </p:spPr>
        </p:pic>
        <p:sp>
          <p:nvSpPr>
            <p:cNvPr id="529" name="object 529"/>
            <p:cNvSpPr/>
            <p:nvPr/>
          </p:nvSpPr>
          <p:spPr>
            <a:xfrm>
              <a:off x="377380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13" y="3454"/>
                  </a:lnTo>
                  <a:lnTo>
                    <a:pt x="3086" y="2819"/>
                  </a:lnTo>
                  <a:lnTo>
                    <a:pt x="2870" y="2222"/>
                  </a:lnTo>
                  <a:lnTo>
                    <a:pt x="2679" y="1663"/>
                  </a:lnTo>
                  <a:lnTo>
                    <a:pt x="2298" y="1066"/>
                  </a:lnTo>
                  <a:lnTo>
                    <a:pt x="1790" y="660"/>
                  </a:lnTo>
                  <a:lnTo>
                    <a:pt x="1295" y="279"/>
                  </a:lnTo>
                  <a:lnTo>
                    <a:pt x="635" y="0"/>
                  </a:lnTo>
                  <a:lnTo>
                    <a:pt x="0" y="88"/>
                  </a:lnTo>
                  <a:lnTo>
                    <a:pt x="635" y="152"/>
                  </a:lnTo>
                  <a:lnTo>
                    <a:pt x="1193" y="469"/>
                  </a:lnTo>
                  <a:lnTo>
                    <a:pt x="3086" y="5905"/>
                  </a:lnTo>
                  <a:lnTo>
                    <a:pt x="3213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92" y="6832"/>
                  </a:moveTo>
                  <a:lnTo>
                    <a:pt x="3390" y="6337"/>
                  </a:lnTo>
                  <a:lnTo>
                    <a:pt x="3086" y="5905"/>
                  </a:lnTo>
                  <a:lnTo>
                    <a:pt x="3086" y="7277"/>
                  </a:lnTo>
                  <a:lnTo>
                    <a:pt x="3022" y="8216"/>
                  </a:lnTo>
                  <a:lnTo>
                    <a:pt x="3022" y="8686"/>
                  </a:lnTo>
                  <a:lnTo>
                    <a:pt x="3238" y="8318"/>
                  </a:lnTo>
                  <a:lnTo>
                    <a:pt x="3390" y="7810"/>
                  </a:lnTo>
                  <a:lnTo>
                    <a:pt x="3429" y="7302"/>
                  </a:lnTo>
                  <a:lnTo>
                    <a:pt x="3492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387215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387214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387214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388221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387217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384926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379243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377139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378430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383608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383605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388219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389534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394029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394026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394906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396724" y="916548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400055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400055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400900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403190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406546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406545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402344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404197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408273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408273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403604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403597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376768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376765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3339269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2" y="36974"/>
                  </a:lnTo>
                  <a:lnTo>
                    <a:pt x="292720" y="40620"/>
                  </a:lnTo>
                  <a:lnTo>
                    <a:pt x="284999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3349024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3" name="object 563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3367824" y="926229"/>
              <a:ext cx="388610" cy="388389"/>
            </a:xfrm>
            <a:prstGeom prst="rect">
              <a:avLst/>
            </a:prstGeom>
          </p:spPr>
        </p:pic>
        <p:pic>
          <p:nvPicPr>
            <p:cNvPr id="564" name="object 564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3837955" y="663922"/>
              <a:ext cx="1764297" cy="680251"/>
            </a:xfrm>
            <a:prstGeom prst="rect">
              <a:avLst/>
            </a:prstGeom>
          </p:spPr>
        </p:pic>
        <p:pic>
          <p:nvPicPr>
            <p:cNvPr id="565" name="object 565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3338673" y="1393360"/>
              <a:ext cx="2263952" cy="137837"/>
            </a:xfrm>
            <a:prstGeom prst="rect">
              <a:avLst/>
            </a:prstGeom>
          </p:spPr>
        </p:pic>
      </p:grpSp>
      <p:sp>
        <p:nvSpPr>
          <p:cNvPr id="566" name="object 233"/>
          <p:cNvSpPr txBox="1"/>
          <p:nvPr/>
        </p:nvSpPr>
        <p:spPr>
          <a:xfrm>
            <a:off x="7220395" y="530836"/>
            <a:ext cx="6618685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¿Qué hacer si…?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786675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742" y="0"/>
            <a:ext cx="20194270" cy="11424285"/>
            <a:chOff x="22742" y="0"/>
            <a:chExt cx="20194270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213" y="0"/>
              <a:ext cx="20068026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742" y="0"/>
              <a:ext cx="20193677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264" y="935008"/>
              <a:ext cx="23983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269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74" y="13233"/>
                  </a:lnTo>
                  <a:lnTo>
                    <a:pt x="9372" y="13449"/>
                  </a:lnTo>
                  <a:lnTo>
                    <a:pt x="8470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240" y="938118"/>
              <a:ext cx="29873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435" y="937430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25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53"/>
                  </a:lnTo>
                  <a:lnTo>
                    <a:pt x="3695" y="8102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202" y="936589"/>
              <a:ext cx="21936" cy="1587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364" y="940725"/>
              <a:ext cx="39916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285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598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957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266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82"/>
                  </a:lnTo>
                  <a:lnTo>
                    <a:pt x="18072" y="17665"/>
                  </a:lnTo>
                  <a:lnTo>
                    <a:pt x="18478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6983" y="937427"/>
              <a:ext cx="21716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264" y="935008"/>
              <a:ext cx="23983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269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74" y="13233"/>
                  </a:lnTo>
                  <a:lnTo>
                    <a:pt x="9372" y="13449"/>
                  </a:lnTo>
                  <a:lnTo>
                    <a:pt x="8470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240" y="938118"/>
              <a:ext cx="29873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435" y="937430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25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53"/>
                  </a:lnTo>
                  <a:lnTo>
                    <a:pt x="3695" y="8102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07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4998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202" y="936589"/>
              <a:ext cx="21936" cy="1587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364" y="940725"/>
              <a:ext cx="39916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285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598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957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266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82"/>
                  </a:lnTo>
                  <a:lnTo>
                    <a:pt x="18072" y="17665"/>
                  </a:lnTo>
                  <a:lnTo>
                    <a:pt x="18478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6983" y="937427"/>
              <a:ext cx="21716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8795" y="1184278"/>
              <a:ext cx="29956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305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626" y="946400"/>
              <a:ext cx="32407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395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4871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352" y="994043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017" y="963918"/>
              <a:ext cx="10659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2654" y="963917"/>
              <a:ext cx="51192" cy="3964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4811" y="1088009"/>
              <a:ext cx="116575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5801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308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59995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417" y="977782"/>
              <a:ext cx="35810" cy="2587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317" y="1030261"/>
              <a:ext cx="11111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237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456" y="1030261"/>
              <a:ext cx="3384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169" y="997121"/>
              <a:ext cx="11760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492" y="997121"/>
              <a:ext cx="56490" cy="4369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614" y="1133955"/>
              <a:ext cx="12855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0715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395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160" y="1168550"/>
              <a:ext cx="54302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186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218" y="946400"/>
              <a:ext cx="3249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532" y="994042"/>
              <a:ext cx="88236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552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00304" y="994044"/>
              <a:ext cx="3063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2664" y="963918"/>
              <a:ext cx="106685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53416" y="963918"/>
              <a:ext cx="51191" cy="3964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5897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57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590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998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10108" y="977781"/>
              <a:ext cx="35715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89755" y="1030261"/>
              <a:ext cx="97311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212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95069" y="1030261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2517" y="997120"/>
              <a:ext cx="117639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43312" y="997120"/>
              <a:ext cx="56521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79122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015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117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62858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0876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8" y="0"/>
                  </a:moveTo>
                  <a:lnTo>
                    <a:pt x="3702" y="3575"/>
                  </a:lnTo>
                  <a:lnTo>
                    <a:pt x="0" y="15300"/>
                  </a:lnTo>
                  <a:lnTo>
                    <a:pt x="10142" y="17857"/>
                  </a:lnTo>
                  <a:lnTo>
                    <a:pt x="11639" y="25166"/>
                  </a:lnTo>
                  <a:lnTo>
                    <a:pt x="11074" y="29438"/>
                  </a:lnTo>
                  <a:lnTo>
                    <a:pt x="13210" y="30349"/>
                  </a:lnTo>
                  <a:lnTo>
                    <a:pt x="15880" y="31229"/>
                  </a:lnTo>
                  <a:lnTo>
                    <a:pt x="17619" y="35328"/>
                  </a:lnTo>
                  <a:lnTo>
                    <a:pt x="25849" y="35328"/>
                  </a:lnTo>
                  <a:lnTo>
                    <a:pt x="27366" y="34653"/>
                  </a:lnTo>
                  <a:lnTo>
                    <a:pt x="28497" y="31291"/>
                  </a:lnTo>
                  <a:lnTo>
                    <a:pt x="30822" y="30538"/>
                  </a:lnTo>
                  <a:lnTo>
                    <a:pt x="32926" y="30538"/>
                  </a:lnTo>
                  <a:lnTo>
                    <a:pt x="34371" y="26674"/>
                  </a:lnTo>
                  <a:lnTo>
                    <a:pt x="34371" y="20370"/>
                  </a:lnTo>
                  <a:lnTo>
                    <a:pt x="39167" y="17386"/>
                  </a:lnTo>
                  <a:lnTo>
                    <a:pt x="44253" y="15314"/>
                  </a:lnTo>
                  <a:lnTo>
                    <a:pt x="42685" y="8591"/>
                  </a:lnTo>
                  <a:lnTo>
                    <a:pt x="39138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35361" y="1118290"/>
              <a:ext cx="136540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576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543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71" y="19177"/>
                  </a:moveTo>
                  <a:lnTo>
                    <a:pt x="13208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71" y="19177"/>
                  </a:lnTo>
                  <a:close/>
                </a:path>
                <a:path w="35559" h="19684">
                  <a:moveTo>
                    <a:pt x="14719" y="3429"/>
                  </a:moveTo>
                  <a:lnTo>
                    <a:pt x="14592" y="3327"/>
                  </a:lnTo>
                  <a:lnTo>
                    <a:pt x="14528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42" y="15697"/>
                  </a:lnTo>
                  <a:lnTo>
                    <a:pt x="14592" y="3708"/>
                  </a:lnTo>
                  <a:lnTo>
                    <a:pt x="14719" y="3556"/>
                  </a:lnTo>
                  <a:lnTo>
                    <a:pt x="14719" y="3429"/>
                  </a:lnTo>
                  <a:close/>
                </a:path>
                <a:path w="35559" h="19684">
                  <a:moveTo>
                    <a:pt x="18669" y="101"/>
                  </a:moveTo>
                  <a:lnTo>
                    <a:pt x="18491" y="0"/>
                  </a:lnTo>
                  <a:lnTo>
                    <a:pt x="18072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72" y="18808"/>
                  </a:lnTo>
                  <a:lnTo>
                    <a:pt x="18491" y="18808"/>
                  </a:lnTo>
                  <a:lnTo>
                    <a:pt x="18669" y="18707"/>
                  </a:lnTo>
                  <a:lnTo>
                    <a:pt x="18669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397" y="12496"/>
                  </a:lnTo>
                  <a:lnTo>
                    <a:pt x="28397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66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66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79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3056" y="1135001"/>
              <a:ext cx="25622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437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19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19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97820" y="1128196"/>
              <a:ext cx="16397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7743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18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57" y="215"/>
                  </a:lnTo>
                  <a:lnTo>
                    <a:pt x="24257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199" y="12153"/>
                  </a:lnTo>
                  <a:lnTo>
                    <a:pt x="18199" y="215"/>
                  </a:lnTo>
                  <a:lnTo>
                    <a:pt x="17919" y="0"/>
                  </a:lnTo>
                  <a:lnTo>
                    <a:pt x="17297" y="0"/>
                  </a:lnTo>
                  <a:lnTo>
                    <a:pt x="17068" y="215"/>
                  </a:lnTo>
                  <a:lnTo>
                    <a:pt x="17068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57" y="13144"/>
                  </a:lnTo>
                  <a:lnTo>
                    <a:pt x="12357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34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18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94972" y="1163639"/>
              <a:ext cx="1346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19508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6961" y="1073768"/>
              <a:ext cx="35922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041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86962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5003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16422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28583" y="956169"/>
              <a:ext cx="18921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002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450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157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79" y="63512"/>
                  </a:moveTo>
                  <a:lnTo>
                    <a:pt x="18008" y="63512"/>
                  </a:lnTo>
                  <a:lnTo>
                    <a:pt x="18008" y="68554"/>
                  </a:lnTo>
                  <a:lnTo>
                    <a:pt x="156679" y="68554"/>
                  </a:lnTo>
                  <a:lnTo>
                    <a:pt x="156679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105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36" y="63"/>
                  </a:moveTo>
                  <a:lnTo>
                    <a:pt x="1092" y="0"/>
                  </a:lnTo>
                  <a:lnTo>
                    <a:pt x="723" y="0"/>
                  </a:lnTo>
                  <a:lnTo>
                    <a:pt x="1536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43" y="63"/>
                  </a:lnTo>
                  <a:lnTo>
                    <a:pt x="1536" y="63"/>
                  </a:lnTo>
                  <a:lnTo>
                    <a:pt x="1943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27" y="596"/>
                  </a:moveTo>
                  <a:lnTo>
                    <a:pt x="3175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111" y="431"/>
                  </a:lnTo>
                  <a:lnTo>
                    <a:pt x="3327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44" y="1409"/>
                  </a:lnTo>
                  <a:lnTo>
                    <a:pt x="3517" y="1409"/>
                  </a:lnTo>
                  <a:lnTo>
                    <a:pt x="3644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405" y="11798"/>
                  </a:lnTo>
                  <a:lnTo>
                    <a:pt x="13652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42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62" y="19431"/>
                  </a:lnTo>
                  <a:lnTo>
                    <a:pt x="32931" y="18199"/>
                  </a:lnTo>
                  <a:lnTo>
                    <a:pt x="21107" y="12865"/>
                  </a:lnTo>
                  <a:lnTo>
                    <a:pt x="22631" y="13817"/>
                  </a:lnTo>
                  <a:lnTo>
                    <a:pt x="26047" y="15341"/>
                  </a:lnTo>
                  <a:lnTo>
                    <a:pt x="32867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805" y="228549"/>
                  </a:moveTo>
                  <a:lnTo>
                    <a:pt x="58915" y="203352"/>
                  </a:lnTo>
                  <a:lnTo>
                    <a:pt x="32448" y="172618"/>
                  </a:lnTo>
                  <a:lnTo>
                    <a:pt x="13792" y="136652"/>
                  </a:lnTo>
                  <a:lnTo>
                    <a:pt x="3657" y="97421"/>
                  </a:lnTo>
                  <a:lnTo>
                    <a:pt x="393" y="56959"/>
                  </a:lnTo>
                  <a:lnTo>
                    <a:pt x="254" y="48844"/>
                  </a:lnTo>
                  <a:lnTo>
                    <a:pt x="279" y="24447"/>
                  </a:lnTo>
                  <a:lnTo>
                    <a:pt x="393" y="16306"/>
                  </a:lnTo>
                  <a:lnTo>
                    <a:pt x="723" y="63"/>
                  </a:lnTo>
                  <a:lnTo>
                    <a:pt x="279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52" y="97485"/>
                  </a:lnTo>
                  <a:lnTo>
                    <a:pt x="13449" y="136791"/>
                  </a:lnTo>
                  <a:lnTo>
                    <a:pt x="32232" y="172808"/>
                  </a:lnTo>
                  <a:lnTo>
                    <a:pt x="58762" y="203517"/>
                  </a:lnTo>
                  <a:lnTo>
                    <a:pt x="84061" y="223951"/>
                  </a:lnTo>
                  <a:lnTo>
                    <a:pt x="90805" y="228549"/>
                  </a:lnTo>
                  <a:close/>
                </a:path>
                <a:path w="181609" h="229234">
                  <a:moveTo>
                    <a:pt x="160985" y="12611"/>
                  </a:moveTo>
                  <a:lnTo>
                    <a:pt x="149148" y="18135"/>
                  </a:lnTo>
                  <a:lnTo>
                    <a:pt x="141528" y="19519"/>
                  </a:lnTo>
                  <a:lnTo>
                    <a:pt x="126453" y="19304"/>
                  </a:lnTo>
                  <a:lnTo>
                    <a:pt x="90805" y="7188"/>
                  </a:lnTo>
                  <a:lnTo>
                    <a:pt x="97421" y="10744"/>
                  </a:lnTo>
                  <a:lnTo>
                    <a:pt x="104495" y="13589"/>
                  </a:lnTo>
                  <a:lnTo>
                    <a:pt x="118859" y="18199"/>
                  </a:lnTo>
                  <a:lnTo>
                    <a:pt x="126390" y="19646"/>
                  </a:lnTo>
                  <a:lnTo>
                    <a:pt x="141592" y="19900"/>
                  </a:lnTo>
                  <a:lnTo>
                    <a:pt x="143535" y="19519"/>
                  </a:lnTo>
                  <a:lnTo>
                    <a:pt x="149212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85" y="12611"/>
                  </a:lnTo>
                  <a:close/>
                </a:path>
                <a:path w="181609" h="229234">
                  <a:moveTo>
                    <a:pt x="170662" y="4838"/>
                  </a:moveTo>
                  <a:lnTo>
                    <a:pt x="168668" y="6781"/>
                  </a:lnTo>
                  <a:lnTo>
                    <a:pt x="165696" y="9156"/>
                  </a:lnTo>
                  <a:lnTo>
                    <a:pt x="162737" y="11480"/>
                  </a:lnTo>
                  <a:lnTo>
                    <a:pt x="160985" y="12611"/>
                  </a:lnTo>
                  <a:lnTo>
                    <a:pt x="162801" y="11760"/>
                  </a:lnTo>
                  <a:lnTo>
                    <a:pt x="168821" y="6934"/>
                  </a:lnTo>
                  <a:lnTo>
                    <a:pt x="170662" y="4838"/>
                  </a:lnTo>
                  <a:close/>
                </a:path>
                <a:path w="181609" h="229234">
                  <a:moveTo>
                    <a:pt x="173786" y="1257"/>
                  </a:moveTo>
                  <a:lnTo>
                    <a:pt x="170662" y="4838"/>
                  </a:lnTo>
                  <a:lnTo>
                    <a:pt x="171335" y="4178"/>
                  </a:lnTo>
                  <a:lnTo>
                    <a:pt x="173786" y="1257"/>
                  </a:lnTo>
                  <a:close/>
                </a:path>
                <a:path w="181609" h="229234">
                  <a:moveTo>
                    <a:pt x="181178" y="43700"/>
                  </a:moveTo>
                  <a:lnTo>
                    <a:pt x="181127" y="27660"/>
                  </a:lnTo>
                  <a:lnTo>
                    <a:pt x="181013" y="19634"/>
                  </a:lnTo>
                  <a:lnTo>
                    <a:pt x="180530" y="3581"/>
                  </a:lnTo>
                  <a:lnTo>
                    <a:pt x="179438" y="3289"/>
                  </a:lnTo>
                  <a:lnTo>
                    <a:pt x="180505" y="3606"/>
                  </a:lnTo>
                  <a:lnTo>
                    <a:pt x="180733" y="11633"/>
                  </a:lnTo>
                  <a:lnTo>
                    <a:pt x="180898" y="19634"/>
                  </a:lnTo>
                  <a:lnTo>
                    <a:pt x="181000" y="43700"/>
                  </a:lnTo>
                  <a:lnTo>
                    <a:pt x="180860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10007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31" y="198577"/>
                  </a:lnTo>
                  <a:lnTo>
                    <a:pt x="157111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78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3271" y="976577"/>
              <a:ext cx="23723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0833" y="976567"/>
              <a:ext cx="23566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470" y="889124"/>
              <a:ext cx="5419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069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585" y="960431"/>
              <a:ext cx="8125" cy="26427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278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302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0717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78441"/>
              <a:ext cx="3779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0717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76346"/>
              <a:ext cx="4052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0780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0872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867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0778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84" y="969656"/>
              <a:ext cx="423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0716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67541"/>
              <a:ext cx="429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403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396" y="965447"/>
              <a:ext cx="4649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464" y="963600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564" y="963342"/>
              <a:ext cx="4638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0780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961248"/>
              <a:ext cx="4334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0716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21" y="959112"/>
              <a:ext cx="453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0780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784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0726" y="845984"/>
              <a:ext cx="193910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097" y="845984"/>
              <a:ext cx="184486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563" y="993257"/>
              <a:ext cx="19842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566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561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459" y="1020105"/>
              <a:ext cx="8484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456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453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79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5799" y="1017968"/>
              <a:ext cx="1361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5798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5796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87401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399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403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92270" y="996252"/>
              <a:ext cx="19046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474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03474" y="996335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474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469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388469" y="996335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445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09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53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192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62" y="16357"/>
                  </a:lnTo>
                  <a:lnTo>
                    <a:pt x="11290" y="26771"/>
                  </a:lnTo>
                  <a:lnTo>
                    <a:pt x="12509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38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192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28" y="3479"/>
                  </a:lnTo>
                  <a:lnTo>
                    <a:pt x="23495" y="4483"/>
                  </a:lnTo>
                  <a:lnTo>
                    <a:pt x="25349" y="6654"/>
                  </a:lnTo>
                  <a:lnTo>
                    <a:pt x="26136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19411" y="1004493"/>
              <a:ext cx="52396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209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08877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4899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028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35455" y="1004493"/>
              <a:ext cx="61275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80859" y="967876"/>
              <a:ext cx="28886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3914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3904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029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410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2721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2721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160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139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163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163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1741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3970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6958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6956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137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483" y="947746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2699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2695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290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584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70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482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521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5840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5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159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5841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4977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19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62" y="7721"/>
                  </a:lnTo>
                  <a:lnTo>
                    <a:pt x="1155" y="6781"/>
                  </a:lnTo>
                  <a:lnTo>
                    <a:pt x="622" y="5930"/>
                  </a:lnTo>
                  <a:lnTo>
                    <a:pt x="0" y="5207"/>
                  </a:lnTo>
                  <a:lnTo>
                    <a:pt x="495" y="5994"/>
                  </a:lnTo>
                  <a:lnTo>
                    <a:pt x="965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22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19" y="12585"/>
                  </a:lnTo>
                  <a:close/>
                </a:path>
                <a:path w="17145" h="17144">
                  <a:moveTo>
                    <a:pt x="4076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01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49" y="7721"/>
                  </a:lnTo>
                  <a:lnTo>
                    <a:pt x="2819" y="8547"/>
                  </a:lnTo>
                  <a:lnTo>
                    <a:pt x="3136" y="9474"/>
                  </a:lnTo>
                  <a:lnTo>
                    <a:pt x="3352" y="10477"/>
                  </a:lnTo>
                  <a:lnTo>
                    <a:pt x="3822" y="12395"/>
                  </a:lnTo>
                  <a:lnTo>
                    <a:pt x="3822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76" y="14376"/>
                  </a:lnTo>
                  <a:lnTo>
                    <a:pt x="4076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095" y="4991"/>
                  </a:lnTo>
                  <a:lnTo>
                    <a:pt x="2692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80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22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37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52" y="3733"/>
                  </a:lnTo>
                  <a:lnTo>
                    <a:pt x="4610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83" y="7823"/>
                  </a:lnTo>
                  <a:lnTo>
                    <a:pt x="6400" y="8674"/>
                  </a:lnTo>
                  <a:lnTo>
                    <a:pt x="7162" y="10553"/>
                  </a:lnTo>
                  <a:lnTo>
                    <a:pt x="7340" y="12560"/>
                  </a:lnTo>
                  <a:lnTo>
                    <a:pt x="7277" y="14465"/>
                  </a:lnTo>
                  <a:lnTo>
                    <a:pt x="7467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62" y="4330"/>
                  </a:lnTo>
                  <a:lnTo>
                    <a:pt x="3822" y="3962"/>
                  </a:lnTo>
                  <a:lnTo>
                    <a:pt x="4699" y="4495"/>
                  </a:lnTo>
                  <a:lnTo>
                    <a:pt x="5397" y="5219"/>
                  </a:lnTo>
                  <a:lnTo>
                    <a:pt x="6019" y="5969"/>
                  </a:lnTo>
                  <a:lnTo>
                    <a:pt x="6718" y="6718"/>
                  </a:lnTo>
                  <a:lnTo>
                    <a:pt x="7277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80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62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86" y="5905"/>
                  </a:lnTo>
                  <a:lnTo>
                    <a:pt x="7747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10" y="10236"/>
                  </a:lnTo>
                  <a:lnTo>
                    <a:pt x="9639" y="12268"/>
                  </a:lnTo>
                  <a:lnTo>
                    <a:pt x="9537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31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40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04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42" y="9423"/>
                  </a:lnTo>
                  <a:lnTo>
                    <a:pt x="11569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33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50" y="3238"/>
                  </a:lnTo>
                  <a:lnTo>
                    <a:pt x="9410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74" y="4051"/>
                  </a:lnTo>
                  <a:lnTo>
                    <a:pt x="11836" y="4775"/>
                  </a:lnTo>
                  <a:lnTo>
                    <a:pt x="12395" y="5626"/>
                  </a:lnTo>
                  <a:lnTo>
                    <a:pt x="12966" y="6540"/>
                  </a:lnTo>
                  <a:lnTo>
                    <a:pt x="13335" y="7416"/>
                  </a:lnTo>
                  <a:lnTo>
                    <a:pt x="13627" y="8483"/>
                  </a:lnTo>
                  <a:lnTo>
                    <a:pt x="13931" y="9423"/>
                  </a:lnTo>
                  <a:lnTo>
                    <a:pt x="14109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20" y="1663"/>
                  </a:lnTo>
                  <a:lnTo>
                    <a:pt x="8191" y="1663"/>
                  </a:lnTo>
                  <a:lnTo>
                    <a:pt x="9220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33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29" y="889"/>
                  </a:lnTo>
                  <a:lnTo>
                    <a:pt x="10109" y="939"/>
                  </a:lnTo>
                  <a:lnTo>
                    <a:pt x="11074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49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43" y="4876"/>
                  </a:lnTo>
                  <a:lnTo>
                    <a:pt x="14465" y="2108"/>
                  </a:lnTo>
                  <a:lnTo>
                    <a:pt x="13677" y="1358"/>
                  </a:lnTo>
                  <a:lnTo>
                    <a:pt x="12738" y="850"/>
                  </a:lnTo>
                  <a:lnTo>
                    <a:pt x="11836" y="317"/>
                  </a:lnTo>
                  <a:lnTo>
                    <a:pt x="10756" y="0"/>
                  </a:lnTo>
                  <a:lnTo>
                    <a:pt x="9690" y="63"/>
                  </a:lnTo>
                  <a:lnTo>
                    <a:pt x="10756" y="127"/>
                  </a:lnTo>
                  <a:lnTo>
                    <a:pt x="11734" y="533"/>
                  </a:lnTo>
                  <a:lnTo>
                    <a:pt x="12611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22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057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093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8216" y="4800"/>
                  </a:lnTo>
                  <a:lnTo>
                    <a:pt x="9093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51" y="10820"/>
                  </a:lnTo>
                  <a:lnTo>
                    <a:pt x="2247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690" y="3670"/>
                  </a:moveTo>
                  <a:lnTo>
                    <a:pt x="7810" y="3860"/>
                  </a:lnTo>
                  <a:lnTo>
                    <a:pt x="5918" y="4330"/>
                  </a:lnTo>
                  <a:lnTo>
                    <a:pt x="4305" y="5397"/>
                  </a:lnTo>
                  <a:lnTo>
                    <a:pt x="3416" y="5905"/>
                  </a:lnTo>
                  <a:lnTo>
                    <a:pt x="2730" y="6527"/>
                  </a:lnTo>
                  <a:lnTo>
                    <a:pt x="2095" y="7315"/>
                  </a:lnTo>
                  <a:lnTo>
                    <a:pt x="1473" y="8064"/>
                  </a:lnTo>
                  <a:lnTo>
                    <a:pt x="1028" y="8851"/>
                  </a:lnTo>
                  <a:lnTo>
                    <a:pt x="533" y="9664"/>
                  </a:lnTo>
                  <a:lnTo>
                    <a:pt x="1155" y="8915"/>
                  </a:lnTo>
                  <a:lnTo>
                    <a:pt x="1752" y="8166"/>
                  </a:lnTo>
                  <a:lnTo>
                    <a:pt x="2349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57" y="5143"/>
                  </a:lnTo>
                  <a:lnTo>
                    <a:pt x="6108" y="4800"/>
                  </a:lnTo>
                  <a:lnTo>
                    <a:pt x="7835" y="4140"/>
                  </a:lnTo>
                  <a:lnTo>
                    <a:pt x="8750" y="3949"/>
                  </a:lnTo>
                  <a:lnTo>
                    <a:pt x="9690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62" y="12090"/>
                  </a:lnTo>
                  <a:lnTo>
                    <a:pt x="1130" y="12928"/>
                  </a:lnTo>
                  <a:lnTo>
                    <a:pt x="1752" y="12103"/>
                  </a:lnTo>
                  <a:lnTo>
                    <a:pt x="2222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62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53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29" y="3162"/>
                  </a:moveTo>
                  <a:lnTo>
                    <a:pt x="8902" y="2921"/>
                  </a:lnTo>
                  <a:lnTo>
                    <a:pt x="7048" y="3009"/>
                  </a:lnTo>
                  <a:lnTo>
                    <a:pt x="5384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49" y="4800"/>
                  </a:lnTo>
                  <a:lnTo>
                    <a:pt x="4673" y="4356"/>
                  </a:lnTo>
                  <a:lnTo>
                    <a:pt x="6337" y="3733"/>
                  </a:lnTo>
                  <a:lnTo>
                    <a:pt x="7175" y="3517"/>
                  </a:lnTo>
                  <a:lnTo>
                    <a:pt x="8064" y="3390"/>
                  </a:lnTo>
                  <a:lnTo>
                    <a:pt x="8902" y="3200"/>
                  </a:lnTo>
                  <a:lnTo>
                    <a:pt x="9728" y="3200"/>
                  </a:lnTo>
                  <a:lnTo>
                    <a:pt x="10629" y="3162"/>
                  </a:lnTo>
                  <a:close/>
                </a:path>
                <a:path w="19684" h="22859">
                  <a:moveTo>
                    <a:pt x="10756" y="6680"/>
                  </a:moveTo>
                  <a:lnTo>
                    <a:pt x="3949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52" y="14719"/>
                  </a:lnTo>
                  <a:lnTo>
                    <a:pt x="3733" y="13690"/>
                  </a:lnTo>
                  <a:lnTo>
                    <a:pt x="4673" y="11976"/>
                  </a:lnTo>
                  <a:lnTo>
                    <a:pt x="9855" y="7124"/>
                  </a:lnTo>
                  <a:lnTo>
                    <a:pt x="10756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20" y="7315"/>
                  </a:moveTo>
                  <a:lnTo>
                    <a:pt x="9004" y="8153"/>
                  </a:lnTo>
                  <a:lnTo>
                    <a:pt x="7302" y="9385"/>
                  </a:lnTo>
                  <a:lnTo>
                    <a:pt x="5981" y="11074"/>
                  </a:lnTo>
                  <a:lnTo>
                    <a:pt x="5295" y="11899"/>
                  </a:lnTo>
                  <a:lnTo>
                    <a:pt x="4787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191" y="14770"/>
                  </a:lnTo>
                  <a:lnTo>
                    <a:pt x="4673" y="13881"/>
                  </a:lnTo>
                  <a:lnTo>
                    <a:pt x="8369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20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02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09" y="215"/>
                  </a:lnTo>
                  <a:lnTo>
                    <a:pt x="9004" y="63"/>
                  </a:lnTo>
                  <a:lnTo>
                    <a:pt x="8369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69" y="215"/>
                  </a:lnTo>
                  <a:lnTo>
                    <a:pt x="8597" y="342"/>
                  </a:lnTo>
                  <a:lnTo>
                    <a:pt x="8902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00" y="16852"/>
                  </a:lnTo>
                  <a:lnTo>
                    <a:pt x="4978" y="15849"/>
                  </a:lnTo>
                  <a:lnTo>
                    <a:pt x="5384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72" y="2730"/>
                  </a:lnTo>
                  <a:lnTo>
                    <a:pt x="5384" y="2921"/>
                  </a:lnTo>
                  <a:lnTo>
                    <a:pt x="4610" y="3263"/>
                  </a:lnTo>
                  <a:lnTo>
                    <a:pt x="2590" y="4800"/>
                  </a:lnTo>
                  <a:lnTo>
                    <a:pt x="2057" y="5461"/>
                  </a:lnTo>
                  <a:lnTo>
                    <a:pt x="2717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48" y="3263"/>
                  </a:lnTo>
                  <a:lnTo>
                    <a:pt x="6235" y="3111"/>
                  </a:lnTo>
                  <a:lnTo>
                    <a:pt x="7061" y="2882"/>
                  </a:lnTo>
                  <a:lnTo>
                    <a:pt x="7835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87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11" y="1879"/>
                  </a:lnTo>
                  <a:lnTo>
                    <a:pt x="4673" y="2133"/>
                  </a:lnTo>
                  <a:lnTo>
                    <a:pt x="4013" y="2603"/>
                  </a:lnTo>
                  <a:lnTo>
                    <a:pt x="3238" y="2921"/>
                  </a:lnTo>
                  <a:lnTo>
                    <a:pt x="2590" y="3479"/>
                  </a:lnTo>
                  <a:lnTo>
                    <a:pt x="2032" y="4013"/>
                  </a:lnTo>
                  <a:lnTo>
                    <a:pt x="2717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75" y="2070"/>
                  </a:lnTo>
                  <a:lnTo>
                    <a:pt x="7962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75" y="21717"/>
                  </a:lnTo>
                  <a:lnTo>
                    <a:pt x="7112" y="20612"/>
                  </a:lnTo>
                  <a:lnTo>
                    <a:pt x="7150" y="19519"/>
                  </a:lnTo>
                  <a:lnTo>
                    <a:pt x="7302" y="18453"/>
                  </a:lnTo>
                  <a:lnTo>
                    <a:pt x="7429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02" y="13246"/>
                  </a:lnTo>
                  <a:lnTo>
                    <a:pt x="9436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69" y="685"/>
                  </a:lnTo>
                  <a:lnTo>
                    <a:pt x="7366" y="685"/>
                  </a:lnTo>
                  <a:lnTo>
                    <a:pt x="6553" y="1066"/>
                  </a:lnTo>
                  <a:lnTo>
                    <a:pt x="7048" y="1066"/>
                  </a:lnTo>
                  <a:lnTo>
                    <a:pt x="7429" y="1003"/>
                  </a:lnTo>
                  <a:lnTo>
                    <a:pt x="7835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52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12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69" y="20485"/>
                  </a:lnTo>
                  <a:lnTo>
                    <a:pt x="8242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02" y="16497"/>
                  </a:lnTo>
                  <a:lnTo>
                    <a:pt x="10795" y="14719"/>
                  </a:lnTo>
                  <a:lnTo>
                    <a:pt x="11163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63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26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47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30" y="11137"/>
                  </a:moveTo>
                  <a:lnTo>
                    <a:pt x="13360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73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296" y="12903"/>
                  </a:lnTo>
                  <a:lnTo>
                    <a:pt x="13830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60" y="17475"/>
                  </a:lnTo>
                  <a:lnTo>
                    <a:pt x="13296" y="18453"/>
                  </a:lnTo>
                  <a:lnTo>
                    <a:pt x="13296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36" y="17424"/>
                  </a:lnTo>
                  <a:lnTo>
                    <a:pt x="14236" y="21145"/>
                  </a:lnTo>
                  <a:lnTo>
                    <a:pt x="14338" y="22161"/>
                  </a:lnTo>
                  <a:lnTo>
                    <a:pt x="14427" y="20269"/>
                  </a:lnTo>
                  <a:lnTo>
                    <a:pt x="14897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497" y="10985"/>
                  </a:moveTo>
                  <a:lnTo>
                    <a:pt x="16154" y="11899"/>
                  </a:lnTo>
                  <a:lnTo>
                    <a:pt x="15963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00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27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54" y="12839"/>
                  </a:lnTo>
                  <a:lnTo>
                    <a:pt x="16497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57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687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84" y="22466"/>
                  </a:lnTo>
                  <a:lnTo>
                    <a:pt x="17259" y="20586"/>
                  </a:lnTo>
                  <a:lnTo>
                    <a:pt x="17157" y="18732"/>
                  </a:lnTo>
                  <a:lnTo>
                    <a:pt x="17157" y="16852"/>
                  </a:lnTo>
                  <a:lnTo>
                    <a:pt x="17132" y="14973"/>
                  </a:lnTo>
                  <a:lnTo>
                    <a:pt x="17157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38" y="21247"/>
                  </a:moveTo>
                  <a:lnTo>
                    <a:pt x="19075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72" y="11607"/>
                  </a:lnTo>
                  <a:lnTo>
                    <a:pt x="18072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38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584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15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25" y="1917"/>
                  </a:lnTo>
                  <a:lnTo>
                    <a:pt x="215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22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76" y="939"/>
                  </a:lnTo>
                  <a:lnTo>
                    <a:pt x="685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76" y="2857"/>
                  </a:lnTo>
                  <a:lnTo>
                    <a:pt x="939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13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49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49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49" y="3390"/>
                  </a:lnTo>
                  <a:lnTo>
                    <a:pt x="2755" y="2540"/>
                  </a:lnTo>
                  <a:lnTo>
                    <a:pt x="3352" y="1854"/>
                  </a:lnTo>
                  <a:lnTo>
                    <a:pt x="3886" y="1092"/>
                  </a:lnTo>
                  <a:lnTo>
                    <a:pt x="4610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55" y="495"/>
                  </a:moveTo>
                  <a:lnTo>
                    <a:pt x="7124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19" y="1689"/>
                  </a:lnTo>
                  <a:lnTo>
                    <a:pt x="3987" y="2070"/>
                  </a:lnTo>
                  <a:lnTo>
                    <a:pt x="3225" y="2946"/>
                  </a:lnTo>
                  <a:lnTo>
                    <a:pt x="2882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43" y="1727"/>
                  </a:lnTo>
                  <a:lnTo>
                    <a:pt x="5613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58" y="622"/>
                  </a:lnTo>
                  <a:lnTo>
                    <a:pt x="8255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27" y="1536"/>
                  </a:lnTo>
                  <a:lnTo>
                    <a:pt x="5930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70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54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25" y="2387"/>
                  </a:moveTo>
                  <a:lnTo>
                    <a:pt x="9258" y="1943"/>
                  </a:lnTo>
                  <a:lnTo>
                    <a:pt x="8064" y="1917"/>
                  </a:lnTo>
                  <a:lnTo>
                    <a:pt x="6972" y="2222"/>
                  </a:lnTo>
                  <a:lnTo>
                    <a:pt x="6375" y="2387"/>
                  </a:lnTo>
                  <a:lnTo>
                    <a:pt x="5803" y="2667"/>
                  </a:lnTo>
                  <a:lnTo>
                    <a:pt x="5308" y="2946"/>
                  </a:lnTo>
                  <a:lnTo>
                    <a:pt x="4356" y="3517"/>
                  </a:lnTo>
                  <a:lnTo>
                    <a:pt x="3949" y="3987"/>
                  </a:lnTo>
                  <a:lnTo>
                    <a:pt x="4953" y="3390"/>
                  </a:lnTo>
                  <a:lnTo>
                    <a:pt x="5930" y="2946"/>
                  </a:lnTo>
                  <a:lnTo>
                    <a:pt x="7594" y="2476"/>
                  </a:lnTo>
                  <a:lnTo>
                    <a:pt x="8128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25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22" y="3924"/>
                  </a:lnTo>
                  <a:lnTo>
                    <a:pt x="4927" y="4140"/>
                  </a:lnTo>
                  <a:lnTo>
                    <a:pt x="4483" y="4584"/>
                  </a:lnTo>
                  <a:lnTo>
                    <a:pt x="5486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45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64" y="4076"/>
                  </a:lnTo>
                  <a:lnTo>
                    <a:pt x="7467" y="4076"/>
                  </a:lnTo>
                  <a:lnTo>
                    <a:pt x="6807" y="4140"/>
                  </a:lnTo>
                  <a:lnTo>
                    <a:pt x="6210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83" y="5080"/>
                  </a:lnTo>
                  <a:lnTo>
                    <a:pt x="5613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58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45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19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20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53" y="6273"/>
                  </a:lnTo>
                  <a:lnTo>
                    <a:pt x="5930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83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40" y="5486"/>
                  </a:lnTo>
                  <a:lnTo>
                    <a:pt x="8293" y="5422"/>
                  </a:lnTo>
                  <a:lnTo>
                    <a:pt x="9258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84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8704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585" y="865994"/>
              <a:ext cx="38962" cy="3430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580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59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32" y="3175"/>
                  </a:lnTo>
                  <a:lnTo>
                    <a:pt x="838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62" y="3708"/>
                  </a:lnTo>
                  <a:lnTo>
                    <a:pt x="2095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40" y="4178"/>
                  </a:lnTo>
                  <a:lnTo>
                    <a:pt x="5943" y="4318"/>
                  </a:lnTo>
                  <a:lnTo>
                    <a:pt x="5740" y="4559"/>
                  </a:lnTo>
                  <a:lnTo>
                    <a:pt x="6007" y="4343"/>
                  </a:lnTo>
                  <a:lnTo>
                    <a:pt x="6210" y="4457"/>
                  </a:lnTo>
                  <a:lnTo>
                    <a:pt x="6057" y="4305"/>
                  </a:lnTo>
                  <a:lnTo>
                    <a:pt x="7213" y="3390"/>
                  </a:lnTo>
                  <a:lnTo>
                    <a:pt x="8750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5707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5958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5836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172" y="872915"/>
              <a:ext cx="11612" cy="1141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380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13" y="3454"/>
                  </a:lnTo>
                  <a:lnTo>
                    <a:pt x="3086" y="2819"/>
                  </a:lnTo>
                  <a:lnTo>
                    <a:pt x="2870" y="2222"/>
                  </a:lnTo>
                  <a:lnTo>
                    <a:pt x="2679" y="1663"/>
                  </a:lnTo>
                  <a:lnTo>
                    <a:pt x="2298" y="1066"/>
                  </a:lnTo>
                  <a:lnTo>
                    <a:pt x="1790" y="660"/>
                  </a:lnTo>
                  <a:lnTo>
                    <a:pt x="1295" y="279"/>
                  </a:lnTo>
                  <a:lnTo>
                    <a:pt x="635" y="0"/>
                  </a:lnTo>
                  <a:lnTo>
                    <a:pt x="0" y="88"/>
                  </a:lnTo>
                  <a:lnTo>
                    <a:pt x="635" y="152"/>
                  </a:lnTo>
                  <a:lnTo>
                    <a:pt x="1193" y="469"/>
                  </a:lnTo>
                  <a:lnTo>
                    <a:pt x="3086" y="5905"/>
                  </a:lnTo>
                  <a:lnTo>
                    <a:pt x="3213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92" y="6832"/>
                  </a:moveTo>
                  <a:lnTo>
                    <a:pt x="3390" y="6337"/>
                  </a:lnTo>
                  <a:lnTo>
                    <a:pt x="3086" y="5905"/>
                  </a:lnTo>
                  <a:lnTo>
                    <a:pt x="3086" y="7277"/>
                  </a:lnTo>
                  <a:lnTo>
                    <a:pt x="3022" y="8216"/>
                  </a:lnTo>
                  <a:lnTo>
                    <a:pt x="3022" y="8686"/>
                  </a:lnTo>
                  <a:lnTo>
                    <a:pt x="3238" y="8318"/>
                  </a:lnTo>
                  <a:lnTo>
                    <a:pt x="3390" y="7810"/>
                  </a:lnTo>
                  <a:lnTo>
                    <a:pt x="3429" y="7302"/>
                  </a:lnTo>
                  <a:lnTo>
                    <a:pt x="3492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215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214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214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221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217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4926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243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139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430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608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605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219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534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029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026" y="906163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4906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6724" y="916548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055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055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0900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190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546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545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344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197" y="951325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273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273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604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597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6768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6765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270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2" y="36974"/>
                  </a:lnTo>
                  <a:lnTo>
                    <a:pt x="292720" y="40620"/>
                  </a:lnTo>
                  <a:lnTo>
                    <a:pt x="284999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024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7824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7955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8673" y="1393360"/>
              <a:ext cx="2263952" cy="137837"/>
            </a:xfrm>
            <a:prstGeom prst="rect">
              <a:avLst/>
            </a:prstGeom>
          </p:spPr>
        </p:pic>
        <p:pic>
          <p:nvPicPr>
            <p:cNvPr id="217" name="object 217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4940802" y="8382279"/>
              <a:ext cx="1497863" cy="976609"/>
            </a:xfrm>
            <a:prstGeom prst="rect">
              <a:avLst/>
            </a:prstGeom>
          </p:spPr>
        </p:pic>
        <p:pic>
          <p:nvPicPr>
            <p:cNvPr id="218" name="object 218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6066659" y="9000205"/>
              <a:ext cx="312664" cy="1135412"/>
            </a:xfrm>
            <a:prstGeom prst="rect">
              <a:avLst/>
            </a:prstGeom>
          </p:spPr>
        </p:pic>
        <p:pic>
          <p:nvPicPr>
            <p:cNvPr id="219" name="object 219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066661" y="9442539"/>
              <a:ext cx="312662" cy="693079"/>
            </a:xfrm>
            <a:prstGeom prst="rect">
              <a:avLst/>
            </a:prstGeom>
          </p:spPr>
        </p:pic>
        <p:pic>
          <p:nvPicPr>
            <p:cNvPr id="220" name="object 220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326205" y="9558641"/>
              <a:ext cx="19643" cy="451316"/>
            </a:xfrm>
            <a:prstGeom prst="rect">
              <a:avLst/>
            </a:prstGeom>
          </p:spPr>
        </p:pic>
        <p:sp>
          <p:nvSpPr>
            <p:cNvPr id="221" name="object 221"/>
            <p:cNvSpPr/>
            <p:nvPr/>
          </p:nvSpPr>
          <p:spPr>
            <a:xfrm>
              <a:off x="6326206" y="9757711"/>
              <a:ext cx="19685" cy="252729"/>
            </a:xfrm>
            <a:custGeom>
              <a:avLst/>
              <a:gdLst/>
              <a:ahLst/>
              <a:cxnLst/>
              <a:rect l="l" t="t" r="r" b="b"/>
              <a:pathLst>
                <a:path w="19685" h="252729">
                  <a:moveTo>
                    <a:pt x="19653" y="0"/>
                  </a:moveTo>
                  <a:lnTo>
                    <a:pt x="0" y="4104"/>
                  </a:lnTo>
                  <a:lnTo>
                    <a:pt x="0" y="248620"/>
                  </a:lnTo>
                  <a:lnTo>
                    <a:pt x="8303" y="252254"/>
                  </a:lnTo>
                  <a:lnTo>
                    <a:pt x="14156" y="246013"/>
                  </a:lnTo>
                  <a:lnTo>
                    <a:pt x="16125" y="242736"/>
                  </a:lnTo>
                  <a:lnTo>
                    <a:pt x="18575" y="238160"/>
                  </a:lnTo>
                  <a:lnTo>
                    <a:pt x="19653" y="232966"/>
                  </a:lnTo>
                  <a:lnTo>
                    <a:pt x="19653" y="0"/>
                  </a:lnTo>
                  <a:close/>
                </a:path>
              </a:pathLst>
            </a:custGeom>
            <a:solidFill>
              <a:srgbClr val="F32B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2" name="object 222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6107247" y="9016089"/>
              <a:ext cx="231490" cy="90604"/>
            </a:xfrm>
            <a:prstGeom prst="rect">
              <a:avLst/>
            </a:prstGeom>
          </p:spPr>
        </p:pic>
        <p:sp>
          <p:nvSpPr>
            <p:cNvPr id="223" name="object 223"/>
            <p:cNvSpPr/>
            <p:nvPr/>
          </p:nvSpPr>
          <p:spPr>
            <a:xfrm>
              <a:off x="6309552" y="9480742"/>
              <a:ext cx="69850" cy="568325"/>
            </a:xfrm>
            <a:custGeom>
              <a:avLst/>
              <a:gdLst/>
              <a:ahLst/>
              <a:cxnLst/>
              <a:rect l="l" t="t" r="r" b="b"/>
              <a:pathLst>
                <a:path w="69850" h="568325">
                  <a:moveTo>
                    <a:pt x="69767" y="0"/>
                  </a:moveTo>
                  <a:lnTo>
                    <a:pt x="57508" y="21445"/>
                  </a:lnTo>
                  <a:lnTo>
                    <a:pt x="41535" y="38799"/>
                  </a:lnTo>
                  <a:lnTo>
                    <a:pt x="22236" y="52997"/>
                  </a:lnTo>
                  <a:lnTo>
                    <a:pt x="0" y="64971"/>
                  </a:lnTo>
                  <a:lnTo>
                    <a:pt x="0" y="565040"/>
                  </a:lnTo>
                  <a:lnTo>
                    <a:pt x="40960" y="550517"/>
                  </a:lnTo>
                  <a:lnTo>
                    <a:pt x="69767" y="519314"/>
                  </a:lnTo>
                  <a:lnTo>
                    <a:pt x="69767" y="497649"/>
                  </a:lnTo>
                  <a:lnTo>
                    <a:pt x="66100" y="510571"/>
                  </a:lnTo>
                  <a:lnTo>
                    <a:pt x="54675" y="526011"/>
                  </a:lnTo>
                  <a:lnTo>
                    <a:pt x="34856" y="541563"/>
                  </a:lnTo>
                  <a:lnTo>
                    <a:pt x="6010" y="554820"/>
                  </a:lnTo>
                  <a:lnTo>
                    <a:pt x="6010" y="73652"/>
                  </a:lnTo>
                  <a:lnTo>
                    <a:pt x="26749" y="62967"/>
                  </a:lnTo>
                  <a:lnTo>
                    <a:pt x="44701" y="50891"/>
                  </a:lnTo>
                  <a:lnTo>
                    <a:pt x="59247" y="35936"/>
                  </a:lnTo>
                  <a:lnTo>
                    <a:pt x="69767" y="16617"/>
                  </a:lnTo>
                  <a:lnTo>
                    <a:pt x="69767" y="0"/>
                  </a:lnTo>
                  <a:close/>
                </a:path>
              </a:pathLst>
            </a:custGeom>
            <a:solidFill>
              <a:srgbClr val="9584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6182881" y="9024345"/>
              <a:ext cx="92710" cy="58419"/>
            </a:xfrm>
            <a:custGeom>
              <a:avLst/>
              <a:gdLst/>
              <a:ahLst/>
              <a:cxnLst/>
              <a:rect l="l" t="t" r="r" b="b"/>
              <a:pathLst>
                <a:path w="92710" h="58420">
                  <a:moveTo>
                    <a:pt x="92300" y="0"/>
                  </a:moveTo>
                  <a:lnTo>
                    <a:pt x="0" y="0"/>
                  </a:lnTo>
                  <a:lnTo>
                    <a:pt x="0" y="32951"/>
                  </a:lnTo>
                  <a:lnTo>
                    <a:pt x="3626" y="42775"/>
                  </a:lnTo>
                  <a:lnTo>
                    <a:pt x="13516" y="50769"/>
                  </a:lnTo>
                  <a:lnTo>
                    <a:pt x="28187" y="56158"/>
                  </a:lnTo>
                  <a:lnTo>
                    <a:pt x="46155" y="58134"/>
                  </a:lnTo>
                  <a:lnTo>
                    <a:pt x="64117" y="56158"/>
                  </a:lnTo>
                  <a:lnTo>
                    <a:pt x="78785" y="50769"/>
                  </a:lnTo>
                  <a:lnTo>
                    <a:pt x="88674" y="42775"/>
                  </a:lnTo>
                  <a:lnTo>
                    <a:pt x="92300" y="32983"/>
                  </a:lnTo>
                  <a:lnTo>
                    <a:pt x="92300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5" name="object 225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6182659" y="9024342"/>
              <a:ext cx="92761" cy="62898"/>
            </a:xfrm>
            <a:prstGeom prst="rect">
              <a:avLst/>
            </a:prstGeom>
          </p:spPr>
        </p:pic>
        <p:sp>
          <p:nvSpPr>
            <p:cNvPr id="226" name="object 226"/>
            <p:cNvSpPr/>
            <p:nvPr/>
          </p:nvSpPr>
          <p:spPr>
            <a:xfrm>
              <a:off x="6182884" y="9000207"/>
              <a:ext cx="92710" cy="48895"/>
            </a:xfrm>
            <a:custGeom>
              <a:avLst/>
              <a:gdLst/>
              <a:ahLst/>
              <a:cxnLst/>
              <a:rect l="l" t="t" r="r" b="b"/>
              <a:pathLst>
                <a:path w="92710" h="48895">
                  <a:moveTo>
                    <a:pt x="46145" y="0"/>
                  </a:moveTo>
                  <a:lnTo>
                    <a:pt x="28183" y="1896"/>
                  </a:lnTo>
                  <a:lnTo>
                    <a:pt x="13515" y="7069"/>
                  </a:lnTo>
                  <a:lnTo>
                    <a:pt x="3626" y="14740"/>
                  </a:lnTo>
                  <a:lnTo>
                    <a:pt x="0" y="24135"/>
                  </a:lnTo>
                  <a:lnTo>
                    <a:pt x="3626" y="33535"/>
                  </a:lnTo>
                  <a:lnTo>
                    <a:pt x="13515" y="41210"/>
                  </a:lnTo>
                  <a:lnTo>
                    <a:pt x="28183" y="46384"/>
                  </a:lnTo>
                  <a:lnTo>
                    <a:pt x="46145" y="48281"/>
                  </a:lnTo>
                  <a:lnTo>
                    <a:pt x="64113" y="46384"/>
                  </a:lnTo>
                  <a:lnTo>
                    <a:pt x="78784" y="41210"/>
                  </a:lnTo>
                  <a:lnTo>
                    <a:pt x="88674" y="33535"/>
                  </a:lnTo>
                  <a:lnTo>
                    <a:pt x="92300" y="24135"/>
                  </a:lnTo>
                  <a:lnTo>
                    <a:pt x="88674" y="14740"/>
                  </a:lnTo>
                  <a:lnTo>
                    <a:pt x="78784" y="7069"/>
                  </a:lnTo>
                  <a:lnTo>
                    <a:pt x="64113" y="1896"/>
                  </a:lnTo>
                  <a:lnTo>
                    <a:pt x="46145" y="0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6182881" y="9024345"/>
              <a:ext cx="92710" cy="58419"/>
            </a:xfrm>
            <a:custGeom>
              <a:avLst/>
              <a:gdLst/>
              <a:ahLst/>
              <a:cxnLst/>
              <a:rect l="l" t="t" r="r" b="b"/>
              <a:pathLst>
                <a:path w="92710" h="58420">
                  <a:moveTo>
                    <a:pt x="92300" y="0"/>
                  </a:moveTo>
                  <a:lnTo>
                    <a:pt x="0" y="0"/>
                  </a:lnTo>
                  <a:lnTo>
                    <a:pt x="0" y="32951"/>
                  </a:lnTo>
                  <a:lnTo>
                    <a:pt x="3626" y="42775"/>
                  </a:lnTo>
                  <a:lnTo>
                    <a:pt x="13515" y="50769"/>
                  </a:lnTo>
                  <a:lnTo>
                    <a:pt x="28183" y="56158"/>
                  </a:lnTo>
                  <a:lnTo>
                    <a:pt x="46145" y="58134"/>
                  </a:lnTo>
                  <a:lnTo>
                    <a:pt x="64113" y="56158"/>
                  </a:lnTo>
                  <a:lnTo>
                    <a:pt x="78784" y="50769"/>
                  </a:lnTo>
                  <a:lnTo>
                    <a:pt x="88674" y="42775"/>
                  </a:lnTo>
                  <a:lnTo>
                    <a:pt x="92300" y="32983"/>
                  </a:lnTo>
                  <a:lnTo>
                    <a:pt x="92300" y="0"/>
                  </a:lnTo>
                  <a:close/>
                </a:path>
              </a:pathLst>
            </a:custGeom>
            <a:solidFill>
              <a:srgbClr val="68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8" name="object 228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6182659" y="9024342"/>
              <a:ext cx="92761" cy="62898"/>
            </a:xfrm>
            <a:prstGeom prst="rect">
              <a:avLst/>
            </a:prstGeom>
          </p:spPr>
        </p:pic>
        <p:sp>
          <p:nvSpPr>
            <p:cNvPr id="229" name="object 229"/>
            <p:cNvSpPr/>
            <p:nvPr/>
          </p:nvSpPr>
          <p:spPr>
            <a:xfrm>
              <a:off x="6182884" y="9000207"/>
              <a:ext cx="92710" cy="48895"/>
            </a:xfrm>
            <a:custGeom>
              <a:avLst/>
              <a:gdLst/>
              <a:ahLst/>
              <a:cxnLst/>
              <a:rect l="l" t="t" r="r" b="b"/>
              <a:pathLst>
                <a:path w="92710" h="48895">
                  <a:moveTo>
                    <a:pt x="46145" y="0"/>
                  </a:moveTo>
                  <a:lnTo>
                    <a:pt x="28183" y="1896"/>
                  </a:lnTo>
                  <a:lnTo>
                    <a:pt x="13515" y="7069"/>
                  </a:lnTo>
                  <a:lnTo>
                    <a:pt x="3626" y="14740"/>
                  </a:lnTo>
                  <a:lnTo>
                    <a:pt x="0" y="24135"/>
                  </a:lnTo>
                  <a:lnTo>
                    <a:pt x="3626" y="33535"/>
                  </a:lnTo>
                  <a:lnTo>
                    <a:pt x="13515" y="41210"/>
                  </a:lnTo>
                  <a:lnTo>
                    <a:pt x="28183" y="46384"/>
                  </a:lnTo>
                  <a:lnTo>
                    <a:pt x="46145" y="48281"/>
                  </a:lnTo>
                  <a:lnTo>
                    <a:pt x="64113" y="46384"/>
                  </a:lnTo>
                  <a:lnTo>
                    <a:pt x="78784" y="41210"/>
                  </a:lnTo>
                  <a:lnTo>
                    <a:pt x="88674" y="33535"/>
                  </a:lnTo>
                  <a:lnTo>
                    <a:pt x="92300" y="24135"/>
                  </a:lnTo>
                  <a:lnTo>
                    <a:pt x="88674" y="14740"/>
                  </a:lnTo>
                  <a:lnTo>
                    <a:pt x="78784" y="7069"/>
                  </a:lnTo>
                  <a:lnTo>
                    <a:pt x="64113" y="1896"/>
                  </a:lnTo>
                  <a:lnTo>
                    <a:pt x="46145" y="0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0" name="object 230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6229089" y="9242187"/>
              <a:ext cx="65600" cy="203436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6074654" y="9352878"/>
              <a:ext cx="74186" cy="74186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6229095" y="9489188"/>
              <a:ext cx="73809" cy="73819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6447545" y="8995502"/>
              <a:ext cx="312664" cy="1135413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6447545" y="9437836"/>
              <a:ext cx="312660" cy="693080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707093" y="9553939"/>
              <a:ext cx="19653" cy="451316"/>
            </a:xfrm>
            <a:prstGeom prst="rect">
              <a:avLst/>
            </a:prstGeom>
          </p:spPr>
        </p:pic>
        <p:sp>
          <p:nvSpPr>
            <p:cNvPr id="236" name="object 236"/>
            <p:cNvSpPr/>
            <p:nvPr/>
          </p:nvSpPr>
          <p:spPr>
            <a:xfrm>
              <a:off x="6707092" y="9753008"/>
              <a:ext cx="19685" cy="252729"/>
            </a:xfrm>
            <a:custGeom>
              <a:avLst/>
              <a:gdLst/>
              <a:ahLst/>
              <a:cxnLst/>
              <a:rect l="l" t="t" r="r" b="b"/>
              <a:pathLst>
                <a:path w="19684" h="252729">
                  <a:moveTo>
                    <a:pt x="19653" y="0"/>
                  </a:moveTo>
                  <a:lnTo>
                    <a:pt x="0" y="4104"/>
                  </a:lnTo>
                  <a:lnTo>
                    <a:pt x="0" y="248620"/>
                  </a:lnTo>
                  <a:lnTo>
                    <a:pt x="8303" y="252254"/>
                  </a:lnTo>
                  <a:lnTo>
                    <a:pt x="14156" y="246013"/>
                  </a:lnTo>
                  <a:lnTo>
                    <a:pt x="16125" y="242736"/>
                  </a:lnTo>
                  <a:lnTo>
                    <a:pt x="18575" y="238160"/>
                  </a:lnTo>
                  <a:lnTo>
                    <a:pt x="19653" y="232966"/>
                  </a:lnTo>
                  <a:lnTo>
                    <a:pt x="19653" y="0"/>
                  </a:lnTo>
                  <a:close/>
                </a:path>
              </a:pathLst>
            </a:custGeom>
            <a:solidFill>
              <a:srgbClr val="F32B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7" name="object 237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6488132" y="9011387"/>
              <a:ext cx="231490" cy="90604"/>
            </a:xfrm>
            <a:prstGeom prst="rect">
              <a:avLst/>
            </a:prstGeom>
          </p:spPr>
        </p:pic>
        <p:sp>
          <p:nvSpPr>
            <p:cNvPr id="238" name="object 238"/>
            <p:cNvSpPr/>
            <p:nvPr/>
          </p:nvSpPr>
          <p:spPr>
            <a:xfrm>
              <a:off x="6690438" y="9476040"/>
              <a:ext cx="69850" cy="568325"/>
            </a:xfrm>
            <a:custGeom>
              <a:avLst/>
              <a:gdLst/>
              <a:ahLst/>
              <a:cxnLst/>
              <a:rect l="l" t="t" r="r" b="b"/>
              <a:pathLst>
                <a:path w="69850" h="568325">
                  <a:moveTo>
                    <a:pt x="69767" y="0"/>
                  </a:moveTo>
                  <a:lnTo>
                    <a:pt x="57508" y="21445"/>
                  </a:lnTo>
                  <a:lnTo>
                    <a:pt x="41535" y="38799"/>
                  </a:lnTo>
                  <a:lnTo>
                    <a:pt x="22236" y="52997"/>
                  </a:lnTo>
                  <a:lnTo>
                    <a:pt x="0" y="64971"/>
                  </a:lnTo>
                  <a:lnTo>
                    <a:pt x="0" y="565040"/>
                  </a:lnTo>
                  <a:lnTo>
                    <a:pt x="40960" y="550517"/>
                  </a:lnTo>
                  <a:lnTo>
                    <a:pt x="69767" y="519314"/>
                  </a:lnTo>
                  <a:lnTo>
                    <a:pt x="69767" y="497649"/>
                  </a:lnTo>
                  <a:lnTo>
                    <a:pt x="66100" y="510571"/>
                  </a:lnTo>
                  <a:lnTo>
                    <a:pt x="54675" y="526011"/>
                  </a:lnTo>
                  <a:lnTo>
                    <a:pt x="34856" y="541563"/>
                  </a:lnTo>
                  <a:lnTo>
                    <a:pt x="6010" y="554820"/>
                  </a:lnTo>
                  <a:lnTo>
                    <a:pt x="6010" y="73652"/>
                  </a:lnTo>
                  <a:lnTo>
                    <a:pt x="26749" y="62967"/>
                  </a:lnTo>
                  <a:lnTo>
                    <a:pt x="44701" y="50891"/>
                  </a:lnTo>
                  <a:lnTo>
                    <a:pt x="59247" y="35936"/>
                  </a:lnTo>
                  <a:lnTo>
                    <a:pt x="69767" y="16617"/>
                  </a:lnTo>
                  <a:lnTo>
                    <a:pt x="69767" y="0"/>
                  </a:lnTo>
                  <a:close/>
                </a:path>
              </a:pathLst>
            </a:custGeom>
            <a:solidFill>
              <a:srgbClr val="9584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6563766" y="9019643"/>
              <a:ext cx="92710" cy="58419"/>
            </a:xfrm>
            <a:custGeom>
              <a:avLst/>
              <a:gdLst/>
              <a:ahLst/>
              <a:cxnLst/>
              <a:rect l="l" t="t" r="r" b="b"/>
              <a:pathLst>
                <a:path w="92709" h="58420">
                  <a:moveTo>
                    <a:pt x="92300" y="0"/>
                  </a:moveTo>
                  <a:lnTo>
                    <a:pt x="0" y="0"/>
                  </a:lnTo>
                  <a:lnTo>
                    <a:pt x="0" y="32951"/>
                  </a:lnTo>
                  <a:lnTo>
                    <a:pt x="3626" y="42775"/>
                  </a:lnTo>
                  <a:lnTo>
                    <a:pt x="13516" y="50769"/>
                  </a:lnTo>
                  <a:lnTo>
                    <a:pt x="28187" y="56158"/>
                  </a:lnTo>
                  <a:lnTo>
                    <a:pt x="46155" y="58134"/>
                  </a:lnTo>
                  <a:lnTo>
                    <a:pt x="64117" y="56158"/>
                  </a:lnTo>
                  <a:lnTo>
                    <a:pt x="78785" y="50769"/>
                  </a:lnTo>
                  <a:lnTo>
                    <a:pt x="88674" y="42775"/>
                  </a:lnTo>
                  <a:lnTo>
                    <a:pt x="92300" y="32983"/>
                  </a:lnTo>
                  <a:lnTo>
                    <a:pt x="92300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0" name="object 240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6563548" y="9019641"/>
              <a:ext cx="92761" cy="62898"/>
            </a:xfrm>
            <a:prstGeom prst="rect">
              <a:avLst/>
            </a:prstGeom>
          </p:spPr>
        </p:pic>
        <p:sp>
          <p:nvSpPr>
            <p:cNvPr id="241" name="object 241"/>
            <p:cNvSpPr/>
            <p:nvPr/>
          </p:nvSpPr>
          <p:spPr>
            <a:xfrm>
              <a:off x="6563769" y="8995505"/>
              <a:ext cx="92710" cy="48895"/>
            </a:xfrm>
            <a:custGeom>
              <a:avLst/>
              <a:gdLst/>
              <a:ahLst/>
              <a:cxnLst/>
              <a:rect l="l" t="t" r="r" b="b"/>
              <a:pathLst>
                <a:path w="92709" h="48895">
                  <a:moveTo>
                    <a:pt x="46145" y="0"/>
                  </a:moveTo>
                  <a:lnTo>
                    <a:pt x="28183" y="1896"/>
                  </a:lnTo>
                  <a:lnTo>
                    <a:pt x="13515" y="7069"/>
                  </a:lnTo>
                  <a:lnTo>
                    <a:pt x="3626" y="14740"/>
                  </a:lnTo>
                  <a:lnTo>
                    <a:pt x="0" y="24135"/>
                  </a:lnTo>
                  <a:lnTo>
                    <a:pt x="3626" y="33535"/>
                  </a:lnTo>
                  <a:lnTo>
                    <a:pt x="13515" y="41210"/>
                  </a:lnTo>
                  <a:lnTo>
                    <a:pt x="28183" y="46384"/>
                  </a:lnTo>
                  <a:lnTo>
                    <a:pt x="46145" y="48281"/>
                  </a:lnTo>
                  <a:lnTo>
                    <a:pt x="64113" y="46384"/>
                  </a:lnTo>
                  <a:lnTo>
                    <a:pt x="78784" y="41210"/>
                  </a:lnTo>
                  <a:lnTo>
                    <a:pt x="88674" y="33535"/>
                  </a:lnTo>
                  <a:lnTo>
                    <a:pt x="92300" y="24135"/>
                  </a:lnTo>
                  <a:lnTo>
                    <a:pt x="88674" y="14740"/>
                  </a:lnTo>
                  <a:lnTo>
                    <a:pt x="78784" y="7069"/>
                  </a:lnTo>
                  <a:lnTo>
                    <a:pt x="64113" y="1896"/>
                  </a:lnTo>
                  <a:lnTo>
                    <a:pt x="46145" y="0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6563766" y="9019643"/>
              <a:ext cx="92710" cy="58419"/>
            </a:xfrm>
            <a:custGeom>
              <a:avLst/>
              <a:gdLst/>
              <a:ahLst/>
              <a:cxnLst/>
              <a:rect l="l" t="t" r="r" b="b"/>
              <a:pathLst>
                <a:path w="92709" h="58420">
                  <a:moveTo>
                    <a:pt x="92300" y="0"/>
                  </a:moveTo>
                  <a:lnTo>
                    <a:pt x="0" y="0"/>
                  </a:lnTo>
                  <a:lnTo>
                    <a:pt x="0" y="32951"/>
                  </a:lnTo>
                  <a:lnTo>
                    <a:pt x="3626" y="42775"/>
                  </a:lnTo>
                  <a:lnTo>
                    <a:pt x="13515" y="50769"/>
                  </a:lnTo>
                  <a:lnTo>
                    <a:pt x="28183" y="56158"/>
                  </a:lnTo>
                  <a:lnTo>
                    <a:pt x="46145" y="58134"/>
                  </a:lnTo>
                  <a:lnTo>
                    <a:pt x="64113" y="56158"/>
                  </a:lnTo>
                  <a:lnTo>
                    <a:pt x="78784" y="50769"/>
                  </a:lnTo>
                  <a:lnTo>
                    <a:pt x="88674" y="42775"/>
                  </a:lnTo>
                  <a:lnTo>
                    <a:pt x="92300" y="32983"/>
                  </a:lnTo>
                  <a:lnTo>
                    <a:pt x="92300" y="0"/>
                  </a:lnTo>
                  <a:close/>
                </a:path>
              </a:pathLst>
            </a:custGeom>
            <a:solidFill>
              <a:srgbClr val="68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3" name="object 24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6563548" y="9019641"/>
              <a:ext cx="92761" cy="62898"/>
            </a:xfrm>
            <a:prstGeom prst="rect">
              <a:avLst/>
            </a:prstGeom>
          </p:spPr>
        </p:pic>
        <p:sp>
          <p:nvSpPr>
            <p:cNvPr id="244" name="object 244"/>
            <p:cNvSpPr/>
            <p:nvPr/>
          </p:nvSpPr>
          <p:spPr>
            <a:xfrm>
              <a:off x="6563769" y="8995505"/>
              <a:ext cx="92710" cy="48895"/>
            </a:xfrm>
            <a:custGeom>
              <a:avLst/>
              <a:gdLst/>
              <a:ahLst/>
              <a:cxnLst/>
              <a:rect l="l" t="t" r="r" b="b"/>
              <a:pathLst>
                <a:path w="92709" h="48895">
                  <a:moveTo>
                    <a:pt x="46145" y="0"/>
                  </a:moveTo>
                  <a:lnTo>
                    <a:pt x="28183" y="1896"/>
                  </a:lnTo>
                  <a:lnTo>
                    <a:pt x="13515" y="7069"/>
                  </a:lnTo>
                  <a:lnTo>
                    <a:pt x="3626" y="14740"/>
                  </a:lnTo>
                  <a:lnTo>
                    <a:pt x="0" y="24135"/>
                  </a:lnTo>
                  <a:lnTo>
                    <a:pt x="3626" y="33535"/>
                  </a:lnTo>
                  <a:lnTo>
                    <a:pt x="13515" y="41210"/>
                  </a:lnTo>
                  <a:lnTo>
                    <a:pt x="28183" y="46384"/>
                  </a:lnTo>
                  <a:lnTo>
                    <a:pt x="46145" y="48281"/>
                  </a:lnTo>
                  <a:lnTo>
                    <a:pt x="64113" y="46384"/>
                  </a:lnTo>
                  <a:lnTo>
                    <a:pt x="78784" y="41210"/>
                  </a:lnTo>
                  <a:lnTo>
                    <a:pt x="88674" y="33535"/>
                  </a:lnTo>
                  <a:lnTo>
                    <a:pt x="92300" y="24135"/>
                  </a:lnTo>
                  <a:lnTo>
                    <a:pt x="88674" y="14740"/>
                  </a:lnTo>
                  <a:lnTo>
                    <a:pt x="78784" y="7069"/>
                  </a:lnTo>
                  <a:lnTo>
                    <a:pt x="64113" y="1896"/>
                  </a:lnTo>
                  <a:lnTo>
                    <a:pt x="46145" y="0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5" name="object 245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6609975" y="9237484"/>
              <a:ext cx="65600" cy="203436"/>
            </a:xfrm>
            <a:prstGeom prst="rect">
              <a:avLst/>
            </a:prstGeom>
          </p:spPr>
        </p:pic>
        <p:pic>
          <p:nvPicPr>
            <p:cNvPr id="246" name="object 246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6455539" y="9348175"/>
              <a:ext cx="74186" cy="74186"/>
            </a:xfrm>
            <a:prstGeom prst="rect">
              <a:avLst/>
            </a:prstGeom>
          </p:spPr>
        </p:pic>
        <p:pic>
          <p:nvPicPr>
            <p:cNvPr id="247" name="object 247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6609980" y="9484486"/>
              <a:ext cx="73809" cy="73819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037952" y="7023346"/>
              <a:ext cx="750961" cy="1256139"/>
            </a:xfrm>
            <a:prstGeom prst="rect">
              <a:avLst/>
            </a:prstGeom>
          </p:spPr>
        </p:pic>
        <p:sp>
          <p:nvSpPr>
            <p:cNvPr id="249" name="object 249"/>
            <p:cNvSpPr/>
            <p:nvPr/>
          </p:nvSpPr>
          <p:spPr>
            <a:xfrm>
              <a:off x="6180462" y="2686843"/>
              <a:ext cx="466090" cy="1285240"/>
            </a:xfrm>
            <a:custGeom>
              <a:avLst/>
              <a:gdLst/>
              <a:ahLst/>
              <a:cxnLst/>
              <a:rect l="l" t="t" r="r" b="b"/>
              <a:pathLst>
                <a:path w="466090" h="1285239">
                  <a:moveTo>
                    <a:pt x="278263" y="0"/>
                  </a:moveTo>
                  <a:lnTo>
                    <a:pt x="187680" y="0"/>
                  </a:lnTo>
                  <a:lnTo>
                    <a:pt x="187185" y="48068"/>
                  </a:lnTo>
                  <a:lnTo>
                    <a:pt x="185879" y="75686"/>
                  </a:lnTo>
                  <a:lnTo>
                    <a:pt x="171361" y="121077"/>
                  </a:lnTo>
                  <a:lnTo>
                    <a:pt x="142885" y="147147"/>
                  </a:lnTo>
                  <a:lnTo>
                    <a:pt x="110252" y="172349"/>
                  </a:lnTo>
                  <a:lnTo>
                    <a:pt x="78025" y="205990"/>
                  </a:lnTo>
                  <a:lnTo>
                    <a:pt x="48546" y="246136"/>
                  </a:lnTo>
                  <a:lnTo>
                    <a:pt x="24155" y="290856"/>
                  </a:lnTo>
                  <a:lnTo>
                    <a:pt x="7193" y="338219"/>
                  </a:lnTo>
                  <a:lnTo>
                    <a:pt x="0" y="386291"/>
                  </a:lnTo>
                  <a:lnTo>
                    <a:pt x="1185" y="419459"/>
                  </a:lnTo>
                  <a:lnTo>
                    <a:pt x="5889" y="464839"/>
                  </a:lnTo>
                  <a:lnTo>
                    <a:pt x="13328" y="519439"/>
                  </a:lnTo>
                  <a:lnTo>
                    <a:pt x="22722" y="580269"/>
                  </a:lnTo>
                  <a:lnTo>
                    <a:pt x="33289" y="644335"/>
                  </a:lnTo>
                  <a:lnTo>
                    <a:pt x="64208" y="826040"/>
                  </a:lnTo>
                  <a:lnTo>
                    <a:pt x="71647" y="873138"/>
                  </a:lnTo>
                  <a:lnTo>
                    <a:pt x="76351" y="908513"/>
                  </a:lnTo>
                  <a:lnTo>
                    <a:pt x="77536" y="929175"/>
                  </a:lnTo>
                  <a:lnTo>
                    <a:pt x="70253" y="964143"/>
                  </a:lnTo>
                  <a:lnTo>
                    <a:pt x="42673" y="1038558"/>
                  </a:lnTo>
                  <a:lnTo>
                    <a:pt x="33663" y="1076511"/>
                  </a:lnTo>
                  <a:lnTo>
                    <a:pt x="31187" y="1122267"/>
                  </a:lnTo>
                  <a:lnTo>
                    <a:pt x="31700" y="1173753"/>
                  </a:lnTo>
                  <a:lnTo>
                    <a:pt x="33360" y="1215782"/>
                  </a:lnTo>
                  <a:lnTo>
                    <a:pt x="34323" y="1233166"/>
                  </a:lnTo>
                  <a:lnTo>
                    <a:pt x="35186" y="1263780"/>
                  </a:lnTo>
                  <a:lnTo>
                    <a:pt x="41226" y="1279356"/>
                  </a:lnTo>
                  <a:lnTo>
                    <a:pt x="57620" y="1284726"/>
                  </a:lnTo>
                  <a:lnTo>
                    <a:pt x="89547" y="1284725"/>
                  </a:lnTo>
                  <a:lnTo>
                    <a:pt x="116443" y="1278053"/>
                  </a:lnTo>
                  <a:lnTo>
                    <a:pt x="130276" y="1264684"/>
                  </a:lnTo>
                  <a:lnTo>
                    <a:pt x="139864" y="1251739"/>
                  </a:lnTo>
                  <a:lnTo>
                    <a:pt x="154026" y="1246339"/>
                  </a:lnTo>
                  <a:lnTo>
                    <a:pt x="167945" y="1249357"/>
                  </a:lnTo>
                  <a:lnTo>
                    <a:pt x="174620" y="1255964"/>
                  </a:lnTo>
                  <a:lnTo>
                    <a:pt x="179618" y="1264727"/>
                  </a:lnTo>
                  <a:lnTo>
                    <a:pt x="188507" y="1274212"/>
                  </a:lnTo>
                  <a:lnTo>
                    <a:pt x="208063" y="1282422"/>
                  </a:lnTo>
                  <a:lnTo>
                    <a:pt x="233275" y="1285159"/>
                  </a:lnTo>
                  <a:lnTo>
                    <a:pt x="258487" y="1282422"/>
                  </a:lnTo>
                  <a:lnTo>
                    <a:pt x="278043" y="1274212"/>
                  </a:lnTo>
                  <a:lnTo>
                    <a:pt x="286938" y="1264727"/>
                  </a:lnTo>
                  <a:lnTo>
                    <a:pt x="291938" y="1255964"/>
                  </a:lnTo>
                  <a:lnTo>
                    <a:pt x="298611" y="1249357"/>
                  </a:lnTo>
                  <a:lnTo>
                    <a:pt x="312524" y="1246339"/>
                  </a:lnTo>
                  <a:lnTo>
                    <a:pt x="326688" y="1251739"/>
                  </a:lnTo>
                  <a:lnTo>
                    <a:pt x="336279" y="1264684"/>
                  </a:lnTo>
                  <a:lnTo>
                    <a:pt x="350112" y="1278053"/>
                  </a:lnTo>
                  <a:lnTo>
                    <a:pt x="408930" y="1277274"/>
                  </a:lnTo>
                  <a:lnTo>
                    <a:pt x="431364" y="1241424"/>
                  </a:lnTo>
                  <a:lnTo>
                    <a:pt x="435697" y="1170972"/>
                  </a:lnTo>
                  <a:lnTo>
                    <a:pt x="436859" y="1133922"/>
                  </a:lnTo>
                  <a:lnTo>
                    <a:pt x="435718" y="1107330"/>
                  </a:lnTo>
                  <a:lnTo>
                    <a:pt x="432280" y="1076511"/>
                  </a:lnTo>
                  <a:lnTo>
                    <a:pt x="423270" y="1038558"/>
                  </a:lnTo>
                  <a:lnTo>
                    <a:pt x="395690" y="964143"/>
                  </a:lnTo>
                  <a:lnTo>
                    <a:pt x="388407" y="929175"/>
                  </a:lnTo>
                  <a:lnTo>
                    <a:pt x="389592" y="908513"/>
                  </a:lnTo>
                  <a:lnTo>
                    <a:pt x="394296" y="873138"/>
                  </a:lnTo>
                  <a:lnTo>
                    <a:pt x="401735" y="826040"/>
                  </a:lnTo>
                  <a:lnTo>
                    <a:pt x="432654" y="644335"/>
                  </a:lnTo>
                  <a:lnTo>
                    <a:pt x="443220" y="580269"/>
                  </a:lnTo>
                  <a:lnTo>
                    <a:pt x="452615" y="519439"/>
                  </a:lnTo>
                  <a:lnTo>
                    <a:pt x="460054" y="464839"/>
                  </a:lnTo>
                  <a:lnTo>
                    <a:pt x="464758" y="419459"/>
                  </a:lnTo>
                  <a:lnTo>
                    <a:pt x="465943" y="386291"/>
                  </a:lnTo>
                  <a:lnTo>
                    <a:pt x="457279" y="336878"/>
                  </a:lnTo>
                  <a:lnTo>
                    <a:pt x="437051" y="286566"/>
                  </a:lnTo>
                  <a:lnTo>
                    <a:pt x="409318" y="238895"/>
                  </a:lnTo>
                  <a:lnTo>
                    <a:pt x="378142" y="197408"/>
                  </a:lnTo>
                  <a:lnTo>
                    <a:pt x="347581" y="165645"/>
                  </a:lnTo>
                  <a:lnTo>
                    <a:pt x="321697" y="147147"/>
                  </a:lnTo>
                  <a:lnTo>
                    <a:pt x="323058" y="147147"/>
                  </a:lnTo>
                  <a:lnTo>
                    <a:pt x="294582" y="121077"/>
                  </a:lnTo>
                  <a:lnTo>
                    <a:pt x="283127" y="81704"/>
                  </a:lnTo>
                  <a:lnTo>
                    <a:pt x="278515" y="13321"/>
                  </a:lnTo>
                  <a:lnTo>
                    <a:pt x="278263" y="0"/>
                  </a:lnTo>
                  <a:close/>
                </a:path>
              </a:pathLst>
            </a:custGeom>
            <a:solidFill>
              <a:srgbClr val="AADB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6214478" y="2686856"/>
              <a:ext cx="432434" cy="1285240"/>
            </a:xfrm>
            <a:custGeom>
              <a:avLst/>
              <a:gdLst/>
              <a:ahLst/>
              <a:cxnLst/>
              <a:rect l="l" t="t" r="r" b="b"/>
              <a:pathLst>
                <a:path w="432434" h="1285239">
                  <a:moveTo>
                    <a:pt x="431927" y="386283"/>
                  </a:moveTo>
                  <a:lnTo>
                    <a:pt x="423252" y="336867"/>
                  </a:lnTo>
                  <a:lnTo>
                    <a:pt x="403034" y="286562"/>
                  </a:lnTo>
                  <a:lnTo>
                    <a:pt x="375297" y="238887"/>
                  </a:lnTo>
                  <a:lnTo>
                    <a:pt x="344119" y="197408"/>
                  </a:lnTo>
                  <a:lnTo>
                    <a:pt x="313563" y="165633"/>
                  </a:lnTo>
                  <a:lnTo>
                    <a:pt x="287680" y="147142"/>
                  </a:lnTo>
                  <a:lnTo>
                    <a:pt x="289039" y="147142"/>
                  </a:lnTo>
                  <a:lnTo>
                    <a:pt x="260565" y="121069"/>
                  </a:lnTo>
                  <a:lnTo>
                    <a:pt x="249110" y="81699"/>
                  </a:lnTo>
                  <a:lnTo>
                    <a:pt x="244487" y="13309"/>
                  </a:lnTo>
                  <a:lnTo>
                    <a:pt x="244246" y="0"/>
                  </a:lnTo>
                  <a:lnTo>
                    <a:pt x="204431" y="0"/>
                  </a:lnTo>
                  <a:lnTo>
                    <a:pt x="204914" y="48056"/>
                  </a:lnTo>
                  <a:lnTo>
                    <a:pt x="209359" y="93281"/>
                  </a:lnTo>
                  <a:lnTo>
                    <a:pt x="228714" y="129794"/>
                  </a:lnTo>
                  <a:lnTo>
                    <a:pt x="249212" y="147142"/>
                  </a:lnTo>
                  <a:lnTo>
                    <a:pt x="247853" y="147142"/>
                  </a:lnTo>
                  <a:lnTo>
                    <a:pt x="304304" y="197408"/>
                  </a:lnTo>
                  <a:lnTo>
                    <a:pt x="335470" y="238887"/>
                  </a:lnTo>
                  <a:lnTo>
                    <a:pt x="363207" y="286562"/>
                  </a:lnTo>
                  <a:lnTo>
                    <a:pt x="383438" y="336867"/>
                  </a:lnTo>
                  <a:lnTo>
                    <a:pt x="392099" y="386283"/>
                  </a:lnTo>
                  <a:lnTo>
                    <a:pt x="390918" y="419455"/>
                  </a:lnTo>
                  <a:lnTo>
                    <a:pt x="386207" y="464832"/>
                  </a:lnTo>
                  <a:lnTo>
                    <a:pt x="378777" y="519430"/>
                  </a:lnTo>
                  <a:lnTo>
                    <a:pt x="369379" y="580263"/>
                  </a:lnTo>
                  <a:lnTo>
                    <a:pt x="358813" y="644334"/>
                  </a:lnTo>
                  <a:lnTo>
                    <a:pt x="327888" y="826033"/>
                  </a:lnTo>
                  <a:lnTo>
                    <a:pt x="320459" y="873137"/>
                  </a:lnTo>
                  <a:lnTo>
                    <a:pt x="315747" y="908507"/>
                  </a:lnTo>
                  <a:lnTo>
                    <a:pt x="314566" y="929170"/>
                  </a:lnTo>
                  <a:lnTo>
                    <a:pt x="321843" y="964133"/>
                  </a:lnTo>
                  <a:lnTo>
                    <a:pt x="349427" y="1038555"/>
                  </a:lnTo>
                  <a:lnTo>
                    <a:pt x="358432" y="1076502"/>
                  </a:lnTo>
                  <a:lnTo>
                    <a:pt x="361010" y="1122260"/>
                  </a:lnTo>
                  <a:lnTo>
                    <a:pt x="360705" y="1173746"/>
                  </a:lnTo>
                  <a:lnTo>
                    <a:pt x="359257" y="1215771"/>
                  </a:lnTo>
                  <a:lnTo>
                    <a:pt x="358394" y="1233157"/>
                  </a:lnTo>
                  <a:lnTo>
                    <a:pt x="358013" y="1248651"/>
                  </a:lnTo>
                  <a:lnTo>
                    <a:pt x="342684" y="1248651"/>
                  </a:lnTo>
                  <a:lnTo>
                    <a:pt x="315785" y="1241983"/>
                  </a:lnTo>
                  <a:lnTo>
                    <a:pt x="301955" y="1228610"/>
                  </a:lnTo>
                  <a:lnTo>
                    <a:pt x="292366" y="1215669"/>
                  </a:lnTo>
                  <a:lnTo>
                    <a:pt x="278206" y="1210259"/>
                  </a:lnTo>
                  <a:lnTo>
                    <a:pt x="264287" y="1213281"/>
                  </a:lnTo>
                  <a:lnTo>
                    <a:pt x="257606" y="1219898"/>
                  </a:lnTo>
                  <a:lnTo>
                    <a:pt x="252603" y="1228661"/>
                  </a:lnTo>
                  <a:lnTo>
                    <a:pt x="243725" y="1238135"/>
                  </a:lnTo>
                  <a:lnTo>
                    <a:pt x="224167" y="1246352"/>
                  </a:lnTo>
                  <a:lnTo>
                    <a:pt x="198945" y="1249083"/>
                  </a:lnTo>
                  <a:lnTo>
                    <a:pt x="173736" y="1246352"/>
                  </a:lnTo>
                  <a:lnTo>
                    <a:pt x="154178" y="1238135"/>
                  </a:lnTo>
                  <a:lnTo>
                    <a:pt x="145288" y="1228661"/>
                  </a:lnTo>
                  <a:lnTo>
                    <a:pt x="140296" y="1219898"/>
                  </a:lnTo>
                  <a:lnTo>
                    <a:pt x="133616" y="1213281"/>
                  </a:lnTo>
                  <a:lnTo>
                    <a:pt x="119697" y="1210259"/>
                  </a:lnTo>
                  <a:lnTo>
                    <a:pt x="105537" y="1215669"/>
                  </a:lnTo>
                  <a:lnTo>
                    <a:pt x="95948" y="1228610"/>
                  </a:lnTo>
                  <a:lnTo>
                    <a:pt x="82118" y="1241983"/>
                  </a:lnTo>
                  <a:lnTo>
                    <a:pt x="23291" y="1241196"/>
                  </a:lnTo>
                  <a:lnTo>
                    <a:pt x="863" y="1205357"/>
                  </a:lnTo>
                  <a:lnTo>
                    <a:pt x="0" y="1197102"/>
                  </a:lnTo>
                  <a:lnTo>
                    <a:pt x="0" y="1233170"/>
                  </a:lnTo>
                  <a:lnTo>
                    <a:pt x="863" y="1263777"/>
                  </a:lnTo>
                  <a:lnTo>
                    <a:pt x="6896" y="1279347"/>
                  </a:lnTo>
                  <a:lnTo>
                    <a:pt x="23291" y="1284719"/>
                  </a:lnTo>
                  <a:lnTo>
                    <a:pt x="55219" y="1284706"/>
                  </a:lnTo>
                  <a:lnTo>
                    <a:pt x="82118" y="1278039"/>
                  </a:lnTo>
                  <a:lnTo>
                    <a:pt x="95948" y="1264678"/>
                  </a:lnTo>
                  <a:lnTo>
                    <a:pt x="105537" y="1251724"/>
                  </a:lnTo>
                  <a:lnTo>
                    <a:pt x="119697" y="1246327"/>
                  </a:lnTo>
                  <a:lnTo>
                    <a:pt x="133616" y="1249349"/>
                  </a:lnTo>
                  <a:lnTo>
                    <a:pt x="140296" y="1255953"/>
                  </a:lnTo>
                  <a:lnTo>
                    <a:pt x="145288" y="1264716"/>
                  </a:lnTo>
                  <a:lnTo>
                    <a:pt x="154178" y="1274203"/>
                  </a:lnTo>
                  <a:lnTo>
                    <a:pt x="173736" y="1282420"/>
                  </a:lnTo>
                  <a:lnTo>
                    <a:pt x="198945" y="1285151"/>
                  </a:lnTo>
                  <a:lnTo>
                    <a:pt x="224167" y="1282420"/>
                  </a:lnTo>
                  <a:lnTo>
                    <a:pt x="243725" y="1274203"/>
                  </a:lnTo>
                  <a:lnTo>
                    <a:pt x="252603" y="1264716"/>
                  </a:lnTo>
                  <a:lnTo>
                    <a:pt x="257606" y="1255953"/>
                  </a:lnTo>
                  <a:lnTo>
                    <a:pt x="264287" y="1249349"/>
                  </a:lnTo>
                  <a:lnTo>
                    <a:pt x="278206" y="1246327"/>
                  </a:lnTo>
                  <a:lnTo>
                    <a:pt x="292366" y="1251724"/>
                  </a:lnTo>
                  <a:lnTo>
                    <a:pt x="301955" y="1264678"/>
                  </a:lnTo>
                  <a:lnTo>
                    <a:pt x="315785" y="1278039"/>
                  </a:lnTo>
                  <a:lnTo>
                    <a:pt x="327571" y="1280972"/>
                  </a:lnTo>
                  <a:lnTo>
                    <a:pt x="324840" y="1281925"/>
                  </a:lnTo>
                  <a:lnTo>
                    <a:pt x="329793" y="1283512"/>
                  </a:lnTo>
                  <a:lnTo>
                    <a:pt x="335737" y="1284528"/>
                  </a:lnTo>
                  <a:lnTo>
                    <a:pt x="342976" y="1284719"/>
                  </a:lnTo>
                  <a:lnTo>
                    <a:pt x="374904" y="1277264"/>
                  </a:lnTo>
                  <a:lnTo>
                    <a:pt x="397344" y="1241412"/>
                  </a:lnTo>
                  <a:lnTo>
                    <a:pt x="401675" y="1170965"/>
                  </a:lnTo>
                  <a:lnTo>
                    <a:pt x="402831" y="1133919"/>
                  </a:lnTo>
                  <a:lnTo>
                    <a:pt x="401701" y="1107325"/>
                  </a:lnTo>
                  <a:lnTo>
                    <a:pt x="398259" y="1076502"/>
                  </a:lnTo>
                  <a:lnTo>
                    <a:pt x="389242" y="1038555"/>
                  </a:lnTo>
                  <a:lnTo>
                    <a:pt x="361670" y="964133"/>
                  </a:lnTo>
                  <a:lnTo>
                    <a:pt x="354380" y="929170"/>
                  </a:lnTo>
                  <a:lnTo>
                    <a:pt x="355574" y="908507"/>
                  </a:lnTo>
                  <a:lnTo>
                    <a:pt x="360273" y="873137"/>
                  </a:lnTo>
                  <a:lnTo>
                    <a:pt x="367715" y="826033"/>
                  </a:lnTo>
                  <a:lnTo>
                    <a:pt x="398627" y="644334"/>
                  </a:lnTo>
                  <a:lnTo>
                    <a:pt x="409194" y="580263"/>
                  </a:lnTo>
                  <a:lnTo>
                    <a:pt x="418592" y="519430"/>
                  </a:lnTo>
                  <a:lnTo>
                    <a:pt x="426034" y="464832"/>
                  </a:lnTo>
                  <a:lnTo>
                    <a:pt x="430733" y="419455"/>
                  </a:lnTo>
                  <a:lnTo>
                    <a:pt x="431927" y="386283"/>
                  </a:lnTo>
                  <a:close/>
                </a:path>
              </a:pathLst>
            </a:custGeom>
            <a:solidFill>
              <a:srgbClr val="85C2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1" name="object 251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6352705" y="2670714"/>
              <a:ext cx="121451" cy="92210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6242023" y="2884489"/>
              <a:ext cx="184680" cy="119552"/>
            </a:xfrm>
            <a:prstGeom prst="rect">
              <a:avLst/>
            </a:prstGeom>
          </p:spPr>
        </p:pic>
        <p:sp>
          <p:nvSpPr>
            <p:cNvPr id="253" name="object 253"/>
            <p:cNvSpPr/>
            <p:nvPr/>
          </p:nvSpPr>
          <p:spPr>
            <a:xfrm>
              <a:off x="6238049" y="2773558"/>
              <a:ext cx="154305" cy="1106805"/>
            </a:xfrm>
            <a:custGeom>
              <a:avLst/>
              <a:gdLst/>
              <a:ahLst/>
              <a:cxnLst/>
              <a:rect l="l" t="t" r="r" b="b"/>
              <a:pathLst>
                <a:path w="154304" h="1106804">
                  <a:moveTo>
                    <a:pt x="59207" y="980401"/>
                  </a:moveTo>
                  <a:lnTo>
                    <a:pt x="58826" y="969581"/>
                  </a:lnTo>
                  <a:lnTo>
                    <a:pt x="57048" y="958227"/>
                  </a:lnTo>
                  <a:lnTo>
                    <a:pt x="52920" y="948524"/>
                  </a:lnTo>
                  <a:lnTo>
                    <a:pt x="45516" y="942670"/>
                  </a:lnTo>
                  <a:lnTo>
                    <a:pt x="37185" y="943063"/>
                  </a:lnTo>
                  <a:lnTo>
                    <a:pt x="15760" y="983195"/>
                  </a:lnTo>
                  <a:lnTo>
                    <a:pt x="14554" y="1073086"/>
                  </a:lnTo>
                  <a:lnTo>
                    <a:pt x="17564" y="1088771"/>
                  </a:lnTo>
                  <a:lnTo>
                    <a:pt x="20802" y="1096327"/>
                  </a:lnTo>
                  <a:lnTo>
                    <a:pt x="31521" y="1105420"/>
                  </a:lnTo>
                  <a:lnTo>
                    <a:pt x="39217" y="1106335"/>
                  </a:lnTo>
                  <a:lnTo>
                    <a:pt x="44767" y="1101763"/>
                  </a:lnTo>
                  <a:lnTo>
                    <a:pt x="55994" y="1051204"/>
                  </a:lnTo>
                  <a:lnTo>
                    <a:pt x="58762" y="1004011"/>
                  </a:lnTo>
                  <a:lnTo>
                    <a:pt x="59207" y="980401"/>
                  </a:lnTo>
                  <a:close/>
                </a:path>
                <a:path w="154304" h="1106804">
                  <a:moveTo>
                    <a:pt x="118681" y="811834"/>
                  </a:moveTo>
                  <a:lnTo>
                    <a:pt x="101892" y="694728"/>
                  </a:lnTo>
                  <a:lnTo>
                    <a:pt x="46291" y="325945"/>
                  </a:lnTo>
                  <a:lnTo>
                    <a:pt x="25044" y="289699"/>
                  </a:lnTo>
                  <a:lnTo>
                    <a:pt x="17284" y="290182"/>
                  </a:lnTo>
                  <a:lnTo>
                    <a:pt x="7861" y="297116"/>
                  </a:lnTo>
                  <a:lnTo>
                    <a:pt x="774" y="311137"/>
                  </a:lnTo>
                  <a:lnTo>
                    <a:pt x="0" y="332892"/>
                  </a:lnTo>
                  <a:lnTo>
                    <a:pt x="7975" y="395274"/>
                  </a:lnTo>
                  <a:lnTo>
                    <a:pt x="59296" y="814717"/>
                  </a:lnTo>
                  <a:lnTo>
                    <a:pt x="62865" y="826477"/>
                  </a:lnTo>
                  <a:lnTo>
                    <a:pt x="70256" y="838111"/>
                  </a:lnTo>
                  <a:lnTo>
                    <a:pt x="80086" y="846861"/>
                  </a:lnTo>
                  <a:lnTo>
                    <a:pt x="90906" y="849934"/>
                  </a:lnTo>
                  <a:lnTo>
                    <a:pt x="101447" y="848385"/>
                  </a:lnTo>
                  <a:lnTo>
                    <a:pt x="111175" y="843254"/>
                  </a:lnTo>
                  <a:lnTo>
                    <a:pt x="117716" y="831938"/>
                  </a:lnTo>
                  <a:lnTo>
                    <a:pt x="118681" y="811834"/>
                  </a:lnTo>
                  <a:close/>
                </a:path>
                <a:path w="154304" h="1106804">
                  <a:moveTo>
                    <a:pt x="154216" y="23825"/>
                  </a:moveTo>
                  <a:lnTo>
                    <a:pt x="152819" y="6350"/>
                  </a:lnTo>
                  <a:lnTo>
                    <a:pt x="148932" y="0"/>
                  </a:lnTo>
                  <a:lnTo>
                    <a:pt x="142481" y="279"/>
                  </a:lnTo>
                  <a:lnTo>
                    <a:pt x="136017" y="4711"/>
                  </a:lnTo>
                  <a:lnTo>
                    <a:pt x="132168" y="10769"/>
                  </a:lnTo>
                  <a:lnTo>
                    <a:pt x="130429" y="17005"/>
                  </a:lnTo>
                  <a:lnTo>
                    <a:pt x="131584" y="23609"/>
                  </a:lnTo>
                  <a:lnTo>
                    <a:pt x="130657" y="29972"/>
                  </a:lnTo>
                  <a:lnTo>
                    <a:pt x="128130" y="38696"/>
                  </a:lnTo>
                  <a:lnTo>
                    <a:pt x="123888" y="46939"/>
                  </a:lnTo>
                  <a:lnTo>
                    <a:pt x="118922" y="54991"/>
                  </a:lnTo>
                  <a:lnTo>
                    <a:pt x="114223" y="63144"/>
                  </a:lnTo>
                  <a:lnTo>
                    <a:pt x="112509" y="66446"/>
                  </a:lnTo>
                  <a:lnTo>
                    <a:pt x="111086" y="70129"/>
                  </a:lnTo>
                  <a:lnTo>
                    <a:pt x="113677" y="78955"/>
                  </a:lnTo>
                  <a:lnTo>
                    <a:pt x="120205" y="82105"/>
                  </a:lnTo>
                  <a:lnTo>
                    <a:pt x="128955" y="83248"/>
                  </a:lnTo>
                  <a:lnTo>
                    <a:pt x="131673" y="83261"/>
                  </a:lnTo>
                  <a:lnTo>
                    <a:pt x="137668" y="80962"/>
                  </a:lnTo>
                  <a:lnTo>
                    <a:pt x="139750" y="77685"/>
                  </a:lnTo>
                  <a:lnTo>
                    <a:pt x="141414" y="74536"/>
                  </a:lnTo>
                  <a:lnTo>
                    <a:pt x="148450" y="58267"/>
                  </a:lnTo>
                  <a:lnTo>
                    <a:pt x="152742" y="41249"/>
                  </a:lnTo>
                  <a:lnTo>
                    <a:pt x="154216" y="23825"/>
                  </a:lnTo>
                  <a:close/>
                </a:path>
              </a:pathLst>
            </a:custGeom>
            <a:solidFill>
              <a:srgbClr val="FFFFFF">
                <a:alpha val="58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4" name="object 254"/>
          <p:cNvSpPr txBox="1"/>
          <p:nvPr/>
        </p:nvSpPr>
        <p:spPr>
          <a:xfrm>
            <a:off x="7137565" y="3176739"/>
            <a:ext cx="19481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114" dirty="0">
                <a:solidFill>
                  <a:srgbClr val="163A69"/>
                </a:solidFill>
                <a:latin typeface="Lucida Sans Unicode"/>
                <a:cs typeface="Lucida Sans Unicode"/>
              </a:rPr>
              <a:t>Agua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85" dirty="0">
                <a:solidFill>
                  <a:srgbClr val="163A69"/>
                </a:solidFill>
                <a:latin typeface="Lucida Sans Unicode"/>
                <a:cs typeface="Lucida Sans Unicode"/>
              </a:rPr>
              <a:t>potable</a:t>
            </a:r>
            <a:endParaRPr sz="2200">
              <a:latin typeface="Lucida Sans Unicode"/>
              <a:cs typeface="Lucida Sans Unicode"/>
            </a:endParaRPr>
          </a:p>
        </p:txBody>
      </p:sp>
      <p:grpSp>
        <p:nvGrpSpPr>
          <p:cNvPr id="255" name="object 255"/>
          <p:cNvGrpSpPr/>
          <p:nvPr/>
        </p:nvGrpSpPr>
        <p:grpSpPr>
          <a:xfrm>
            <a:off x="5893148" y="5723449"/>
            <a:ext cx="5355590" cy="4131310"/>
            <a:chOff x="5893148" y="5723449"/>
            <a:chExt cx="5355590" cy="4131310"/>
          </a:xfrm>
        </p:grpSpPr>
        <p:pic>
          <p:nvPicPr>
            <p:cNvPr id="256" name="object 256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6770501" y="5741112"/>
              <a:ext cx="163706" cy="187303"/>
            </a:xfrm>
            <a:prstGeom prst="rect">
              <a:avLst/>
            </a:prstGeom>
          </p:spPr>
        </p:pic>
        <p:sp>
          <p:nvSpPr>
            <p:cNvPr id="257" name="object 257"/>
            <p:cNvSpPr/>
            <p:nvPr/>
          </p:nvSpPr>
          <p:spPr>
            <a:xfrm>
              <a:off x="6685637" y="5723451"/>
              <a:ext cx="234315" cy="267970"/>
            </a:xfrm>
            <a:custGeom>
              <a:avLst/>
              <a:gdLst/>
              <a:ahLst/>
              <a:cxnLst/>
              <a:rect l="l" t="t" r="r" b="b"/>
              <a:pathLst>
                <a:path w="234315" h="267970">
                  <a:moveTo>
                    <a:pt x="116161" y="0"/>
                  </a:moveTo>
                  <a:lnTo>
                    <a:pt x="80548" y="2325"/>
                  </a:lnTo>
                  <a:lnTo>
                    <a:pt x="40555" y="13137"/>
                  </a:lnTo>
                  <a:lnTo>
                    <a:pt x="0" y="34283"/>
                  </a:lnTo>
                  <a:lnTo>
                    <a:pt x="49909" y="77212"/>
                  </a:lnTo>
                  <a:lnTo>
                    <a:pt x="77981" y="104760"/>
                  </a:lnTo>
                  <a:lnTo>
                    <a:pt x="93881" y="128521"/>
                  </a:lnTo>
                  <a:lnTo>
                    <a:pt x="97529" y="162194"/>
                  </a:lnTo>
                  <a:lnTo>
                    <a:pt x="97729" y="249995"/>
                  </a:lnTo>
                  <a:lnTo>
                    <a:pt x="101536" y="267501"/>
                  </a:lnTo>
                  <a:lnTo>
                    <a:pt x="146645" y="257820"/>
                  </a:lnTo>
                  <a:lnTo>
                    <a:pt x="181665" y="239230"/>
                  </a:lnTo>
                  <a:lnTo>
                    <a:pt x="220558" y="197514"/>
                  </a:lnTo>
                  <a:lnTo>
                    <a:pt x="233816" y="135044"/>
                  </a:lnTo>
                  <a:lnTo>
                    <a:pt x="229660" y="100861"/>
                  </a:lnTo>
                  <a:lnTo>
                    <a:pt x="201531" y="43364"/>
                  </a:lnTo>
                  <a:lnTo>
                    <a:pt x="160806" y="10236"/>
                  </a:lnTo>
                  <a:lnTo>
                    <a:pt x="143576" y="4315"/>
                  </a:lnTo>
                  <a:lnTo>
                    <a:pt x="116161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8" name="object 258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6685645" y="5723449"/>
              <a:ext cx="212947" cy="267499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6341879" y="5745060"/>
              <a:ext cx="524768" cy="424186"/>
            </a:xfrm>
            <a:prstGeom prst="rect">
              <a:avLst/>
            </a:prstGeom>
          </p:spPr>
        </p:pic>
        <p:sp>
          <p:nvSpPr>
            <p:cNvPr id="260" name="object 260"/>
            <p:cNvSpPr/>
            <p:nvPr/>
          </p:nvSpPr>
          <p:spPr>
            <a:xfrm>
              <a:off x="6341871" y="5745346"/>
              <a:ext cx="445134" cy="168910"/>
            </a:xfrm>
            <a:custGeom>
              <a:avLst/>
              <a:gdLst/>
              <a:ahLst/>
              <a:cxnLst/>
              <a:rect l="l" t="t" r="r" b="b"/>
              <a:pathLst>
                <a:path w="445134" h="168910">
                  <a:moveTo>
                    <a:pt x="412687" y="0"/>
                  </a:moveTo>
                  <a:lnTo>
                    <a:pt x="384477" y="1015"/>
                  </a:lnTo>
                  <a:lnTo>
                    <a:pt x="364541" y="4824"/>
                  </a:lnTo>
                  <a:lnTo>
                    <a:pt x="356983" y="7063"/>
                  </a:lnTo>
                  <a:lnTo>
                    <a:pt x="0" y="152504"/>
                  </a:lnTo>
                  <a:lnTo>
                    <a:pt x="5936" y="168304"/>
                  </a:lnTo>
                  <a:lnTo>
                    <a:pt x="59882" y="146786"/>
                  </a:lnTo>
                  <a:lnTo>
                    <a:pt x="99798" y="130046"/>
                  </a:lnTo>
                  <a:lnTo>
                    <a:pt x="113190" y="124735"/>
                  </a:lnTo>
                  <a:lnTo>
                    <a:pt x="131116" y="113965"/>
                  </a:lnTo>
                  <a:lnTo>
                    <a:pt x="150771" y="105010"/>
                  </a:lnTo>
                  <a:lnTo>
                    <a:pt x="190591" y="89511"/>
                  </a:lnTo>
                  <a:lnTo>
                    <a:pt x="241044" y="68566"/>
                  </a:lnTo>
                  <a:lnTo>
                    <a:pt x="292582" y="47572"/>
                  </a:lnTo>
                  <a:lnTo>
                    <a:pt x="344773" y="28530"/>
                  </a:lnTo>
                  <a:lnTo>
                    <a:pt x="397181" y="13440"/>
                  </a:lnTo>
                  <a:lnTo>
                    <a:pt x="445064" y="6141"/>
                  </a:lnTo>
                  <a:lnTo>
                    <a:pt x="412687" y="0"/>
                  </a:lnTo>
                  <a:close/>
                </a:path>
              </a:pathLst>
            </a:custGeom>
            <a:solidFill>
              <a:srgbClr val="FFD666">
                <a:alpha val="5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6341867" y="5747828"/>
              <a:ext cx="525145" cy="421640"/>
            </a:xfrm>
            <a:custGeom>
              <a:avLst/>
              <a:gdLst/>
              <a:ahLst/>
              <a:cxnLst/>
              <a:rect l="l" t="t" r="r" b="b"/>
              <a:pathLst>
                <a:path w="525145" h="421639">
                  <a:moveTo>
                    <a:pt x="431787" y="0"/>
                  </a:moveTo>
                  <a:lnTo>
                    <a:pt x="438489" y="3664"/>
                  </a:lnTo>
                  <a:lnTo>
                    <a:pt x="444614" y="7706"/>
                  </a:lnTo>
                  <a:lnTo>
                    <a:pt x="449850" y="12188"/>
                  </a:lnTo>
                  <a:lnTo>
                    <a:pt x="455221" y="16219"/>
                  </a:lnTo>
                  <a:lnTo>
                    <a:pt x="460268" y="20543"/>
                  </a:lnTo>
                  <a:lnTo>
                    <a:pt x="469702" y="31726"/>
                  </a:lnTo>
                  <a:lnTo>
                    <a:pt x="472592" y="37977"/>
                  </a:lnTo>
                  <a:lnTo>
                    <a:pt x="473786" y="44208"/>
                  </a:lnTo>
                  <a:lnTo>
                    <a:pt x="483078" y="78067"/>
                  </a:lnTo>
                  <a:lnTo>
                    <a:pt x="468627" y="141613"/>
                  </a:lnTo>
                  <a:lnTo>
                    <a:pt x="413025" y="201244"/>
                  </a:lnTo>
                  <a:lnTo>
                    <a:pt x="363083" y="229529"/>
                  </a:lnTo>
                  <a:lnTo>
                    <a:pt x="308043" y="253533"/>
                  </a:lnTo>
                  <a:lnTo>
                    <a:pt x="258357" y="269637"/>
                  </a:lnTo>
                  <a:lnTo>
                    <a:pt x="224474" y="274222"/>
                  </a:lnTo>
                  <a:lnTo>
                    <a:pt x="197166" y="269150"/>
                  </a:lnTo>
                  <a:lnTo>
                    <a:pt x="172437" y="259956"/>
                  </a:lnTo>
                  <a:lnTo>
                    <a:pt x="151858" y="246979"/>
                  </a:lnTo>
                  <a:lnTo>
                    <a:pt x="137001" y="230558"/>
                  </a:lnTo>
                  <a:lnTo>
                    <a:pt x="118607" y="203265"/>
                  </a:lnTo>
                  <a:lnTo>
                    <a:pt x="98358" y="179207"/>
                  </a:lnTo>
                  <a:lnTo>
                    <a:pt x="45045" y="148267"/>
                  </a:lnTo>
                  <a:lnTo>
                    <a:pt x="15653" y="144686"/>
                  </a:lnTo>
                  <a:lnTo>
                    <a:pt x="13947" y="144383"/>
                  </a:lnTo>
                  <a:lnTo>
                    <a:pt x="0" y="150026"/>
                  </a:lnTo>
                  <a:lnTo>
                    <a:pt x="101934" y="421421"/>
                  </a:lnTo>
                  <a:lnTo>
                    <a:pt x="458980" y="243804"/>
                  </a:lnTo>
                  <a:lnTo>
                    <a:pt x="488175" y="221410"/>
                  </a:lnTo>
                  <a:lnTo>
                    <a:pt x="513511" y="179834"/>
                  </a:lnTo>
                  <a:lnTo>
                    <a:pt x="524780" y="125824"/>
                  </a:lnTo>
                  <a:lnTo>
                    <a:pt x="511774" y="66123"/>
                  </a:lnTo>
                  <a:lnTo>
                    <a:pt x="494833" y="38705"/>
                  </a:lnTo>
                  <a:lnTo>
                    <a:pt x="475056" y="19397"/>
                  </a:lnTo>
                  <a:lnTo>
                    <a:pt x="453641" y="6921"/>
                  </a:lnTo>
                  <a:lnTo>
                    <a:pt x="431787" y="0"/>
                  </a:lnTo>
                  <a:close/>
                </a:path>
              </a:pathLst>
            </a:custGeom>
            <a:solidFill>
              <a:srgbClr val="AE5B0E">
                <a:alpha val="33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2" name="object 26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134828" y="5895747"/>
              <a:ext cx="352782" cy="421515"/>
            </a:xfrm>
            <a:prstGeom prst="rect">
              <a:avLst/>
            </a:prstGeom>
          </p:spPr>
        </p:pic>
        <p:sp>
          <p:nvSpPr>
            <p:cNvPr id="263" name="object 263"/>
            <p:cNvSpPr/>
            <p:nvPr/>
          </p:nvSpPr>
          <p:spPr>
            <a:xfrm>
              <a:off x="6308686" y="6020156"/>
              <a:ext cx="179070" cy="281940"/>
            </a:xfrm>
            <a:custGeom>
              <a:avLst/>
              <a:gdLst/>
              <a:ahLst/>
              <a:cxnLst/>
              <a:rect l="l" t="t" r="r" b="b"/>
              <a:pathLst>
                <a:path w="179070" h="281939">
                  <a:moveTo>
                    <a:pt x="169324" y="0"/>
                  </a:moveTo>
                  <a:lnTo>
                    <a:pt x="159789" y="42009"/>
                  </a:lnTo>
                  <a:lnTo>
                    <a:pt x="144319" y="81575"/>
                  </a:lnTo>
                  <a:lnTo>
                    <a:pt x="121760" y="118595"/>
                  </a:lnTo>
                  <a:lnTo>
                    <a:pt x="90957" y="152968"/>
                  </a:lnTo>
                  <a:lnTo>
                    <a:pt x="50755" y="184592"/>
                  </a:lnTo>
                  <a:lnTo>
                    <a:pt x="0" y="213365"/>
                  </a:lnTo>
                  <a:lnTo>
                    <a:pt x="8122" y="268158"/>
                  </a:lnTo>
                  <a:lnTo>
                    <a:pt x="10376" y="281509"/>
                  </a:lnTo>
                  <a:lnTo>
                    <a:pt x="27240" y="269300"/>
                  </a:lnTo>
                  <a:lnTo>
                    <a:pt x="43748" y="256709"/>
                  </a:lnTo>
                  <a:lnTo>
                    <a:pt x="75495" y="230244"/>
                  </a:lnTo>
                  <a:lnTo>
                    <a:pt x="104580" y="199514"/>
                  </a:lnTo>
                  <a:lnTo>
                    <a:pt x="131302" y="167057"/>
                  </a:lnTo>
                  <a:lnTo>
                    <a:pt x="155208" y="132802"/>
                  </a:lnTo>
                  <a:lnTo>
                    <a:pt x="175848" y="96677"/>
                  </a:lnTo>
                  <a:lnTo>
                    <a:pt x="178512" y="73377"/>
                  </a:lnTo>
                  <a:lnTo>
                    <a:pt x="178279" y="49308"/>
                  </a:lnTo>
                  <a:lnTo>
                    <a:pt x="175200" y="24754"/>
                  </a:lnTo>
                  <a:lnTo>
                    <a:pt x="169324" y="0"/>
                  </a:lnTo>
                  <a:close/>
                </a:path>
              </a:pathLst>
            </a:custGeom>
            <a:solidFill>
              <a:srgbClr val="CE7002">
                <a:alpha val="53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6134822" y="5895760"/>
              <a:ext cx="272415" cy="61594"/>
            </a:xfrm>
            <a:custGeom>
              <a:avLst/>
              <a:gdLst/>
              <a:ahLst/>
              <a:cxnLst/>
              <a:rect l="l" t="t" r="r" b="b"/>
              <a:pathLst>
                <a:path w="272414" h="61595">
                  <a:moveTo>
                    <a:pt x="110340" y="0"/>
                  </a:moveTo>
                  <a:lnTo>
                    <a:pt x="43676" y="2191"/>
                  </a:lnTo>
                  <a:lnTo>
                    <a:pt x="0" y="9377"/>
                  </a:lnTo>
                  <a:lnTo>
                    <a:pt x="8440" y="17540"/>
                  </a:lnTo>
                  <a:lnTo>
                    <a:pt x="19074" y="28348"/>
                  </a:lnTo>
                  <a:lnTo>
                    <a:pt x="32513" y="42679"/>
                  </a:lnTo>
                  <a:lnTo>
                    <a:pt x="49370" y="61407"/>
                  </a:lnTo>
                  <a:lnTo>
                    <a:pt x="87197" y="42066"/>
                  </a:lnTo>
                  <a:lnTo>
                    <a:pt x="130762" y="30848"/>
                  </a:lnTo>
                  <a:lnTo>
                    <a:pt x="177706" y="25794"/>
                  </a:lnTo>
                  <a:lnTo>
                    <a:pt x="225667" y="24944"/>
                  </a:lnTo>
                  <a:lnTo>
                    <a:pt x="272284" y="26340"/>
                  </a:lnTo>
                  <a:lnTo>
                    <a:pt x="258203" y="17379"/>
                  </a:lnTo>
                  <a:lnTo>
                    <a:pt x="244692" y="10362"/>
                  </a:lnTo>
                  <a:lnTo>
                    <a:pt x="232302" y="5496"/>
                  </a:lnTo>
                  <a:lnTo>
                    <a:pt x="221584" y="2990"/>
                  </a:lnTo>
                  <a:lnTo>
                    <a:pt x="177230" y="900"/>
                  </a:lnTo>
                  <a:lnTo>
                    <a:pt x="110340" y="0"/>
                  </a:lnTo>
                  <a:close/>
                </a:path>
              </a:pathLst>
            </a:custGeom>
            <a:solidFill>
              <a:srgbClr val="FFD666">
                <a:alpha val="5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6312125" y="5897775"/>
              <a:ext cx="175895" cy="419734"/>
            </a:xfrm>
            <a:custGeom>
              <a:avLst/>
              <a:gdLst/>
              <a:ahLst/>
              <a:cxnLst/>
              <a:rect l="l" t="t" r="r" b="b"/>
              <a:pathLst>
                <a:path w="175895" h="419735">
                  <a:moveTo>
                    <a:pt x="27664" y="0"/>
                  </a:moveTo>
                  <a:lnTo>
                    <a:pt x="68631" y="22764"/>
                  </a:lnTo>
                  <a:lnTo>
                    <a:pt x="98545" y="51076"/>
                  </a:lnTo>
                  <a:lnTo>
                    <a:pt x="116284" y="88247"/>
                  </a:lnTo>
                  <a:lnTo>
                    <a:pt x="120729" y="137587"/>
                  </a:lnTo>
                  <a:lnTo>
                    <a:pt x="110211" y="190515"/>
                  </a:lnTo>
                  <a:lnTo>
                    <a:pt x="85424" y="229079"/>
                  </a:lnTo>
                  <a:lnTo>
                    <a:pt x="48107" y="259166"/>
                  </a:lnTo>
                  <a:lnTo>
                    <a:pt x="0" y="286661"/>
                  </a:lnTo>
                  <a:lnTo>
                    <a:pt x="3086" y="316938"/>
                  </a:lnTo>
                  <a:lnTo>
                    <a:pt x="8815" y="402647"/>
                  </a:lnTo>
                  <a:lnTo>
                    <a:pt x="11413" y="419484"/>
                  </a:lnTo>
                  <a:lnTo>
                    <a:pt x="45143" y="391532"/>
                  </a:lnTo>
                  <a:lnTo>
                    <a:pt x="90705" y="345253"/>
                  </a:lnTo>
                  <a:lnTo>
                    <a:pt x="133285" y="296936"/>
                  </a:lnTo>
                  <a:lnTo>
                    <a:pt x="158068" y="262871"/>
                  </a:lnTo>
                  <a:lnTo>
                    <a:pt x="171536" y="224581"/>
                  </a:lnTo>
                  <a:lnTo>
                    <a:pt x="175488" y="182760"/>
                  </a:lnTo>
                  <a:lnTo>
                    <a:pt x="170276" y="138985"/>
                  </a:lnTo>
                  <a:lnTo>
                    <a:pt x="156257" y="94834"/>
                  </a:lnTo>
                  <a:lnTo>
                    <a:pt x="134010" y="59414"/>
                  </a:lnTo>
                  <a:lnTo>
                    <a:pt x="103466" y="30427"/>
                  </a:lnTo>
                  <a:lnTo>
                    <a:pt x="44291" y="973"/>
                  </a:lnTo>
                  <a:lnTo>
                    <a:pt x="34627" y="293"/>
                  </a:lnTo>
                  <a:lnTo>
                    <a:pt x="27664" y="0"/>
                  </a:lnTo>
                  <a:close/>
                </a:path>
              </a:pathLst>
            </a:custGeom>
            <a:solidFill>
              <a:srgbClr val="CE7002">
                <a:alpha val="31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5933798" y="5904626"/>
              <a:ext cx="429259" cy="503555"/>
            </a:xfrm>
            <a:custGeom>
              <a:avLst/>
              <a:gdLst/>
              <a:ahLst/>
              <a:cxnLst/>
              <a:rect l="l" t="t" r="r" b="b"/>
              <a:pathLst>
                <a:path w="429260" h="503554">
                  <a:moveTo>
                    <a:pt x="211464" y="0"/>
                  </a:moveTo>
                  <a:lnTo>
                    <a:pt x="176932" y="7433"/>
                  </a:lnTo>
                  <a:lnTo>
                    <a:pt x="145560" y="20375"/>
                  </a:lnTo>
                  <a:lnTo>
                    <a:pt x="98829" y="39204"/>
                  </a:lnTo>
                  <a:lnTo>
                    <a:pt x="48188" y="62553"/>
                  </a:lnTo>
                  <a:lnTo>
                    <a:pt x="5084" y="89053"/>
                  </a:lnTo>
                  <a:lnTo>
                    <a:pt x="0" y="108959"/>
                  </a:lnTo>
                  <a:lnTo>
                    <a:pt x="19673" y="135378"/>
                  </a:lnTo>
                  <a:lnTo>
                    <a:pt x="54784" y="166521"/>
                  </a:lnTo>
                  <a:lnTo>
                    <a:pt x="96009" y="200599"/>
                  </a:lnTo>
                  <a:lnTo>
                    <a:pt x="134028" y="235821"/>
                  </a:lnTo>
                  <a:lnTo>
                    <a:pt x="159519" y="270399"/>
                  </a:lnTo>
                  <a:lnTo>
                    <a:pt x="170177" y="311445"/>
                  </a:lnTo>
                  <a:lnTo>
                    <a:pt x="173217" y="362352"/>
                  </a:lnTo>
                  <a:lnTo>
                    <a:pt x="173250" y="415040"/>
                  </a:lnTo>
                  <a:lnTo>
                    <a:pt x="174888" y="461428"/>
                  </a:lnTo>
                  <a:lnTo>
                    <a:pt x="182741" y="493438"/>
                  </a:lnTo>
                  <a:lnTo>
                    <a:pt x="201423" y="502988"/>
                  </a:lnTo>
                  <a:lnTo>
                    <a:pt x="245581" y="488539"/>
                  </a:lnTo>
                  <a:lnTo>
                    <a:pt x="296775" y="464009"/>
                  </a:lnTo>
                  <a:lnTo>
                    <a:pt x="375313" y="421755"/>
                  </a:lnTo>
                  <a:lnTo>
                    <a:pt x="420620" y="365258"/>
                  </a:lnTo>
                  <a:lnTo>
                    <a:pt x="428708" y="321559"/>
                  </a:lnTo>
                  <a:lnTo>
                    <a:pt x="426866" y="270902"/>
                  </a:lnTo>
                  <a:lnTo>
                    <a:pt x="414927" y="215789"/>
                  </a:lnTo>
                  <a:lnTo>
                    <a:pt x="392726" y="158727"/>
                  </a:lnTo>
                  <a:lnTo>
                    <a:pt x="362190" y="105660"/>
                  </a:lnTo>
                  <a:lnTo>
                    <a:pt x="326737" y="61815"/>
                  </a:lnTo>
                  <a:lnTo>
                    <a:pt x="288426" y="28630"/>
                  </a:lnTo>
                  <a:lnTo>
                    <a:pt x="249315" y="7545"/>
                  </a:lnTo>
                  <a:lnTo>
                    <a:pt x="211464" y="0"/>
                  </a:lnTo>
                  <a:close/>
                </a:path>
              </a:pathLst>
            </a:custGeom>
            <a:solidFill>
              <a:srgbClr val="6382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7" name="object 267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167617" y="6206965"/>
              <a:ext cx="195030" cy="190905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983116" y="5904958"/>
              <a:ext cx="242505" cy="103570"/>
            </a:xfrm>
            <a:prstGeom prst="rect">
              <a:avLst/>
            </a:prstGeom>
          </p:spPr>
        </p:pic>
        <p:sp>
          <p:nvSpPr>
            <p:cNvPr id="269" name="object 269"/>
            <p:cNvSpPr/>
            <p:nvPr/>
          </p:nvSpPr>
          <p:spPr>
            <a:xfrm>
              <a:off x="6067469" y="5904749"/>
              <a:ext cx="295275" cy="484505"/>
            </a:xfrm>
            <a:custGeom>
              <a:avLst/>
              <a:gdLst/>
              <a:ahLst/>
              <a:cxnLst/>
              <a:rect l="l" t="t" r="r" b="b"/>
              <a:pathLst>
                <a:path w="295275" h="484504">
                  <a:moveTo>
                    <a:pt x="82311" y="0"/>
                  </a:moveTo>
                  <a:lnTo>
                    <a:pt x="100474" y="7865"/>
                  </a:lnTo>
                  <a:lnTo>
                    <a:pt x="117510" y="17432"/>
                  </a:lnTo>
                  <a:lnTo>
                    <a:pt x="133481" y="28552"/>
                  </a:lnTo>
                  <a:lnTo>
                    <a:pt x="148445" y="41077"/>
                  </a:lnTo>
                  <a:lnTo>
                    <a:pt x="165517" y="54069"/>
                  </a:lnTo>
                  <a:lnTo>
                    <a:pt x="195050" y="84494"/>
                  </a:lnTo>
                  <a:lnTo>
                    <a:pt x="234706" y="140819"/>
                  </a:lnTo>
                  <a:lnTo>
                    <a:pt x="256710" y="188270"/>
                  </a:lnTo>
                  <a:lnTo>
                    <a:pt x="268484" y="238420"/>
                  </a:lnTo>
                  <a:lnTo>
                    <a:pt x="265070" y="285541"/>
                  </a:lnTo>
                  <a:lnTo>
                    <a:pt x="207255" y="312549"/>
                  </a:lnTo>
                  <a:lnTo>
                    <a:pt x="176159" y="280584"/>
                  </a:lnTo>
                  <a:lnTo>
                    <a:pt x="151522" y="235969"/>
                  </a:lnTo>
                  <a:lnTo>
                    <a:pt x="133796" y="201135"/>
                  </a:lnTo>
                  <a:lnTo>
                    <a:pt x="106890" y="163953"/>
                  </a:lnTo>
                  <a:lnTo>
                    <a:pt x="75446" y="131217"/>
                  </a:lnTo>
                  <a:lnTo>
                    <a:pt x="39728" y="103886"/>
                  </a:lnTo>
                  <a:lnTo>
                    <a:pt x="0" y="82918"/>
                  </a:lnTo>
                  <a:lnTo>
                    <a:pt x="1643" y="84154"/>
                  </a:lnTo>
                  <a:lnTo>
                    <a:pt x="42062" y="118026"/>
                  </a:lnTo>
                  <a:lnTo>
                    <a:pt x="77658" y="156780"/>
                  </a:lnTo>
                  <a:lnTo>
                    <a:pt x="106243" y="200388"/>
                  </a:lnTo>
                  <a:lnTo>
                    <a:pt x="125629" y="248819"/>
                  </a:lnTo>
                  <a:lnTo>
                    <a:pt x="140014" y="293973"/>
                  </a:lnTo>
                  <a:lnTo>
                    <a:pt x="146313" y="341839"/>
                  </a:lnTo>
                  <a:lnTo>
                    <a:pt x="144980" y="390676"/>
                  </a:lnTo>
                  <a:lnTo>
                    <a:pt x="136465" y="438743"/>
                  </a:lnTo>
                  <a:lnTo>
                    <a:pt x="121221" y="484299"/>
                  </a:lnTo>
                  <a:lnTo>
                    <a:pt x="157439" y="466796"/>
                  </a:lnTo>
                  <a:lnTo>
                    <a:pt x="192191" y="448360"/>
                  </a:lnTo>
                  <a:lnTo>
                    <a:pt x="221562" y="432229"/>
                  </a:lnTo>
                  <a:lnTo>
                    <a:pt x="241636" y="421641"/>
                  </a:lnTo>
                  <a:lnTo>
                    <a:pt x="269093" y="399372"/>
                  </a:lnTo>
                  <a:lnTo>
                    <a:pt x="286948" y="365136"/>
                  </a:lnTo>
                  <a:lnTo>
                    <a:pt x="295036" y="321436"/>
                  </a:lnTo>
                  <a:lnTo>
                    <a:pt x="293194" y="270777"/>
                  </a:lnTo>
                  <a:lnTo>
                    <a:pt x="281257" y="215664"/>
                  </a:lnTo>
                  <a:lnTo>
                    <a:pt x="259060" y="158602"/>
                  </a:lnTo>
                  <a:lnTo>
                    <a:pt x="229350" y="106755"/>
                  </a:lnTo>
                  <a:lnTo>
                    <a:pt x="194910" y="63634"/>
                  </a:lnTo>
                  <a:lnTo>
                    <a:pt x="157649" y="30576"/>
                  </a:lnTo>
                  <a:lnTo>
                    <a:pt x="119479" y="8919"/>
                  </a:lnTo>
                  <a:lnTo>
                    <a:pt x="82311" y="0"/>
                  </a:lnTo>
                  <a:close/>
                </a:path>
              </a:pathLst>
            </a:custGeom>
            <a:solidFill>
              <a:srgbClr val="2F685F">
                <a:alpha val="4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5933798" y="5960942"/>
              <a:ext cx="295910" cy="447040"/>
            </a:xfrm>
            <a:custGeom>
              <a:avLst/>
              <a:gdLst/>
              <a:ahLst/>
              <a:cxnLst/>
              <a:rect l="l" t="t" r="r" b="b"/>
              <a:pathLst>
                <a:path w="295910" h="447039">
                  <a:moveTo>
                    <a:pt x="70806" y="0"/>
                  </a:moveTo>
                  <a:lnTo>
                    <a:pt x="30307" y="16016"/>
                  </a:lnTo>
                  <a:lnTo>
                    <a:pt x="0" y="52643"/>
                  </a:lnTo>
                  <a:lnTo>
                    <a:pt x="19673" y="79062"/>
                  </a:lnTo>
                  <a:lnTo>
                    <a:pt x="54784" y="110205"/>
                  </a:lnTo>
                  <a:lnTo>
                    <a:pt x="96009" y="144283"/>
                  </a:lnTo>
                  <a:lnTo>
                    <a:pt x="134028" y="179505"/>
                  </a:lnTo>
                  <a:lnTo>
                    <a:pt x="159519" y="214083"/>
                  </a:lnTo>
                  <a:lnTo>
                    <a:pt x="170177" y="255129"/>
                  </a:lnTo>
                  <a:lnTo>
                    <a:pt x="173217" y="306036"/>
                  </a:lnTo>
                  <a:lnTo>
                    <a:pt x="173250" y="358724"/>
                  </a:lnTo>
                  <a:lnTo>
                    <a:pt x="174888" y="405112"/>
                  </a:lnTo>
                  <a:lnTo>
                    <a:pt x="182741" y="437122"/>
                  </a:lnTo>
                  <a:lnTo>
                    <a:pt x="201423" y="446673"/>
                  </a:lnTo>
                  <a:lnTo>
                    <a:pt x="213320" y="443908"/>
                  </a:lnTo>
                  <a:lnTo>
                    <a:pt x="255872" y="427647"/>
                  </a:lnTo>
                  <a:lnTo>
                    <a:pt x="284807" y="396744"/>
                  </a:lnTo>
                  <a:lnTo>
                    <a:pt x="295604" y="310765"/>
                  </a:lnTo>
                  <a:lnTo>
                    <a:pt x="291202" y="259105"/>
                  </a:lnTo>
                  <a:lnTo>
                    <a:pt x="279655" y="214690"/>
                  </a:lnTo>
                  <a:lnTo>
                    <a:pt x="264018" y="175969"/>
                  </a:lnTo>
                  <a:lnTo>
                    <a:pt x="244363" y="138027"/>
                  </a:lnTo>
                  <a:lnTo>
                    <a:pt x="217757" y="97114"/>
                  </a:lnTo>
                  <a:lnTo>
                    <a:pt x="184830" y="57998"/>
                  </a:lnTo>
                  <a:lnTo>
                    <a:pt x="146210" y="25446"/>
                  </a:lnTo>
                  <a:lnTo>
                    <a:pt x="102526" y="4225"/>
                  </a:lnTo>
                  <a:lnTo>
                    <a:pt x="81458" y="409"/>
                  </a:lnTo>
                  <a:lnTo>
                    <a:pt x="70806" y="0"/>
                  </a:lnTo>
                  <a:close/>
                </a:path>
              </a:pathLst>
            </a:custGeom>
            <a:solidFill>
              <a:srgbClr val="ADCE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5933798" y="5968340"/>
              <a:ext cx="280035" cy="439420"/>
            </a:xfrm>
            <a:custGeom>
              <a:avLst/>
              <a:gdLst/>
              <a:ahLst/>
              <a:cxnLst/>
              <a:rect l="l" t="t" r="r" b="b"/>
              <a:pathLst>
                <a:path w="280035" h="439420">
                  <a:moveTo>
                    <a:pt x="46056" y="0"/>
                  </a:moveTo>
                  <a:lnTo>
                    <a:pt x="5084" y="25339"/>
                  </a:lnTo>
                  <a:lnTo>
                    <a:pt x="0" y="45244"/>
                  </a:lnTo>
                  <a:lnTo>
                    <a:pt x="19673" y="71663"/>
                  </a:lnTo>
                  <a:lnTo>
                    <a:pt x="54784" y="102807"/>
                  </a:lnTo>
                  <a:lnTo>
                    <a:pt x="96009" y="136884"/>
                  </a:lnTo>
                  <a:lnTo>
                    <a:pt x="134028" y="172107"/>
                  </a:lnTo>
                  <a:lnTo>
                    <a:pt x="159519" y="206684"/>
                  </a:lnTo>
                  <a:lnTo>
                    <a:pt x="170177" y="247731"/>
                  </a:lnTo>
                  <a:lnTo>
                    <a:pt x="173217" y="298638"/>
                  </a:lnTo>
                  <a:lnTo>
                    <a:pt x="173250" y="351325"/>
                  </a:lnTo>
                  <a:lnTo>
                    <a:pt x="174888" y="397714"/>
                  </a:lnTo>
                  <a:lnTo>
                    <a:pt x="182741" y="429723"/>
                  </a:lnTo>
                  <a:lnTo>
                    <a:pt x="201423" y="439274"/>
                  </a:lnTo>
                  <a:lnTo>
                    <a:pt x="209457" y="437550"/>
                  </a:lnTo>
                  <a:lnTo>
                    <a:pt x="257645" y="401648"/>
                  </a:lnTo>
                  <a:lnTo>
                    <a:pt x="277542" y="343131"/>
                  </a:lnTo>
                  <a:lnTo>
                    <a:pt x="279442" y="312116"/>
                  </a:lnTo>
                  <a:lnTo>
                    <a:pt x="277001" y="274978"/>
                  </a:lnTo>
                  <a:lnTo>
                    <a:pt x="270054" y="236804"/>
                  </a:lnTo>
                  <a:lnTo>
                    <a:pt x="258671" y="199737"/>
                  </a:lnTo>
                  <a:lnTo>
                    <a:pt x="219418" y="126331"/>
                  </a:lnTo>
                  <a:lnTo>
                    <a:pt x="193847" y="89109"/>
                  </a:lnTo>
                  <a:lnTo>
                    <a:pt x="164965" y="56059"/>
                  </a:lnTo>
                  <a:lnTo>
                    <a:pt x="131532" y="28988"/>
                  </a:lnTo>
                  <a:lnTo>
                    <a:pt x="92309" y="9699"/>
                  </a:lnTo>
                  <a:lnTo>
                    <a:pt x="46056" y="0"/>
                  </a:lnTo>
                  <a:close/>
                </a:path>
              </a:pathLst>
            </a:custGeom>
            <a:solidFill>
              <a:srgbClr val="DAEEEB">
                <a:alpha val="28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5893148" y="5982028"/>
              <a:ext cx="305435" cy="429259"/>
            </a:xfrm>
            <a:custGeom>
              <a:avLst/>
              <a:gdLst/>
              <a:ahLst/>
              <a:cxnLst/>
              <a:rect l="l" t="t" r="r" b="b"/>
              <a:pathLst>
                <a:path w="305435" h="429260">
                  <a:moveTo>
                    <a:pt x="87929" y="0"/>
                  </a:moveTo>
                  <a:lnTo>
                    <a:pt x="53391" y="7454"/>
                  </a:lnTo>
                  <a:lnTo>
                    <a:pt x="25940" y="29689"/>
                  </a:lnTo>
                  <a:lnTo>
                    <a:pt x="8087" y="63905"/>
                  </a:lnTo>
                  <a:lnTo>
                    <a:pt x="0" y="107595"/>
                  </a:lnTo>
                  <a:lnTo>
                    <a:pt x="1845" y="158249"/>
                  </a:lnTo>
                  <a:lnTo>
                    <a:pt x="13792" y="213360"/>
                  </a:lnTo>
                  <a:lnTo>
                    <a:pt x="36009" y="270420"/>
                  </a:lnTo>
                  <a:lnTo>
                    <a:pt x="66535" y="323496"/>
                  </a:lnTo>
                  <a:lnTo>
                    <a:pt x="101980" y="367355"/>
                  </a:lnTo>
                  <a:lnTo>
                    <a:pt x="140287" y="400551"/>
                  </a:lnTo>
                  <a:lnTo>
                    <a:pt x="179400" y="421638"/>
                  </a:lnTo>
                  <a:lnTo>
                    <a:pt x="217261" y="429171"/>
                  </a:lnTo>
                  <a:lnTo>
                    <a:pt x="251814" y="421703"/>
                  </a:lnTo>
                  <a:lnTo>
                    <a:pt x="279243" y="399481"/>
                  </a:lnTo>
                  <a:lnTo>
                    <a:pt x="297085" y="365272"/>
                  </a:lnTo>
                  <a:lnTo>
                    <a:pt x="305168" y="321586"/>
                  </a:lnTo>
                  <a:lnTo>
                    <a:pt x="303321" y="270933"/>
                  </a:lnTo>
                  <a:lnTo>
                    <a:pt x="291373" y="215824"/>
                  </a:lnTo>
                  <a:lnTo>
                    <a:pt x="269154" y="158769"/>
                  </a:lnTo>
                  <a:lnTo>
                    <a:pt x="238625" y="105693"/>
                  </a:lnTo>
                  <a:lnTo>
                    <a:pt x="203182" y="61833"/>
                  </a:lnTo>
                  <a:lnTo>
                    <a:pt x="164881" y="28634"/>
                  </a:lnTo>
                  <a:lnTo>
                    <a:pt x="125778" y="7541"/>
                  </a:lnTo>
                  <a:lnTo>
                    <a:pt x="87929" y="0"/>
                  </a:lnTo>
                  <a:close/>
                </a:path>
              </a:pathLst>
            </a:custGeom>
            <a:solidFill>
              <a:srgbClr val="ADCE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5908129" y="5982036"/>
              <a:ext cx="290195" cy="429259"/>
            </a:xfrm>
            <a:custGeom>
              <a:avLst/>
              <a:gdLst/>
              <a:ahLst/>
              <a:cxnLst/>
              <a:rect l="l" t="t" r="r" b="b"/>
              <a:pathLst>
                <a:path w="290195" h="429260">
                  <a:moveTo>
                    <a:pt x="290182" y="321589"/>
                  </a:moveTo>
                  <a:lnTo>
                    <a:pt x="288340" y="270929"/>
                  </a:lnTo>
                  <a:lnTo>
                    <a:pt x="276390" y="215823"/>
                  </a:lnTo>
                  <a:lnTo>
                    <a:pt x="254165" y="158762"/>
                  </a:lnTo>
                  <a:lnTo>
                    <a:pt x="223634" y="105689"/>
                  </a:lnTo>
                  <a:lnTo>
                    <a:pt x="188201" y="61836"/>
                  </a:lnTo>
                  <a:lnTo>
                    <a:pt x="149898" y="28638"/>
                  </a:lnTo>
                  <a:lnTo>
                    <a:pt x="110794" y="7543"/>
                  </a:lnTo>
                  <a:lnTo>
                    <a:pt x="91592" y="3721"/>
                  </a:lnTo>
                  <a:lnTo>
                    <a:pt x="92532" y="2209"/>
                  </a:lnTo>
                  <a:lnTo>
                    <a:pt x="78219" y="228"/>
                  </a:lnTo>
                  <a:lnTo>
                    <a:pt x="74320" y="279"/>
                  </a:lnTo>
                  <a:lnTo>
                    <a:pt x="72948" y="0"/>
                  </a:lnTo>
                  <a:lnTo>
                    <a:pt x="71513" y="317"/>
                  </a:lnTo>
                  <a:lnTo>
                    <a:pt x="64363" y="393"/>
                  </a:lnTo>
                  <a:lnTo>
                    <a:pt x="51054" y="2768"/>
                  </a:lnTo>
                  <a:lnTo>
                    <a:pt x="38404" y="7454"/>
                  </a:lnTo>
                  <a:lnTo>
                    <a:pt x="34251" y="9525"/>
                  </a:lnTo>
                  <a:lnTo>
                    <a:pt x="32283" y="10744"/>
                  </a:lnTo>
                  <a:lnTo>
                    <a:pt x="32232" y="10896"/>
                  </a:lnTo>
                  <a:lnTo>
                    <a:pt x="30289" y="11976"/>
                  </a:lnTo>
                  <a:lnTo>
                    <a:pt x="22847" y="17475"/>
                  </a:lnTo>
                  <a:lnTo>
                    <a:pt x="16065" y="23876"/>
                  </a:lnTo>
                  <a:lnTo>
                    <a:pt x="9918" y="31115"/>
                  </a:lnTo>
                  <a:lnTo>
                    <a:pt x="6553" y="60566"/>
                  </a:lnTo>
                  <a:lnTo>
                    <a:pt x="723" y="98348"/>
                  </a:lnTo>
                  <a:lnTo>
                    <a:pt x="0" y="146126"/>
                  </a:lnTo>
                  <a:lnTo>
                    <a:pt x="11938" y="205536"/>
                  </a:lnTo>
                  <a:lnTo>
                    <a:pt x="44119" y="278244"/>
                  </a:lnTo>
                  <a:lnTo>
                    <a:pt x="81343" y="332447"/>
                  </a:lnTo>
                  <a:lnTo>
                    <a:pt x="120383" y="371944"/>
                  </a:lnTo>
                  <a:lnTo>
                    <a:pt x="157353" y="399402"/>
                  </a:lnTo>
                  <a:lnTo>
                    <a:pt x="209435" y="428866"/>
                  </a:lnTo>
                  <a:lnTo>
                    <a:pt x="216547" y="428028"/>
                  </a:lnTo>
                  <a:lnTo>
                    <a:pt x="223494" y="426567"/>
                  </a:lnTo>
                  <a:lnTo>
                    <a:pt x="230263" y="424459"/>
                  </a:lnTo>
                  <a:lnTo>
                    <a:pt x="232270" y="423621"/>
                  </a:lnTo>
                  <a:lnTo>
                    <a:pt x="263118" y="400837"/>
                  </a:lnTo>
                  <a:lnTo>
                    <a:pt x="263867" y="399796"/>
                  </a:lnTo>
                  <a:lnTo>
                    <a:pt x="264261" y="399478"/>
                  </a:lnTo>
                  <a:lnTo>
                    <a:pt x="264668" y="398678"/>
                  </a:lnTo>
                  <a:lnTo>
                    <a:pt x="269963" y="391363"/>
                  </a:lnTo>
                  <a:lnTo>
                    <a:pt x="268554" y="391248"/>
                  </a:lnTo>
                  <a:lnTo>
                    <a:pt x="282105" y="365264"/>
                  </a:lnTo>
                  <a:lnTo>
                    <a:pt x="290182" y="321589"/>
                  </a:lnTo>
                  <a:close/>
                </a:path>
              </a:pathLst>
            </a:custGeom>
            <a:solidFill>
              <a:srgbClr val="699590">
                <a:alpha val="4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4" name="object 274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908977" y="5982075"/>
              <a:ext cx="108227" cy="72377"/>
            </a:xfrm>
            <a:prstGeom prst="rect">
              <a:avLst/>
            </a:prstGeom>
          </p:spPr>
        </p:pic>
        <p:sp>
          <p:nvSpPr>
            <p:cNvPr id="275" name="object 275"/>
            <p:cNvSpPr/>
            <p:nvPr/>
          </p:nvSpPr>
          <p:spPr>
            <a:xfrm>
              <a:off x="6055489" y="6367848"/>
              <a:ext cx="123825" cy="43180"/>
            </a:xfrm>
            <a:custGeom>
              <a:avLst/>
              <a:gdLst/>
              <a:ahLst/>
              <a:cxnLst/>
              <a:rect l="l" t="t" r="r" b="b"/>
              <a:pathLst>
                <a:path w="123825" h="43179">
                  <a:moveTo>
                    <a:pt x="75411" y="0"/>
                  </a:moveTo>
                  <a:lnTo>
                    <a:pt x="60203" y="13374"/>
                  </a:lnTo>
                  <a:lnTo>
                    <a:pt x="42213" y="22114"/>
                  </a:lnTo>
                  <a:lnTo>
                    <a:pt x="21969" y="26848"/>
                  </a:lnTo>
                  <a:lnTo>
                    <a:pt x="0" y="28208"/>
                  </a:lnTo>
                  <a:lnTo>
                    <a:pt x="23754" y="38136"/>
                  </a:lnTo>
                  <a:lnTo>
                    <a:pt x="46880" y="42946"/>
                  </a:lnTo>
                  <a:lnTo>
                    <a:pt x="68935" y="42305"/>
                  </a:lnTo>
                  <a:lnTo>
                    <a:pt x="89473" y="35883"/>
                  </a:lnTo>
                  <a:lnTo>
                    <a:pt x="99463" y="30112"/>
                  </a:lnTo>
                  <a:lnTo>
                    <a:pt x="108443" y="22881"/>
                  </a:lnTo>
                  <a:lnTo>
                    <a:pt x="116403" y="14279"/>
                  </a:lnTo>
                  <a:lnTo>
                    <a:pt x="123336" y="4397"/>
                  </a:lnTo>
                  <a:lnTo>
                    <a:pt x="111391" y="4685"/>
                  </a:lnTo>
                  <a:lnTo>
                    <a:pt x="99362" y="4052"/>
                  </a:lnTo>
                  <a:lnTo>
                    <a:pt x="87339" y="2492"/>
                  </a:lnTo>
                  <a:lnTo>
                    <a:pt x="75411" y="0"/>
                  </a:lnTo>
                  <a:close/>
                </a:path>
              </a:pathLst>
            </a:custGeom>
            <a:solidFill>
              <a:srgbClr val="699590">
                <a:alpha val="4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6" name="object 27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932520" y="5982058"/>
              <a:ext cx="266311" cy="406789"/>
            </a:xfrm>
            <a:prstGeom prst="rect">
              <a:avLst/>
            </a:prstGeom>
          </p:spPr>
        </p:pic>
        <p:sp>
          <p:nvSpPr>
            <p:cNvPr id="277" name="object 277"/>
            <p:cNvSpPr/>
            <p:nvPr/>
          </p:nvSpPr>
          <p:spPr>
            <a:xfrm>
              <a:off x="5959851" y="5982048"/>
              <a:ext cx="238125" cy="407034"/>
            </a:xfrm>
            <a:custGeom>
              <a:avLst/>
              <a:gdLst/>
              <a:ahLst/>
              <a:cxnLst/>
              <a:rect l="l" t="t" r="r" b="b"/>
              <a:pathLst>
                <a:path w="238125" h="407035">
                  <a:moveTo>
                    <a:pt x="30574" y="0"/>
                  </a:moveTo>
                  <a:lnTo>
                    <a:pt x="0" y="21821"/>
                  </a:lnTo>
                  <a:lnTo>
                    <a:pt x="16618" y="18943"/>
                  </a:lnTo>
                  <a:lnTo>
                    <a:pt x="33874" y="19560"/>
                  </a:lnTo>
                  <a:lnTo>
                    <a:pt x="108932" y="54463"/>
                  </a:lnTo>
                  <a:lnTo>
                    <a:pt x="144686" y="89577"/>
                  </a:lnTo>
                  <a:lnTo>
                    <a:pt x="175514" y="131713"/>
                  </a:lnTo>
                  <a:lnTo>
                    <a:pt x="200182" y="177276"/>
                  </a:lnTo>
                  <a:lnTo>
                    <a:pt x="217458" y="222672"/>
                  </a:lnTo>
                  <a:lnTo>
                    <a:pt x="226108" y="264306"/>
                  </a:lnTo>
                  <a:lnTo>
                    <a:pt x="226521" y="306452"/>
                  </a:lnTo>
                  <a:lnTo>
                    <a:pt x="218908" y="347829"/>
                  </a:lnTo>
                  <a:lnTo>
                    <a:pt x="202285" y="382739"/>
                  </a:lnTo>
                  <a:lnTo>
                    <a:pt x="175670" y="405485"/>
                  </a:lnTo>
                  <a:lnTo>
                    <a:pt x="183702" y="406425"/>
                  </a:lnTo>
                  <a:lnTo>
                    <a:pt x="227717" y="371953"/>
                  </a:lnTo>
                  <a:lnTo>
                    <a:pt x="237900" y="327666"/>
                  </a:lnTo>
                  <a:lnTo>
                    <a:pt x="237211" y="275352"/>
                  </a:lnTo>
                  <a:lnTo>
                    <a:pt x="225456" y="217883"/>
                  </a:lnTo>
                  <a:lnTo>
                    <a:pt x="202444" y="158131"/>
                  </a:lnTo>
                  <a:lnTo>
                    <a:pt x="173621" y="107543"/>
                  </a:lnTo>
                  <a:lnTo>
                    <a:pt x="140258" y="65211"/>
                  </a:lnTo>
                  <a:lnTo>
                    <a:pt x="104121" y="32359"/>
                  </a:lnTo>
                  <a:lnTo>
                    <a:pt x="66972" y="10213"/>
                  </a:lnTo>
                  <a:lnTo>
                    <a:pt x="30574" y="0"/>
                  </a:lnTo>
                  <a:close/>
                </a:path>
              </a:pathLst>
            </a:custGeom>
            <a:solidFill>
              <a:srgbClr val="699590">
                <a:alpha val="4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5981878" y="6051543"/>
              <a:ext cx="183515" cy="282575"/>
            </a:xfrm>
            <a:custGeom>
              <a:avLst/>
              <a:gdLst/>
              <a:ahLst/>
              <a:cxnLst/>
              <a:rect l="l" t="t" r="r" b="b"/>
              <a:pathLst>
                <a:path w="183514" h="282575">
                  <a:moveTo>
                    <a:pt x="35166" y="130162"/>
                  </a:moveTo>
                  <a:lnTo>
                    <a:pt x="32842" y="120142"/>
                  </a:lnTo>
                  <a:lnTo>
                    <a:pt x="28155" y="111023"/>
                  </a:lnTo>
                  <a:lnTo>
                    <a:pt x="22021" y="104419"/>
                  </a:lnTo>
                  <a:lnTo>
                    <a:pt x="15240" y="100939"/>
                  </a:lnTo>
                  <a:lnTo>
                    <a:pt x="8585" y="101206"/>
                  </a:lnTo>
                  <a:lnTo>
                    <a:pt x="3340" y="105283"/>
                  </a:lnTo>
                  <a:lnTo>
                    <a:pt x="419" y="112318"/>
                  </a:lnTo>
                  <a:lnTo>
                    <a:pt x="0" y="121323"/>
                  </a:lnTo>
                  <a:lnTo>
                    <a:pt x="2311" y="131330"/>
                  </a:lnTo>
                  <a:lnTo>
                    <a:pt x="7023" y="140474"/>
                  </a:lnTo>
                  <a:lnTo>
                    <a:pt x="13157" y="147104"/>
                  </a:lnTo>
                  <a:lnTo>
                    <a:pt x="19939" y="150583"/>
                  </a:lnTo>
                  <a:lnTo>
                    <a:pt x="26593" y="150329"/>
                  </a:lnTo>
                  <a:lnTo>
                    <a:pt x="31838" y="146215"/>
                  </a:lnTo>
                  <a:lnTo>
                    <a:pt x="34759" y="139179"/>
                  </a:lnTo>
                  <a:lnTo>
                    <a:pt x="35166" y="130162"/>
                  </a:lnTo>
                  <a:close/>
                </a:path>
                <a:path w="183514" h="282575">
                  <a:moveTo>
                    <a:pt x="36550" y="29222"/>
                  </a:moveTo>
                  <a:lnTo>
                    <a:pt x="34251" y="19202"/>
                  </a:lnTo>
                  <a:lnTo>
                    <a:pt x="29540" y="10096"/>
                  </a:lnTo>
                  <a:lnTo>
                    <a:pt x="23393" y="3479"/>
                  </a:lnTo>
                  <a:lnTo>
                    <a:pt x="16598" y="0"/>
                  </a:lnTo>
                  <a:lnTo>
                    <a:pt x="9944" y="266"/>
                  </a:lnTo>
                  <a:lnTo>
                    <a:pt x="4711" y="4381"/>
                  </a:lnTo>
                  <a:lnTo>
                    <a:pt x="1790" y="11417"/>
                  </a:lnTo>
                  <a:lnTo>
                    <a:pt x="1384" y="20434"/>
                  </a:lnTo>
                  <a:lnTo>
                    <a:pt x="3695" y="30467"/>
                  </a:lnTo>
                  <a:lnTo>
                    <a:pt x="8394" y="39560"/>
                  </a:lnTo>
                  <a:lnTo>
                    <a:pt x="14528" y="46164"/>
                  </a:lnTo>
                  <a:lnTo>
                    <a:pt x="21323" y="49657"/>
                  </a:lnTo>
                  <a:lnTo>
                    <a:pt x="27978" y="49390"/>
                  </a:lnTo>
                  <a:lnTo>
                    <a:pt x="33210" y="45275"/>
                  </a:lnTo>
                  <a:lnTo>
                    <a:pt x="36144" y="38227"/>
                  </a:lnTo>
                  <a:lnTo>
                    <a:pt x="36550" y="29222"/>
                  </a:lnTo>
                  <a:close/>
                </a:path>
                <a:path w="183514" h="282575">
                  <a:moveTo>
                    <a:pt x="91224" y="229311"/>
                  </a:moveTo>
                  <a:lnTo>
                    <a:pt x="88900" y="219316"/>
                  </a:lnTo>
                  <a:lnTo>
                    <a:pt x="84213" y="210172"/>
                  </a:lnTo>
                  <a:lnTo>
                    <a:pt x="78092" y="203568"/>
                  </a:lnTo>
                  <a:lnTo>
                    <a:pt x="71310" y="200075"/>
                  </a:lnTo>
                  <a:lnTo>
                    <a:pt x="64655" y="200317"/>
                  </a:lnTo>
                  <a:lnTo>
                    <a:pt x="59397" y="204431"/>
                  </a:lnTo>
                  <a:lnTo>
                    <a:pt x="56464" y="211467"/>
                  </a:lnTo>
                  <a:lnTo>
                    <a:pt x="56057" y="220484"/>
                  </a:lnTo>
                  <a:lnTo>
                    <a:pt x="58369" y="230505"/>
                  </a:lnTo>
                  <a:lnTo>
                    <a:pt x="63080" y="239610"/>
                  </a:lnTo>
                  <a:lnTo>
                    <a:pt x="69215" y="246214"/>
                  </a:lnTo>
                  <a:lnTo>
                    <a:pt x="76009" y="249707"/>
                  </a:lnTo>
                  <a:lnTo>
                    <a:pt x="82664" y="249428"/>
                  </a:lnTo>
                  <a:lnTo>
                    <a:pt x="87909" y="245351"/>
                  </a:lnTo>
                  <a:lnTo>
                    <a:pt x="90817" y="238315"/>
                  </a:lnTo>
                  <a:lnTo>
                    <a:pt x="91224" y="229311"/>
                  </a:lnTo>
                  <a:close/>
                </a:path>
                <a:path w="183514" h="282575">
                  <a:moveTo>
                    <a:pt x="108483" y="146710"/>
                  </a:moveTo>
                  <a:lnTo>
                    <a:pt x="106159" y="136715"/>
                  </a:lnTo>
                  <a:lnTo>
                    <a:pt x="101485" y="127584"/>
                  </a:lnTo>
                  <a:lnTo>
                    <a:pt x="95364" y="120967"/>
                  </a:lnTo>
                  <a:lnTo>
                    <a:pt x="88569" y="117487"/>
                  </a:lnTo>
                  <a:lnTo>
                    <a:pt x="81915" y="117716"/>
                  </a:lnTo>
                  <a:lnTo>
                    <a:pt x="76657" y="121831"/>
                  </a:lnTo>
                  <a:lnTo>
                    <a:pt x="73736" y="128866"/>
                  </a:lnTo>
                  <a:lnTo>
                    <a:pt x="73317" y="137883"/>
                  </a:lnTo>
                  <a:lnTo>
                    <a:pt x="75628" y="147916"/>
                  </a:lnTo>
                  <a:lnTo>
                    <a:pt x="80340" y="157022"/>
                  </a:lnTo>
                  <a:lnTo>
                    <a:pt x="86474" y="163626"/>
                  </a:lnTo>
                  <a:lnTo>
                    <a:pt x="93268" y="167106"/>
                  </a:lnTo>
                  <a:lnTo>
                    <a:pt x="99923" y="166839"/>
                  </a:lnTo>
                  <a:lnTo>
                    <a:pt x="105143" y="162750"/>
                  </a:lnTo>
                  <a:lnTo>
                    <a:pt x="108077" y="155714"/>
                  </a:lnTo>
                  <a:lnTo>
                    <a:pt x="108483" y="146710"/>
                  </a:lnTo>
                  <a:close/>
                </a:path>
                <a:path w="183514" h="282575">
                  <a:moveTo>
                    <a:pt x="114300" y="54444"/>
                  </a:moveTo>
                  <a:lnTo>
                    <a:pt x="111988" y="44450"/>
                  </a:lnTo>
                  <a:lnTo>
                    <a:pt x="107276" y="35293"/>
                  </a:lnTo>
                  <a:lnTo>
                    <a:pt x="101142" y="28663"/>
                  </a:lnTo>
                  <a:lnTo>
                    <a:pt x="94348" y="25171"/>
                  </a:lnTo>
                  <a:lnTo>
                    <a:pt x="87693" y="25425"/>
                  </a:lnTo>
                  <a:lnTo>
                    <a:pt x="82473" y="29552"/>
                  </a:lnTo>
                  <a:lnTo>
                    <a:pt x="79552" y="36601"/>
                  </a:lnTo>
                  <a:lnTo>
                    <a:pt x="79146" y="45618"/>
                  </a:lnTo>
                  <a:lnTo>
                    <a:pt x="81457" y="55638"/>
                  </a:lnTo>
                  <a:lnTo>
                    <a:pt x="86144" y="64744"/>
                  </a:lnTo>
                  <a:lnTo>
                    <a:pt x="92265" y="71348"/>
                  </a:lnTo>
                  <a:lnTo>
                    <a:pt x="99047" y="74828"/>
                  </a:lnTo>
                  <a:lnTo>
                    <a:pt x="105702" y="74561"/>
                  </a:lnTo>
                  <a:lnTo>
                    <a:pt x="110947" y="70485"/>
                  </a:lnTo>
                  <a:lnTo>
                    <a:pt x="113880" y="63449"/>
                  </a:lnTo>
                  <a:lnTo>
                    <a:pt x="114300" y="54444"/>
                  </a:lnTo>
                  <a:close/>
                </a:path>
                <a:path w="183514" h="282575">
                  <a:moveTo>
                    <a:pt x="170535" y="261556"/>
                  </a:moveTo>
                  <a:lnTo>
                    <a:pt x="168236" y="251574"/>
                  </a:lnTo>
                  <a:lnTo>
                    <a:pt x="163550" y="242455"/>
                  </a:lnTo>
                  <a:lnTo>
                    <a:pt x="157416" y="235839"/>
                  </a:lnTo>
                  <a:lnTo>
                    <a:pt x="150634" y="232346"/>
                  </a:lnTo>
                  <a:lnTo>
                    <a:pt x="143979" y="232549"/>
                  </a:lnTo>
                  <a:lnTo>
                    <a:pt x="138734" y="236677"/>
                  </a:lnTo>
                  <a:lnTo>
                    <a:pt x="135801" y="243725"/>
                  </a:lnTo>
                  <a:lnTo>
                    <a:pt x="135394" y="252742"/>
                  </a:lnTo>
                  <a:lnTo>
                    <a:pt x="137693" y="262763"/>
                  </a:lnTo>
                  <a:lnTo>
                    <a:pt x="142405" y="271868"/>
                  </a:lnTo>
                  <a:lnTo>
                    <a:pt x="148539" y="278472"/>
                  </a:lnTo>
                  <a:lnTo>
                    <a:pt x="155308" y="281952"/>
                  </a:lnTo>
                  <a:lnTo>
                    <a:pt x="161963" y="281698"/>
                  </a:lnTo>
                  <a:lnTo>
                    <a:pt x="167195" y="277596"/>
                  </a:lnTo>
                  <a:lnTo>
                    <a:pt x="170116" y="270560"/>
                  </a:lnTo>
                  <a:lnTo>
                    <a:pt x="170535" y="261556"/>
                  </a:lnTo>
                  <a:close/>
                </a:path>
                <a:path w="183514" h="282575">
                  <a:moveTo>
                    <a:pt x="183337" y="159867"/>
                  </a:moveTo>
                  <a:lnTo>
                    <a:pt x="181025" y="149885"/>
                  </a:lnTo>
                  <a:lnTo>
                    <a:pt x="176326" y="140728"/>
                  </a:lnTo>
                  <a:lnTo>
                    <a:pt x="170192" y="134112"/>
                  </a:lnTo>
                  <a:lnTo>
                    <a:pt x="163410" y="130619"/>
                  </a:lnTo>
                  <a:lnTo>
                    <a:pt x="156743" y="130848"/>
                  </a:lnTo>
                  <a:lnTo>
                    <a:pt x="151511" y="134975"/>
                  </a:lnTo>
                  <a:lnTo>
                    <a:pt x="148590" y="142024"/>
                  </a:lnTo>
                  <a:lnTo>
                    <a:pt x="148170" y="151041"/>
                  </a:lnTo>
                  <a:lnTo>
                    <a:pt x="150469" y="161074"/>
                  </a:lnTo>
                  <a:lnTo>
                    <a:pt x="155181" y="170167"/>
                  </a:lnTo>
                  <a:lnTo>
                    <a:pt x="161328" y="176771"/>
                  </a:lnTo>
                  <a:lnTo>
                    <a:pt x="168122" y="180251"/>
                  </a:lnTo>
                  <a:lnTo>
                    <a:pt x="174777" y="179984"/>
                  </a:lnTo>
                  <a:lnTo>
                    <a:pt x="180022" y="175907"/>
                  </a:lnTo>
                  <a:lnTo>
                    <a:pt x="182943" y="168871"/>
                  </a:lnTo>
                  <a:lnTo>
                    <a:pt x="183337" y="159867"/>
                  </a:lnTo>
                  <a:close/>
                </a:path>
              </a:pathLst>
            </a:custGeom>
            <a:solidFill>
              <a:srgbClr val="FFFFF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9" name="object 279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10907554" y="8856023"/>
              <a:ext cx="206758" cy="91452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10082504" y="8856023"/>
              <a:ext cx="206758" cy="91452"/>
            </a:xfrm>
            <a:prstGeom prst="rect">
              <a:avLst/>
            </a:prstGeom>
          </p:spPr>
        </p:pic>
        <p:sp>
          <p:nvSpPr>
            <p:cNvPr id="281" name="object 281"/>
            <p:cNvSpPr/>
            <p:nvPr/>
          </p:nvSpPr>
          <p:spPr>
            <a:xfrm>
              <a:off x="9948532" y="8886942"/>
              <a:ext cx="1299845" cy="894080"/>
            </a:xfrm>
            <a:custGeom>
              <a:avLst/>
              <a:gdLst/>
              <a:ahLst/>
              <a:cxnLst/>
              <a:rect l="l" t="t" r="r" b="b"/>
              <a:pathLst>
                <a:path w="1299845" h="894079">
                  <a:moveTo>
                    <a:pt x="1204120" y="0"/>
                  </a:moveTo>
                  <a:lnTo>
                    <a:pt x="95620" y="0"/>
                  </a:lnTo>
                  <a:lnTo>
                    <a:pt x="58402" y="7511"/>
                  </a:lnTo>
                  <a:lnTo>
                    <a:pt x="28008" y="27993"/>
                  </a:lnTo>
                  <a:lnTo>
                    <a:pt x="7514" y="58371"/>
                  </a:lnTo>
                  <a:lnTo>
                    <a:pt x="0" y="95567"/>
                  </a:lnTo>
                  <a:lnTo>
                    <a:pt x="0" y="798038"/>
                  </a:lnTo>
                  <a:lnTo>
                    <a:pt x="7514" y="835233"/>
                  </a:lnTo>
                  <a:lnTo>
                    <a:pt x="28008" y="865607"/>
                  </a:lnTo>
                  <a:lnTo>
                    <a:pt x="58402" y="886086"/>
                  </a:lnTo>
                  <a:lnTo>
                    <a:pt x="95620" y="893595"/>
                  </a:lnTo>
                  <a:lnTo>
                    <a:pt x="1204120" y="893595"/>
                  </a:lnTo>
                  <a:lnTo>
                    <a:pt x="1241344" y="886086"/>
                  </a:lnTo>
                  <a:lnTo>
                    <a:pt x="1271741" y="865607"/>
                  </a:lnTo>
                  <a:lnTo>
                    <a:pt x="1292235" y="835233"/>
                  </a:lnTo>
                  <a:lnTo>
                    <a:pt x="1299751" y="798038"/>
                  </a:lnTo>
                  <a:lnTo>
                    <a:pt x="1299751" y="95567"/>
                  </a:lnTo>
                  <a:lnTo>
                    <a:pt x="1292235" y="58371"/>
                  </a:lnTo>
                  <a:lnTo>
                    <a:pt x="1271741" y="27993"/>
                  </a:lnTo>
                  <a:lnTo>
                    <a:pt x="1241344" y="7511"/>
                  </a:lnTo>
                  <a:lnTo>
                    <a:pt x="1204120" y="0"/>
                  </a:lnTo>
                  <a:close/>
                </a:path>
              </a:pathLst>
            </a:custGeom>
            <a:solidFill>
              <a:srgbClr val="ED40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10364079" y="8697232"/>
              <a:ext cx="469265" cy="189865"/>
            </a:xfrm>
            <a:custGeom>
              <a:avLst/>
              <a:gdLst/>
              <a:ahLst/>
              <a:cxnLst/>
              <a:rect l="l" t="t" r="r" b="b"/>
              <a:pathLst>
                <a:path w="469265" h="189865">
                  <a:moveTo>
                    <a:pt x="373025" y="0"/>
                  </a:moveTo>
                  <a:lnTo>
                    <a:pt x="95630" y="0"/>
                  </a:lnTo>
                  <a:lnTo>
                    <a:pt x="58406" y="7509"/>
                  </a:lnTo>
                  <a:lnTo>
                    <a:pt x="28009" y="27988"/>
                  </a:lnTo>
                  <a:lnTo>
                    <a:pt x="7515" y="58362"/>
                  </a:lnTo>
                  <a:lnTo>
                    <a:pt x="0" y="95557"/>
                  </a:lnTo>
                  <a:lnTo>
                    <a:pt x="0" y="189711"/>
                  </a:lnTo>
                  <a:lnTo>
                    <a:pt x="100185" y="189711"/>
                  </a:lnTo>
                  <a:lnTo>
                    <a:pt x="100185" y="100112"/>
                  </a:lnTo>
                  <a:lnTo>
                    <a:pt x="368470" y="100112"/>
                  </a:lnTo>
                  <a:lnTo>
                    <a:pt x="368470" y="189711"/>
                  </a:lnTo>
                  <a:lnTo>
                    <a:pt x="468655" y="189711"/>
                  </a:lnTo>
                  <a:lnTo>
                    <a:pt x="468655" y="95557"/>
                  </a:lnTo>
                  <a:lnTo>
                    <a:pt x="461140" y="58362"/>
                  </a:lnTo>
                  <a:lnTo>
                    <a:pt x="440646" y="27988"/>
                  </a:lnTo>
                  <a:lnTo>
                    <a:pt x="410248" y="7509"/>
                  </a:lnTo>
                  <a:lnTo>
                    <a:pt x="373025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10245965" y="8981556"/>
              <a:ext cx="705485" cy="704850"/>
            </a:xfrm>
            <a:custGeom>
              <a:avLst/>
              <a:gdLst/>
              <a:ahLst/>
              <a:cxnLst/>
              <a:rect l="l" t="t" r="r" b="b"/>
              <a:pathLst>
                <a:path w="705484" h="704850">
                  <a:moveTo>
                    <a:pt x="352439" y="0"/>
                  </a:moveTo>
                  <a:lnTo>
                    <a:pt x="304616" y="3214"/>
                  </a:lnTo>
                  <a:lnTo>
                    <a:pt x="258748" y="12579"/>
                  </a:lnTo>
                  <a:lnTo>
                    <a:pt x="215255" y="27675"/>
                  </a:lnTo>
                  <a:lnTo>
                    <a:pt x="174558" y="48081"/>
                  </a:lnTo>
                  <a:lnTo>
                    <a:pt x="137075" y="73379"/>
                  </a:lnTo>
                  <a:lnTo>
                    <a:pt x="103228" y="103150"/>
                  </a:lnTo>
                  <a:lnTo>
                    <a:pt x="73436" y="136972"/>
                  </a:lnTo>
                  <a:lnTo>
                    <a:pt x="48119" y="174427"/>
                  </a:lnTo>
                  <a:lnTo>
                    <a:pt x="27696" y="215096"/>
                  </a:lnTo>
                  <a:lnTo>
                    <a:pt x="12589" y="258559"/>
                  </a:lnTo>
                  <a:lnTo>
                    <a:pt x="3217" y="304396"/>
                  </a:lnTo>
                  <a:lnTo>
                    <a:pt x="0" y="352188"/>
                  </a:lnTo>
                  <a:lnTo>
                    <a:pt x="3217" y="399977"/>
                  </a:lnTo>
                  <a:lnTo>
                    <a:pt x="12589" y="445813"/>
                  </a:lnTo>
                  <a:lnTo>
                    <a:pt x="27696" y="489275"/>
                  </a:lnTo>
                  <a:lnTo>
                    <a:pt x="48119" y="529943"/>
                  </a:lnTo>
                  <a:lnTo>
                    <a:pt x="73436" y="567399"/>
                  </a:lnTo>
                  <a:lnTo>
                    <a:pt x="103228" y="601222"/>
                  </a:lnTo>
                  <a:lnTo>
                    <a:pt x="137075" y="630993"/>
                  </a:lnTo>
                  <a:lnTo>
                    <a:pt x="174558" y="656292"/>
                  </a:lnTo>
                  <a:lnTo>
                    <a:pt x="215255" y="676699"/>
                  </a:lnTo>
                  <a:lnTo>
                    <a:pt x="258748" y="691795"/>
                  </a:lnTo>
                  <a:lnTo>
                    <a:pt x="304616" y="701161"/>
                  </a:lnTo>
                  <a:lnTo>
                    <a:pt x="352439" y="704376"/>
                  </a:lnTo>
                  <a:lnTo>
                    <a:pt x="400262" y="701161"/>
                  </a:lnTo>
                  <a:lnTo>
                    <a:pt x="446130" y="691795"/>
                  </a:lnTo>
                  <a:lnTo>
                    <a:pt x="489623" y="676699"/>
                  </a:lnTo>
                  <a:lnTo>
                    <a:pt x="530320" y="656292"/>
                  </a:lnTo>
                  <a:lnTo>
                    <a:pt x="567803" y="630993"/>
                  </a:lnTo>
                  <a:lnTo>
                    <a:pt x="601650" y="601222"/>
                  </a:lnTo>
                  <a:lnTo>
                    <a:pt x="631442" y="567399"/>
                  </a:lnTo>
                  <a:lnTo>
                    <a:pt x="656759" y="529943"/>
                  </a:lnTo>
                  <a:lnTo>
                    <a:pt x="677182" y="489275"/>
                  </a:lnTo>
                  <a:lnTo>
                    <a:pt x="692289" y="445813"/>
                  </a:lnTo>
                  <a:lnTo>
                    <a:pt x="701661" y="399977"/>
                  </a:lnTo>
                  <a:lnTo>
                    <a:pt x="704879" y="352188"/>
                  </a:lnTo>
                  <a:lnTo>
                    <a:pt x="701661" y="304396"/>
                  </a:lnTo>
                  <a:lnTo>
                    <a:pt x="692289" y="258559"/>
                  </a:lnTo>
                  <a:lnTo>
                    <a:pt x="677182" y="215096"/>
                  </a:lnTo>
                  <a:lnTo>
                    <a:pt x="656759" y="174427"/>
                  </a:lnTo>
                  <a:lnTo>
                    <a:pt x="631442" y="136972"/>
                  </a:lnTo>
                  <a:lnTo>
                    <a:pt x="601650" y="103150"/>
                  </a:lnTo>
                  <a:lnTo>
                    <a:pt x="567803" y="73379"/>
                  </a:lnTo>
                  <a:lnTo>
                    <a:pt x="530320" y="48081"/>
                  </a:lnTo>
                  <a:lnTo>
                    <a:pt x="489623" y="27675"/>
                  </a:lnTo>
                  <a:lnTo>
                    <a:pt x="446130" y="12579"/>
                  </a:lnTo>
                  <a:lnTo>
                    <a:pt x="400262" y="3214"/>
                  </a:lnTo>
                  <a:lnTo>
                    <a:pt x="3524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10361702" y="9090209"/>
              <a:ext cx="481965" cy="481330"/>
            </a:xfrm>
            <a:custGeom>
              <a:avLst/>
              <a:gdLst/>
              <a:ahLst/>
              <a:cxnLst/>
              <a:rect l="l" t="t" r="r" b="b"/>
              <a:pathLst>
                <a:path w="481965" h="481329">
                  <a:moveTo>
                    <a:pt x="481584" y="158750"/>
                  </a:moveTo>
                  <a:lnTo>
                    <a:pt x="322313" y="158750"/>
                  </a:lnTo>
                  <a:lnTo>
                    <a:pt x="322313" y="0"/>
                  </a:lnTo>
                  <a:lnTo>
                    <a:pt x="159270" y="0"/>
                  </a:lnTo>
                  <a:lnTo>
                    <a:pt x="159270" y="158750"/>
                  </a:lnTo>
                  <a:lnTo>
                    <a:pt x="0" y="158750"/>
                  </a:lnTo>
                  <a:lnTo>
                    <a:pt x="0" y="321310"/>
                  </a:lnTo>
                  <a:lnTo>
                    <a:pt x="159270" y="321310"/>
                  </a:lnTo>
                  <a:lnTo>
                    <a:pt x="159270" y="481330"/>
                  </a:lnTo>
                  <a:lnTo>
                    <a:pt x="322313" y="481330"/>
                  </a:lnTo>
                  <a:lnTo>
                    <a:pt x="322313" y="321310"/>
                  </a:lnTo>
                  <a:lnTo>
                    <a:pt x="481584" y="321310"/>
                  </a:lnTo>
                  <a:lnTo>
                    <a:pt x="481584" y="158750"/>
                  </a:lnTo>
                  <a:close/>
                </a:path>
              </a:pathLst>
            </a:custGeom>
            <a:solidFill>
              <a:srgbClr val="ED40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5" name="object 285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9963624" y="8999860"/>
              <a:ext cx="130205" cy="219679"/>
            </a:xfrm>
            <a:prstGeom prst="rect">
              <a:avLst/>
            </a:prstGeom>
          </p:spPr>
        </p:pic>
        <p:sp>
          <p:nvSpPr>
            <p:cNvPr id="286" name="object 286"/>
            <p:cNvSpPr/>
            <p:nvPr/>
          </p:nvSpPr>
          <p:spPr>
            <a:xfrm>
              <a:off x="9772512" y="9123178"/>
              <a:ext cx="513080" cy="731520"/>
            </a:xfrm>
            <a:custGeom>
              <a:avLst/>
              <a:gdLst/>
              <a:ahLst/>
              <a:cxnLst/>
              <a:rect l="l" t="t" r="r" b="b"/>
              <a:pathLst>
                <a:path w="513079" h="731520">
                  <a:moveTo>
                    <a:pt x="443389" y="0"/>
                  </a:moveTo>
                  <a:lnTo>
                    <a:pt x="69055" y="157"/>
                  </a:lnTo>
                  <a:lnTo>
                    <a:pt x="20270" y="20474"/>
                  </a:lnTo>
                  <a:lnTo>
                    <a:pt x="0" y="69275"/>
                  </a:lnTo>
                  <a:lnTo>
                    <a:pt x="251" y="662000"/>
                  </a:lnTo>
                  <a:lnTo>
                    <a:pt x="5711" y="688824"/>
                  </a:lnTo>
                  <a:lnTo>
                    <a:pt x="20563" y="710785"/>
                  </a:lnTo>
                  <a:lnTo>
                    <a:pt x="42536" y="725618"/>
                  </a:lnTo>
                  <a:lnTo>
                    <a:pt x="69359" y="731056"/>
                  </a:lnTo>
                  <a:lnTo>
                    <a:pt x="443693" y="730899"/>
                  </a:lnTo>
                  <a:lnTo>
                    <a:pt x="470516" y="725434"/>
                  </a:lnTo>
                  <a:lnTo>
                    <a:pt x="492478" y="710581"/>
                  </a:lnTo>
                  <a:lnTo>
                    <a:pt x="507311" y="688608"/>
                  </a:lnTo>
                  <a:lnTo>
                    <a:pt x="512748" y="661780"/>
                  </a:lnTo>
                  <a:lnTo>
                    <a:pt x="512497" y="69055"/>
                  </a:lnTo>
                  <a:lnTo>
                    <a:pt x="507037" y="42233"/>
                  </a:lnTo>
                  <a:lnTo>
                    <a:pt x="492185" y="20274"/>
                  </a:lnTo>
                  <a:lnTo>
                    <a:pt x="470212" y="5441"/>
                  </a:lnTo>
                  <a:lnTo>
                    <a:pt x="443389" y="0"/>
                  </a:lnTo>
                  <a:close/>
                </a:path>
              </a:pathLst>
            </a:custGeom>
            <a:solidFill>
              <a:srgbClr val="C59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9812123" y="9163651"/>
              <a:ext cx="443865" cy="652145"/>
            </a:xfrm>
            <a:custGeom>
              <a:avLst/>
              <a:gdLst/>
              <a:ahLst/>
              <a:cxnLst/>
              <a:rect l="l" t="t" r="r" b="b"/>
              <a:pathLst>
                <a:path w="443865" h="652145">
                  <a:moveTo>
                    <a:pt x="0" y="651817"/>
                  </a:moveTo>
                  <a:lnTo>
                    <a:pt x="443389" y="651817"/>
                  </a:lnTo>
                  <a:lnTo>
                    <a:pt x="443389" y="0"/>
                  </a:lnTo>
                  <a:lnTo>
                    <a:pt x="0" y="0"/>
                  </a:lnTo>
                  <a:lnTo>
                    <a:pt x="0" y="651817"/>
                  </a:lnTo>
                  <a:close/>
                </a:path>
              </a:pathLst>
            </a:custGeom>
            <a:solidFill>
              <a:srgbClr val="00000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9807188" y="9153783"/>
              <a:ext cx="443865" cy="662305"/>
            </a:xfrm>
            <a:custGeom>
              <a:avLst/>
              <a:gdLst/>
              <a:ahLst/>
              <a:cxnLst/>
              <a:rect l="l" t="t" r="r" b="b"/>
              <a:pathLst>
                <a:path w="443865" h="662304">
                  <a:moveTo>
                    <a:pt x="443106" y="0"/>
                  </a:moveTo>
                  <a:lnTo>
                    <a:pt x="0" y="188"/>
                  </a:lnTo>
                  <a:lnTo>
                    <a:pt x="282" y="661686"/>
                  </a:lnTo>
                  <a:lnTo>
                    <a:pt x="443389" y="661498"/>
                  </a:lnTo>
                  <a:lnTo>
                    <a:pt x="443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9895862" y="9085252"/>
              <a:ext cx="266065" cy="86995"/>
            </a:xfrm>
            <a:custGeom>
              <a:avLst/>
              <a:gdLst/>
              <a:ahLst/>
              <a:cxnLst/>
              <a:rect l="l" t="t" r="r" b="b"/>
              <a:pathLst>
                <a:path w="266065" h="86995">
                  <a:moveTo>
                    <a:pt x="237144" y="0"/>
                  </a:moveTo>
                  <a:lnTo>
                    <a:pt x="28554" y="83"/>
                  </a:lnTo>
                  <a:lnTo>
                    <a:pt x="0" y="28669"/>
                  </a:lnTo>
                  <a:lnTo>
                    <a:pt x="20" y="86876"/>
                  </a:lnTo>
                  <a:lnTo>
                    <a:pt x="237186" y="86772"/>
                  </a:lnTo>
                  <a:lnTo>
                    <a:pt x="265761" y="86761"/>
                  </a:lnTo>
                  <a:lnTo>
                    <a:pt x="265740" y="28564"/>
                  </a:lnTo>
                  <a:lnTo>
                    <a:pt x="263478" y="17469"/>
                  </a:lnTo>
                  <a:lnTo>
                    <a:pt x="257332" y="8384"/>
                  </a:lnTo>
                  <a:lnTo>
                    <a:pt x="248241" y="2248"/>
                  </a:lnTo>
                  <a:lnTo>
                    <a:pt x="237144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9845345" y="9252311"/>
              <a:ext cx="367665" cy="457834"/>
            </a:xfrm>
            <a:custGeom>
              <a:avLst/>
              <a:gdLst/>
              <a:ahLst/>
              <a:cxnLst/>
              <a:rect l="l" t="t" r="r" b="b"/>
              <a:pathLst>
                <a:path w="367665" h="457834">
                  <a:moveTo>
                    <a:pt x="78765" y="201803"/>
                  </a:moveTo>
                  <a:lnTo>
                    <a:pt x="77368" y="200393"/>
                  </a:lnTo>
                  <a:lnTo>
                    <a:pt x="1498" y="200431"/>
                  </a:lnTo>
                  <a:lnTo>
                    <a:pt x="88" y="201828"/>
                  </a:lnTo>
                  <a:lnTo>
                    <a:pt x="88" y="204863"/>
                  </a:lnTo>
                  <a:lnTo>
                    <a:pt x="1498" y="206273"/>
                  </a:lnTo>
                  <a:lnTo>
                    <a:pt x="77368" y="206235"/>
                  </a:lnTo>
                  <a:lnTo>
                    <a:pt x="78765" y="204838"/>
                  </a:lnTo>
                  <a:lnTo>
                    <a:pt x="78765" y="201803"/>
                  </a:lnTo>
                  <a:close/>
                </a:path>
                <a:path w="367665" h="457834">
                  <a:moveTo>
                    <a:pt x="157403" y="106019"/>
                  </a:moveTo>
                  <a:lnTo>
                    <a:pt x="156883" y="106019"/>
                  </a:lnTo>
                  <a:lnTo>
                    <a:pt x="156883" y="104749"/>
                  </a:lnTo>
                  <a:lnTo>
                    <a:pt x="622" y="104749"/>
                  </a:lnTo>
                  <a:lnTo>
                    <a:pt x="622" y="106019"/>
                  </a:lnTo>
                  <a:lnTo>
                    <a:pt x="50" y="106019"/>
                  </a:lnTo>
                  <a:lnTo>
                    <a:pt x="50" y="109829"/>
                  </a:lnTo>
                  <a:lnTo>
                    <a:pt x="50" y="111099"/>
                  </a:lnTo>
                  <a:lnTo>
                    <a:pt x="157403" y="111099"/>
                  </a:lnTo>
                  <a:lnTo>
                    <a:pt x="157403" y="109829"/>
                  </a:lnTo>
                  <a:lnTo>
                    <a:pt x="157403" y="106019"/>
                  </a:lnTo>
                  <a:close/>
                </a:path>
                <a:path w="367665" h="457834">
                  <a:moveTo>
                    <a:pt x="183502" y="155270"/>
                  </a:moveTo>
                  <a:lnTo>
                    <a:pt x="63" y="155346"/>
                  </a:lnTo>
                  <a:lnTo>
                    <a:pt x="63" y="161188"/>
                  </a:lnTo>
                  <a:lnTo>
                    <a:pt x="183502" y="161112"/>
                  </a:lnTo>
                  <a:lnTo>
                    <a:pt x="183502" y="155270"/>
                  </a:lnTo>
                  <a:close/>
                </a:path>
                <a:path w="367665" h="457834">
                  <a:moveTo>
                    <a:pt x="183502" y="140246"/>
                  </a:moveTo>
                  <a:lnTo>
                    <a:pt x="63" y="140322"/>
                  </a:lnTo>
                  <a:lnTo>
                    <a:pt x="63" y="146164"/>
                  </a:lnTo>
                  <a:lnTo>
                    <a:pt x="183502" y="146088"/>
                  </a:lnTo>
                  <a:lnTo>
                    <a:pt x="183502" y="140246"/>
                  </a:lnTo>
                  <a:close/>
                </a:path>
                <a:path w="367665" h="457834">
                  <a:moveTo>
                    <a:pt x="183515" y="185318"/>
                  </a:moveTo>
                  <a:lnTo>
                    <a:pt x="76" y="185394"/>
                  </a:lnTo>
                  <a:lnTo>
                    <a:pt x="88" y="191236"/>
                  </a:lnTo>
                  <a:lnTo>
                    <a:pt x="183515" y="191173"/>
                  </a:lnTo>
                  <a:lnTo>
                    <a:pt x="183515" y="185318"/>
                  </a:lnTo>
                  <a:close/>
                </a:path>
                <a:path w="367665" h="457834">
                  <a:moveTo>
                    <a:pt x="183515" y="170294"/>
                  </a:moveTo>
                  <a:lnTo>
                    <a:pt x="76" y="170370"/>
                  </a:lnTo>
                  <a:lnTo>
                    <a:pt x="76" y="176212"/>
                  </a:lnTo>
                  <a:lnTo>
                    <a:pt x="183515" y="176136"/>
                  </a:lnTo>
                  <a:lnTo>
                    <a:pt x="183515" y="170294"/>
                  </a:lnTo>
                  <a:close/>
                </a:path>
                <a:path w="367665" h="457834">
                  <a:moveTo>
                    <a:pt x="310730" y="301625"/>
                  </a:moveTo>
                  <a:lnTo>
                    <a:pt x="310210" y="301625"/>
                  </a:lnTo>
                  <a:lnTo>
                    <a:pt x="310210" y="300355"/>
                  </a:lnTo>
                  <a:lnTo>
                    <a:pt x="774" y="300355"/>
                  </a:lnTo>
                  <a:lnTo>
                    <a:pt x="774" y="301625"/>
                  </a:lnTo>
                  <a:lnTo>
                    <a:pt x="127" y="301625"/>
                  </a:lnTo>
                  <a:lnTo>
                    <a:pt x="127" y="305435"/>
                  </a:lnTo>
                  <a:lnTo>
                    <a:pt x="127" y="306705"/>
                  </a:lnTo>
                  <a:lnTo>
                    <a:pt x="310730" y="306705"/>
                  </a:lnTo>
                  <a:lnTo>
                    <a:pt x="310730" y="305435"/>
                  </a:lnTo>
                  <a:lnTo>
                    <a:pt x="310730" y="301625"/>
                  </a:lnTo>
                  <a:close/>
                </a:path>
                <a:path w="367665" h="457834">
                  <a:moveTo>
                    <a:pt x="366864" y="0"/>
                  </a:moveTo>
                  <a:lnTo>
                    <a:pt x="0" y="152"/>
                  </a:lnTo>
                  <a:lnTo>
                    <a:pt x="0" y="3492"/>
                  </a:lnTo>
                  <a:lnTo>
                    <a:pt x="366864" y="3340"/>
                  </a:lnTo>
                  <a:lnTo>
                    <a:pt x="366864" y="0"/>
                  </a:lnTo>
                  <a:close/>
                </a:path>
                <a:path w="367665" h="457834">
                  <a:moveTo>
                    <a:pt x="366890" y="45072"/>
                  </a:moveTo>
                  <a:lnTo>
                    <a:pt x="25" y="45224"/>
                  </a:lnTo>
                  <a:lnTo>
                    <a:pt x="25" y="51066"/>
                  </a:lnTo>
                  <a:lnTo>
                    <a:pt x="366890" y="50914"/>
                  </a:lnTo>
                  <a:lnTo>
                    <a:pt x="366890" y="45072"/>
                  </a:lnTo>
                  <a:close/>
                </a:path>
                <a:path w="367665" h="457834">
                  <a:moveTo>
                    <a:pt x="366903" y="75120"/>
                  </a:moveTo>
                  <a:lnTo>
                    <a:pt x="38" y="75285"/>
                  </a:lnTo>
                  <a:lnTo>
                    <a:pt x="38" y="81127"/>
                  </a:lnTo>
                  <a:lnTo>
                    <a:pt x="366903" y="80962"/>
                  </a:lnTo>
                  <a:lnTo>
                    <a:pt x="366903" y="75120"/>
                  </a:lnTo>
                  <a:close/>
                </a:path>
                <a:path w="367665" h="457834">
                  <a:moveTo>
                    <a:pt x="366903" y="60096"/>
                  </a:moveTo>
                  <a:lnTo>
                    <a:pt x="25" y="60248"/>
                  </a:lnTo>
                  <a:lnTo>
                    <a:pt x="25" y="66103"/>
                  </a:lnTo>
                  <a:lnTo>
                    <a:pt x="366903" y="65938"/>
                  </a:lnTo>
                  <a:lnTo>
                    <a:pt x="366903" y="60096"/>
                  </a:lnTo>
                  <a:close/>
                </a:path>
                <a:path w="367665" h="457834">
                  <a:moveTo>
                    <a:pt x="366915" y="90144"/>
                  </a:moveTo>
                  <a:lnTo>
                    <a:pt x="38" y="90309"/>
                  </a:lnTo>
                  <a:lnTo>
                    <a:pt x="38" y="96151"/>
                  </a:lnTo>
                  <a:lnTo>
                    <a:pt x="366915" y="95986"/>
                  </a:lnTo>
                  <a:lnTo>
                    <a:pt x="366915" y="90144"/>
                  </a:lnTo>
                  <a:close/>
                </a:path>
                <a:path w="367665" h="457834">
                  <a:moveTo>
                    <a:pt x="366979" y="255765"/>
                  </a:moveTo>
                  <a:lnTo>
                    <a:pt x="114" y="255930"/>
                  </a:lnTo>
                  <a:lnTo>
                    <a:pt x="114" y="261772"/>
                  </a:lnTo>
                  <a:lnTo>
                    <a:pt x="366979" y="261607"/>
                  </a:lnTo>
                  <a:lnTo>
                    <a:pt x="366979" y="255765"/>
                  </a:lnTo>
                  <a:close/>
                </a:path>
                <a:path w="367665" h="457834">
                  <a:moveTo>
                    <a:pt x="366979" y="240741"/>
                  </a:moveTo>
                  <a:lnTo>
                    <a:pt x="101" y="240893"/>
                  </a:lnTo>
                  <a:lnTo>
                    <a:pt x="101" y="246748"/>
                  </a:lnTo>
                  <a:lnTo>
                    <a:pt x="366979" y="246583"/>
                  </a:lnTo>
                  <a:lnTo>
                    <a:pt x="366979" y="240741"/>
                  </a:lnTo>
                  <a:close/>
                </a:path>
                <a:path w="367665" h="457834">
                  <a:moveTo>
                    <a:pt x="366991" y="285813"/>
                  </a:moveTo>
                  <a:lnTo>
                    <a:pt x="127" y="285978"/>
                  </a:lnTo>
                  <a:lnTo>
                    <a:pt x="127" y="291820"/>
                  </a:lnTo>
                  <a:lnTo>
                    <a:pt x="366991" y="291655"/>
                  </a:lnTo>
                  <a:lnTo>
                    <a:pt x="366991" y="285813"/>
                  </a:lnTo>
                  <a:close/>
                </a:path>
                <a:path w="367665" h="457834">
                  <a:moveTo>
                    <a:pt x="366991" y="270789"/>
                  </a:moveTo>
                  <a:lnTo>
                    <a:pt x="114" y="270954"/>
                  </a:lnTo>
                  <a:lnTo>
                    <a:pt x="114" y="276796"/>
                  </a:lnTo>
                  <a:lnTo>
                    <a:pt x="366991" y="276631"/>
                  </a:lnTo>
                  <a:lnTo>
                    <a:pt x="366991" y="270789"/>
                  </a:lnTo>
                  <a:close/>
                </a:path>
                <a:path w="367665" h="457834">
                  <a:moveTo>
                    <a:pt x="367068" y="453936"/>
                  </a:moveTo>
                  <a:lnTo>
                    <a:pt x="199745" y="453999"/>
                  </a:lnTo>
                  <a:lnTo>
                    <a:pt x="199745" y="457530"/>
                  </a:lnTo>
                  <a:lnTo>
                    <a:pt x="367068" y="457454"/>
                  </a:lnTo>
                  <a:lnTo>
                    <a:pt x="367068" y="4539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1" name="object 29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10067715" y="9370695"/>
              <a:ext cx="113315" cy="94342"/>
            </a:xfrm>
            <a:prstGeom prst="rect">
              <a:avLst/>
            </a:prstGeom>
          </p:spPr>
        </p:pic>
      </p:grpSp>
      <p:sp>
        <p:nvSpPr>
          <p:cNvPr id="292" name="object 292"/>
          <p:cNvSpPr txBox="1"/>
          <p:nvPr/>
        </p:nvSpPr>
        <p:spPr>
          <a:xfrm>
            <a:off x="7119711" y="5733577"/>
            <a:ext cx="250507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5" dirty="0">
                <a:solidFill>
                  <a:srgbClr val="163A69"/>
                </a:solidFill>
                <a:latin typeface="Lucida Sans Unicode"/>
                <a:cs typeface="Lucida Sans Unicode"/>
              </a:rPr>
              <a:t>Linterna</a:t>
            </a:r>
            <a:r>
              <a:rPr sz="2200" spc="-15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00" dirty="0">
                <a:solidFill>
                  <a:srgbClr val="163A69"/>
                </a:solidFill>
                <a:latin typeface="Lucida Sans Unicode"/>
                <a:cs typeface="Lucida Sans Unicode"/>
              </a:rPr>
              <a:t>con</a:t>
            </a:r>
            <a:r>
              <a:rPr sz="2200" spc="-15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60" dirty="0">
                <a:solidFill>
                  <a:srgbClr val="163A69"/>
                </a:solidFill>
                <a:latin typeface="Lucida Sans Unicode"/>
                <a:cs typeface="Lucida Sans Unicode"/>
              </a:rPr>
              <a:t>pilas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293" name="object 293"/>
          <p:cNvSpPr txBox="1"/>
          <p:nvPr/>
        </p:nvSpPr>
        <p:spPr>
          <a:xfrm>
            <a:off x="7155446" y="9357333"/>
            <a:ext cx="11861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90" dirty="0">
                <a:solidFill>
                  <a:srgbClr val="163A69"/>
                </a:solidFill>
                <a:latin typeface="Lucida Sans Unicode"/>
                <a:cs typeface="Lucida Sans Unicode"/>
              </a:rPr>
              <a:t>Baterías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294" name="object 294"/>
          <p:cNvSpPr txBox="1"/>
          <p:nvPr/>
        </p:nvSpPr>
        <p:spPr>
          <a:xfrm>
            <a:off x="9812123" y="9163652"/>
            <a:ext cx="443865" cy="66230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50">
              <a:latin typeface="Times New Roman"/>
              <a:cs typeface="Times New Roman"/>
            </a:endParaRPr>
          </a:p>
          <a:p>
            <a:pPr marL="31750">
              <a:lnSpc>
                <a:spcPct val="100000"/>
              </a:lnSpc>
            </a:pPr>
            <a:r>
              <a:rPr sz="300" b="1" spc="5" dirty="0">
                <a:latin typeface="Trebuchet MS"/>
                <a:cs typeface="Trebuchet MS"/>
              </a:rPr>
              <a:t>HEA</a:t>
            </a:r>
            <a:r>
              <a:rPr sz="300" b="1" spc="-30" dirty="0">
                <a:latin typeface="Trebuchet MS"/>
                <a:cs typeface="Trebuchet MS"/>
              </a:rPr>
              <a:t>L</a:t>
            </a:r>
            <a:r>
              <a:rPr sz="300" b="1" spc="5" dirty="0">
                <a:latin typeface="Trebuchet MS"/>
                <a:cs typeface="Trebuchet MS"/>
              </a:rPr>
              <a:t>TH</a:t>
            </a:r>
            <a:r>
              <a:rPr sz="300" b="1" spc="-20" dirty="0">
                <a:latin typeface="Trebuchet MS"/>
                <a:cs typeface="Trebuchet MS"/>
              </a:rPr>
              <a:t> </a:t>
            </a:r>
            <a:r>
              <a:rPr sz="300" b="1" spc="15" dirty="0">
                <a:latin typeface="Trebuchet MS"/>
                <a:cs typeface="Trebuchet MS"/>
              </a:rPr>
              <a:t>INSURANCE</a:t>
            </a: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00">
              <a:latin typeface="Trebuchet MS"/>
              <a:cs typeface="Trebuchet MS"/>
            </a:endParaRPr>
          </a:p>
          <a:p>
            <a:pPr marL="306070" marR="34925" indent="-273050" algn="r">
              <a:lnSpc>
                <a:spcPts val="210"/>
              </a:lnSpc>
              <a:spcBef>
                <a:spcPts val="220"/>
              </a:spcBef>
              <a:tabLst>
                <a:tab pos="216535" algn="l"/>
              </a:tabLst>
            </a:pPr>
            <a:r>
              <a:rPr sz="200" b="1" u="dbl" spc="-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	</a:t>
            </a:r>
            <a:r>
              <a:rPr sz="200" b="1" spc="-15" dirty="0">
                <a:latin typeface="Trebuchet MS"/>
                <a:cs typeface="Trebuchet MS"/>
              </a:rPr>
              <a:t>           </a:t>
            </a:r>
            <a:r>
              <a:rPr sz="200" b="1" spc="5" dirty="0">
                <a:latin typeface="Trebuchet MS"/>
                <a:cs typeface="Trebuchet MS"/>
              </a:rPr>
              <a:t> </a:t>
            </a:r>
            <a:r>
              <a:rPr sz="200" b="1" spc="-10" dirty="0">
                <a:latin typeface="Trebuchet MS"/>
                <a:cs typeface="Trebuchet MS"/>
              </a:rPr>
              <a:t>123,00$  </a:t>
            </a:r>
            <a:r>
              <a:rPr sz="200" b="1" spc="-5" dirty="0">
                <a:latin typeface="Trebuchet MS"/>
                <a:cs typeface="Trebuchet MS"/>
              </a:rPr>
              <a:t>589,00$</a:t>
            </a:r>
            <a:endParaRPr sz="200">
              <a:latin typeface="Trebuchet MS"/>
              <a:cs typeface="Trebuchet MS"/>
            </a:endParaRPr>
          </a:p>
          <a:p>
            <a:pPr marR="34925" algn="r">
              <a:lnSpc>
                <a:spcPts val="200"/>
              </a:lnSpc>
            </a:pPr>
            <a:r>
              <a:rPr sz="200" b="1" spc="-5" dirty="0">
                <a:latin typeface="Trebuchet MS"/>
                <a:cs typeface="Trebuchet MS"/>
              </a:rPr>
              <a:t>70,00$</a:t>
            </a:r>
            <a:endParaRPr sz="200">
              <a:latin typeface="Trebuchet MS"/>
              <a:cs typeface="Trebuchet MS"/>
            </a:endParaRPr>
          </a:p>
          <a:p>
            <a:pPr marR="34925" algn="r">
              <a:lnSpc>
                <a:spcPts val="225"/>
              </a:lnSpc>
            </a:pPr>
            <a:r>
              <a:rPr sz="200" b="1" spc="-10" dirty="0">
                <a:latin typeface="Trebuchet MS"/>
                <a:cs typeface="Trebuchet MS"/>
              </a:rPr>
              <a:t>254,00$</a:t>
            </a:r>
            <a:endParaRPr sz="200">
              <a:latin typeface="Trebuchet MS"/>
              <a:cs typeface="Trebuchet MS"/>
            </a:endParaRPr>
          </a:p>
          <a:p>
            <a:pPr marL="292735">
              <a:lnSpc>
                <a:spcPct val="100000"/>
              </a:lnSpc>
              <a:spcBef>
                <a:spcPts val="170"/>
              </a:spcBef>
            </a:pPr>
            <a:r>
              <a:rPr sz="200" b="1" spc="-10" dirty="0">
                <a:latin typeface="Trebuchet MS"/>
                <a:cs typeface="Trebuchet MS"/>
              </a:rPr>
              <a:t>1036,00$</a:t>
            </a:r>
            <a:endParaRPr sz="200">
              <a:latin typeface="Trebuchet MS"/>
              <a:cs typeface="Trebuchet MS"/>
            </a:endParaRPr>
          </a:p>
        </p:txBody>
      </p:sp>
      <p:grpSp>
        <p:nvGrpSpPr>
          <p:cNvPr id="295" name="object 295"/>
          <p:cNvGrpSpPr/>
          <p:nvPr/>
        </p:nvGrpSpPr>
        <p:grpSpPr>
          <a:xfrm>
            <a:off x="5951070" y="2391408"/>
            <a:ext cx="11341735" cy="7477125"/>
            <a:chOff x="5951070" y="2391408"/>
            <a:chExt cx="11341735" cy="7477125"/>
          </a:xfrm>
        </p:grpSpPr>
        <p:sp>
          <p:nvSpPr>
            <p:cNvPr id="296" name="object 296"/>
            <p:cNvSpPr/>
            <p:nvPr/>
          </p:nvSpPr>
          <p:spPr>
            <a:xfrm>
              <a:off x="9930365" y="9680407"/>
              <a:ext cx="93980" cy="57150"/>
            </a:xfrm>
            <a:custGeom>
              <a:avLst/>
              <a:gdLst/>
              <a:ahLst/>
              <a:cxnLst/>
              <a:rect l="l" t="t" r="r" b="b"/>
              <a:pathLst>
                <a:path w="93979" h="57150">
                  <a:moveTo>
                    <a:pt x="49694" y="43434"/>
                  </a:moveTo>
                  <a:lnTo>
                    <a:pt x="34868" y="43434"/>
                  </a:lnTo>
                  <a:lnTo>
                    <a:pt x="17423" y="43942"/>
                  </a:lnTo>
                  <a:lnTo>
                    <a:pt x="12250" y="44323"/>
                  </a:lnTo>
                  <a:lnTo>
                    <a:pt x="11078" y="44323"/>
                  </a:lnTo>
                  <a:lnTo>
                    <a:pt x="9518" y="45212"/>
                  </a:lnTo>
                  <a:lnTo>
                    <a:pt x="9570" y="45847"/>
                  </a:lnTo>
                  <a:lnTo>
                    <a:pt x="16826" y="47625"/>
                  </a:lnTo>
                  <a:lnTo>
                    <a:pt x="23758" y="49022"/>
                  </a:lnTo>
                  <a:lnTo>
                    <a:pt x="37087" y="53848"/>
                  </a:lnTo>
                  <a:lnTo>
                    <a:pt x="41433" y="56896"/>
                  </a:lnTo>
                  <a:lnTo>
                    <a:pt x="41914" y="55626"/>
                  </a:lnTo>
                  <a:lnTo>
                    <a:pt x="41349" y="55626"/>
                  </a:lnTo>
                  <a:lnTo>
                    <a:pt x="38197" y="53721"/>
                  </a:lnTo>
                  <a:lnTo>
                    <a:pt x="11706" y="45339"/>
                  </a:lnTo>
                  <a:lnTo>
                    <a:pt x="12952" y="45085"/>
                  </a:lnTo>
                  <a:lnTo>
                    <a:pt x="15920" y="45085"/>
                  </a:lnTo>
                  <a:lnTo>
                    <a:pt x="17423" y="44958"/>
                  </a:lnTo>
                  <a:lnTo>
                    <a:pt x="24627" y="44577"/>
                  </a:lnTo>
                  <a:lnTo>
                    <a:pt x="36019" y="44450"/>
                  </a:lnTo>
                  <a:lnTo>
                    <a:pt x="84786" y="44450"/>
                  </a:lnTo>
                  <a:lnTo>
                    <a:pt x="80332" y="44196"/>
                  </a:lnTo>
                  <a:lnTo>
                    <a:pt x="58636" y="43561"/>
                  </a:lnTo>
                  <a:lnTo>
                    <a:pt x="49694" y="43434"/>
                  </a:lnTo>
                  <a:close/>
                </a:path>
                <a:path w="93979" h="57150">
                  <a:moveTo>
                    <a:pt x="45977" y="44450"/>
                  </a:moveTo>
                  <a:lnTo>
                    <a:pt x="44972" y="44450"/>
                  </a:lnTo>
                  <a:lnTo>
                    <a:pt x="43789" y="47879"/>
                  </a:lnTo>
                  <a:lnTo>
                    <a:pt x="42113" y="52451"/>
                  </a:lnTo>
                  <a:lnTo>
                    <a:pt x="41349" y="55626"/>
                  </a:lnTo>
                  <a:lnTo>
                    <a:pt x="41914" y="55626"/>
                  </a:lnTo>
                  <a:lnTo>
                    <a:pt x="43895" y="50546"/>
                  </a:lnTo>
                  <a:lnTo>
                    <a:pt x="45977" y="44450"/>
                  </a:lnTo>
                  <a:close/>
                </a:path>
                <a:path w="93979" h="57150">
                  <a:moveTo>
                    <a:pt x="84786" y="44450"/>
                  </a:moveTo>
                  <a:lnTo>
                    <a:pt x="50218" y="44450"/>
                  </a:lnTo>
                  <a:lnTo>
                    <a:pt x="66196" y="44704"/>
                  </a:lnTo>
                  <a:lnTo>
                    <a:pt x="86416" y="45466"/>
                  </a:lnTo>
                  <a:lnTo>
                    <a:pt x="89850" y="46101"/>
                  </a:lnTo>
                  <a:lnTo>
                    <a:pt x="93829" y="46101"/>
                  </a:lnTo>
                  <a:lnTo>
                    <a:pt x="93819" y="45212"/>
                  </a:lnTo>
                  <a:lnTo>
                    <a:pt x="90143" y="45212"/>
                  </a:lnTo>
                  <a:lnTo>
                    <a:pt x="87013" y="44577"/>
                  </a:lnTo>
                  <a:lnTo>
                    <a:pt x="84786" y="44450"/>
                  </a:lnTo>
                  <a:close/>
                </a:path>
                <a:path w="93979" h="57150">
                  <a:moveTo>
                    <a:pt x="15920" y="45085"/>
                  </a:moveTo>
                  <a:lnTo>
                    <a:pt x="12952" y="45085"/>
                  </a:lnTo>
                  <a:lnTo>
                    <a:pt x="14418" y="45212"/>
                  </a:lnTo>
                  <a:lnTo>
                    <a:pt x="15920" y="45085"/>
                  </a:lnTo>
                  <a:close/>
                </a:path>
                <a:path w="93979" h="57150">
                  <a:moveTo>
                    <a:pt x="93211" y="45085"/>
                  </a:moveTo>
                  <a:lnTo>
                    <a:pt x="90143" y="45212"/>
                  </a:lnTo>
                  <a:lnTo>
                    <a:pt x="93819" y="45212"/>
                  </a:lnTo>
                  <a:lnTo>
                    <a:pt x="93211" y="45085"/>
                  </a:lnTo>
                  <a:close/>
                </a:path>
                <a:path w="93979" h="57150">
                  <a:moveTo>
                    <a:pt x="48340" y="39116"/>
                  </a:moveTo>
                  <a:lnTo>
                    <a:pt x="44700" y="39116"/>
                  </a:lnTo>
                  <a:lnTo>
                    <a:pt x="45537" y="39751"/>
                  </a:lnTo>
                  <a:lnTo>
                    <a:pt x="45967" y="40005"/>
                  </a:lnTo>
                  <a:lnTo>
                    <a:pt x="46427" y="40005"/>
                  </a:lnTo>
                  <a:lnTo>
                    <a:pt x="45286" y="43434"/>
                  </a:lnTo>
                  <a:lnTo>
                    <a:pt x="46291" y="43434"/>
                  </a:lnTo>
                  <a:lnTo>
                    <a:pt x="47433" y="40132"/>
                  </a:lnTo>
                  <a:lnTo>
                    <a:pt x="47935" y="40005"/>
                  </a:lnTo>
                  <a:lnTo>
                    <a:pt x="48103" y="39878"/>
                  </a:lnTo>
                  <a:lnTo>
                    <a:pt x="48236" y="39497"/>
                  </a:lnTo>
                  <a:lnTo>
                    <a:pt x="48340" y="39116"/>
                  </a:lnTo>
                  <a:close/>
                </a:path>
                <a:path w="93979" h="57150">
                  <a:moveTo>
                    <a:pt x="13496" y="29337"/>
                  </a:moveTo>
                  <a:lnTo>
                    <a:pt x="11601" y="29591"/>
                  </a:lnTo>
                  <a:lnTo>
                    <a:pt x="9308" y="29718"/>
                  </a:lnTo>
                  <a:lnTo>
                    <a:pt x="6628" y="29718"/>
                  </a:lnTo>
                  <a:lnTo>
                    <a:pt x="5099" y="30099"/>
                  </a:lnTo>
                  <a:lnTo>
                    <a:pt x="4878" y="30734"/>
                  </a:lnTo>
                  <a:lnTo>
                    <a:pt x="4774" y="32639"/>
                  </a:lnTo>
                  <a:lnTo>
                    <a:pt x="4900" y="32766"/>
                  </a:lnTo>
                  <a:lnTo>
                    <a:pt x="7758" y="33655"/>
                  </a:lnTo>
                  <a:lnTo>
                    <a:pt x="10460" y="33909"/>
                  </a:lnTo>
                  <a:lnTo>
                    <a:pt x="13182" y="34036"/>
                  </a:lnTo>
                  <a:lnTo>
                    <a:pt x="14722" y="34798"/>
                  </a:lnTo>
                  <a:lnTo>
                    <a:pt x="18606" y="36322"/>
                  </a:lnTo>
                  <a:lnTo>
                    <a:pt x="21842" y="36957"/>
                  </a:lnTo>
                  <a:lnTo>
                    <a:pt x="28690" y="38481"/>
                  </a:lnTo>
                  <a:lnTo>
                    <a:pt x="32145" y="39116"/>
                  </a:lnTo>
                  <a:lnTo>
                    <a:pt x="38784" y="39497"/>
                  </a:lnTo>
                  <a:lnTo>
                    <a:pt x="41747" y="39370"/>
                  </a:lnTo>
                  <a:lnTo>
                    <a:pt x="44700" y="39116"/>
                  </a:lnTo>
                  <a:lnTo>
                    <a:pt x="48340" y="39116"/>
                  </a:lnTo>
                  <a:lnTo>
                    <a:pt x="48459" y="38608"/>
                  </a:lnTo>
                  <a:lnTo>
                    <a:pt x="49394" y="38481"/>
                  </a:lnTo>
                  <a:lnTo>
                    <a:pt x="33674" y="38481"/>
                  </a:lnTo>
                  <a:lnTo>
                    <a:pt x="20303" y="35687"/>
                  </a:lnTo>
                  <a:lnTo>
                    <a:pt x="18020" y="35052"/>
                  </a:lnTo>
                  <a:lnTo>
                    <a:pt x="15852" y="34163"/>
                  </a:lnTo>
                  <a:lnTo>
                    <a:pt x="26428" y="34163"/>
                  </a:lnTo>
                  <a:lnTo>
                    <a:pt x="33213" y="33909"/>
                  </a:lnTo>
                  <a:lnTo>
                    <a:pt x="35642" y="33909"/>
                  </a:lnTo>
                  <a:lnTo>
                    <a:pt x="43516" y="33655"/>
                  </a:lnTo>
                  <a:lnTo>
                    <a:pt x="48417" y="33401"/>
                  </a:lnTo>
                  <a:lnTo>
                    <a:pt x="49673" y="33401"/>
                  </a:lnTo>
                  <a:lnTo>
                    <a:pt x="54099" y="33274"/>
                  </a:lnTo>
                  <a:lnTo>
                    <a:pt x="15831" y="33274"/>
                  </a:lnTo>
                  <a:lnTo>
                    <a:pt x="13622" y="33147"/>
                  </a:lnTo>
                  <a:lnTo>
                    <a:pt x="13348" y="33020"/>
                  </a:lnTo>
                  <a:lnTo>
                    <a:pt x="11371" y="33020"/>
                  </a:lnTo>
                  <a:lnTo>
                    <a:pt x="7905" y="32639"/>
                  </a:lnTo>
                  <a:lnTo>
                    <a:pt x="5706" y="32258"/>
                  </a:lnTo>
                  <a:lnTo>
                    <a:pt x="5601" y="30480"/>
                  </a:lnTo>
                  <a:lnTo>
                    <a:pt x="12858" y="30480"/>
                  </a:lnTo>
                  <a:lnTo>
                    <a:pt x="15517" y="30353"/>
                  </a:lnTo>
                  <a:lnTo>
                    <a:pt x="24100" y="30353"/>
                  </a:lnTo>
                  <a:lnTo>
                    <a:pt x="22648" y="30099"/>
                  </a:lnTo>
                  <a:lnTo>
                    <a:pt x="18250" y="29591"/>
                  </a:lnTo>
                  <a:lnTo>
                    <a:pt x="18065" y="29464"/>
                  </a:lnTo>
                  <a:lnTo>
                    <a:pt x="15769" y="29464"/>
                  </a:lnTo>
                  <a:lnTo>
                    <a:pt x="13496" y="29337"/>
                  </a:lnTo>
                  <a:close/>
                </a:path>
                <a:path w="93979" h="57150">
                  <a:moveTo>
                    <a:pt x="35642" y="33909"/>
                  </a:moveTo>
                  <a:lnTo>
                    <a:pt x="33213" y="33909"/>
                  </a:lnTo>
                  <a:lnTo>
                    <a:pt x="35297" y="34671"/>
                  </a:lnTo>
                  <a:lnTo>
                    <a:pt x="37339" y="35560"/>
                  </a:lnTo>
                  <a:lnTo>
                    <a:pt x="40564" y="37084"/>
                  </a:lnTo>
                  <a:lnTo>
                    <a:pt x="42009" y="37592"/>
                  </a:lnTo>
                  <a:lnTo>
                    <a:pt x="43297" y="38227"/>
                  </a:lnTo>
                  <a:lnTo>
                    <a:pt x="41988" y="38354"/>
                  </a:lnTo>
                  <a:lnTo>
                    <a:pt x="40689" y="38354"/>
                  </a:lnTo>
                  <a:lnTo>
                    <a:pt x="39401" y="38481"/>
                  </a:lnTo>
                  <a:lnTo>
                    <a:pt x="49394" y="38481"/>
                  </a:lnTo>
                  <a:lnTo>
                    <a:pt x="51265" y="38227"/>
                  </a:lnTo>
                  <a:lnTo>
                    <a:pt x="51822" y="38100"/>
                  </a:lnTo>
                  <a:lnTo>
                    <a:pt x="44773" y="38100"/>
                  </a:lnTo>
                  <a:lnTo>
                    <a:pt x="43967" y="37719"/>
                  </a:lnTo>
                  <a:lnTo>
                    <a:pt x="40532" y="35941"/>
                  </a:lnTo>
                  <a:lnTo>
                    <a:pt x="38103" y="34798"/>
                  </a:lnTo>
                  <a:lnTo>
                    <a:pt x="35642" y="33909"/>
                  </a:lnTo>
                  <a:close/>
                </a:path>
                <a:path w="93979" h="57150">
                  <a:moveTo>
                    <a:pt x="49673" y="33401"/>
                  </a:moveTo>
                  <a:lnTo>
                    <a:pt x="48417" y="33401"/>
                  </a:lnTo>
                  <a:lnTo>
                    <a:pt x="48270" y="34544"/>
                  </a:lnTo>
                  <a:lnTo>
                    <a:pt x="47150" y="37846"/>
                  </a:lnTo>
                  <a:lnTo>
                    <a:pt x="45558" y="38100"/>
                  </a:lnTo>
                  <a:lnTo>
                    <a:pt x="51822" y="38100"/>
                  </a:lnTo>
                  <a:lnTo>
                    <a:pt x="54050" y="37592"/>
                  </a:lnTo>
                  <a:lnTo>
                    <a:pt x="48689" y="37592"/>
                  </a:lnTo>
                  <a:lnTo>
                    <a:pt x="48899" y="36703"/>
                  </a:lnTo>
                  <a:lnTo>
                    <a:pt x="49180" y="35052"/>
                  </a:lnTo>
                  <a:lnTo>
                    <a:pt x="49305" y="34544"/>
                  </a:lnTo>
                  <a:lnTo>
                    <a:pt x="49673" y="33401"/>
                  </a:lnTo>
                  <a:close/>
                </a:path>
                <a:path w="93979" h="57150">
                  <a:moveTo>
                    <a:pt x="65045" y="33020"/>
                  </a:moveTo>
                  <a:lnTo>
                    <a:pt x="62950" y="33020"/>
                  </a:lnTo>
                  <a:lnTo>
                    <a:pt x="61348" y="33909"/>
                  </a:lnTo>
                  <a:lnTo>
                    <a:pt x="57390" y="35814"/>
                  </a:lnTo>
                  <a:lnTo>
                    <a:pt x="53076" y="36957"/>
                  </a:lnTo>
                  <a:lnTo>
                    <a:pt x="48689" y="37592"/>
                  </a:lnTo>
                  <a:lnTo>
                    <a:pt x="54050" y="37592"/>
                  </a:lnTo>
                  <a:lnTo>
                    <a:pt x="59652" y="35814"/>
                  </a:lnTo>
                  <a:lnTo>
                    <a:pt x="62427" y="34544"/>
                  </a:lnTo>
                  <a:lnTo>
                    <a:pt x="65045" y="33020"/>
                  </a:lnTo>
                  <a:close/>
                </a:path>
                <a:path w="93979" h="57150">
                  <a:moveTo>
                    <a:pt x="24100" y="30353"/>
                  </a:moveTo>
                  <a:lnTo>
                    <a:pt x="17664" y="30353"/>
                  </a:lnTo>
                  <a:lnTo>
                    <a:pt x="18585" y="30988"/>
                  </a:lnTo>
                  <a:lnTo>
                    <a:pt x="19632" y="31496"/>
                  </a:lnTo>
                  <a:lnTo>
                    <a:pt x="22857" y="32512"/>
                  </a:lnTo>
                  <a:lnTo>
                    <a:pt x="25046" y="33020"/>
                  </a:lnTo>
                  <a:lnTo>
                    <a:pt x="27245" y="33147"/>
                  </a:lnTo>
                  <a:lnTo>
                    <a:pt x="18041" y="33147"/>
                  </a:lnTo>
                  <a:lnTo>
                    <a:pt x="15831" y="33274"/>
                  </a:lnTo>
                  <a:lnTo>
                    <a:pt x="54099" y="33274"/>
                  </a:lnTo>
                  <a:lnTo>
                    <a:pt x="62950" y="33020"/>
                  </a:lnTo>
                  <a:lnTo>
                    <a:pt x="65045" y="33020"/>
                  </a:lnTo>
                  <a:lnTo>
                    <a:pt x="67757" y="32893"/>
                  </a:lnTo>
                  <a:lnTo>
                    <a:pt x="33266" y="32893"/>
                  </a:lnTo>
                  <a:lnTo>
                    <a:pt x="35894" y="32639"/>
                  </a:lnTo>
                  <a:lnTo>
                    <a:pt x="37458" y="32258"/>
                  </a:lnTo>
                  <a:lnTo>
                    <a:pt x="31203" y="32258"/>
                  </a:lnTo>
                  <a:lnTo>
                    <a:pt x="30821" y="32131"/>
                  </a:lnTo>
                  <a:lnTo>
                    <a:pt x="27559" y="32131"/>
                  </a:lnTo>
                  <a:lnTo>
                    <a:pt x="25109" y="32004"/>
                  </a:lnTo>
                  <a:lnTo>
                    <a:pt x="22648" y="31496"/>
                  </a:lnTo>
                  <a:lnTo>
                    <a:pt x="20166" y="30607"/>
                  </a:lnTo>
                  <a:lnTo>
                    <a:pt x="25552" y="30607"/>
                  </a:lnTo>
                  <a:lnTo>
                    <a:pt x="24100" y="30353"/>
                  </a:lnTo>
                  <a:close/>
                </a:path>
                <a:path w="93979" h="57150">
                  <a:moveTo>
                    <a:pt x="9622" y="30607"/>
                  </a:moveTo>
                  <a:lnTo>
                    <a:pt x="8114" y="30607"/>
                  </a:lnTo>
                  <a:lnTo>
                    <a:pt x="9141" y="31496"/>
                  </a:lnTo>
                  <a:lnTo>
                    <a:pt x="10230" y="32258"/>
                  </a:lnTo>
                  <a:lnTo>
                    <a:pt x="11371" y="33020"/>
                  </a:lnTo>
                  <a:lnTo>
                    <a:pt x="13348" y="33020"/>
                  </a:lnTo>
                  <a:lnTo>
                    <a:pt x="12250" y="32512"/>
                  </a:lnTo>
                  <a:lnTo>
                    <a:pt x="10910" y="31623"/>
                  </a:lnTo>
                  <a:lnTo>
                    <a:pt x="9622" y="30607"/>
                  </a:lnTo>
                  <a:close/>
                </a:path>
                <a:path w="93979" h="57150">
                  <a:moveTo>
                    <a:pt x="50072" y="28448"/>
                  </a:moveTo>
                  <a:lnTo>
                    <a:pt x="49077" y="28448"/>
                  </a:lnTo>
                  <a:lnTo>
                    <a:pt x="48532" y="32512"/>
                  </a:lnTo>
                  <a:lnTo>
                    <a:pt x="33266" y="32893"/>
                  </a:lnTo>
                  <a:lnTo>
                    <a:pt x="67757" y="32893"/>
                  </a:lnTo>
                  <a:lnTo>
                    <a:pt x="75892" y="32512"/>
                  </a:lnTo>
                  <a:lnTo>
                    <a:pt x="49988" y="32512"/>
                  </a:lnTo>
                  <a:lnTo>
                    <a:pt x="50736" y="30226"/>
                  </a:lnTo>
                  <a:lnTo>
                    <a:pt x="49841" y="30226"/>
                  </a:lnTo>
                  <a:lnTo>
                    <a:pt x="50072" y="28448"/>
                  </a:lnTo>
                  <a:close/>
                </a:path>
                <a:path w="93979" h="57150">
                  <a:moveTo>
                    <a:pt x="65380" y="19685"/>
                  </a:moveTo>
                  <a:lnTo>
                    <a:pt x="61097" y="19685"/>
                  </a:lnTo>
                  <a:lnTo>
                    <a:pt x="64301" y="20320"/>
                  </a:lnTo>
                  <a:lnTo>
                    <a:pt x="67181" y="22098"/>
                  </a:lnTo>
                  <a:lnTo>
                    <a:pt x="70490" y="23876"/>
                  </a:lnTo>
                  <a:lnTo>
                    <a:pt x="71746" y="24511"/>
                  </a:lnTo>
                  <a:lnTo>
                    <a:pt x="73128" y="25400"/>
                  </a:lnTo>
                  <a:lnTo>
                    <a:pt x="49988" y="32512"/>
                  </a:lnTo>
                  <a:lnTo>
                    <a:pt x="75892" y="32512"/>
                  </a:lnTo>
                  <a:lnTo>
                    <a:pt x="77358" y="32385"/>
                  </a:lnTo>
                  <a:lnTo>
                    <a:pt x="77851" y="32004"/>
                  </a:lnTo>
                  <a:lnTo>
                    <a:pt x="66647" y="32004"/>
                  </a:lnTo>
                  <a:lnTo>
                    <a:pt x="68531" y="30734"/>
                  </a:lnTo>
                  <a:lnTo>
                    <a:pt x="70322" y="29337"/>
                  </a:lnTo>
                  <a:lnTo>
                    <a:pt x="72709" y="27305"/>
                  </a:lnTo>
                  <a:lnTo>
                    <a:pt x="73348" y="26670"/>
                  </a:lnTo>
                  <a:lnTo>
                    <a:pt x="73924" y="25908"/>
                  </a:lnTo>
                  <a:lnTo>
                    <a:pt x="75631" y="25908"/>
                  </a:lnTo>
                  <a:lnTo>
                    <a:pt x="74531" y="25146"/>
                  </a:lnTo>
                  <a:lnTo>
                    <a:pt x="74902" y="24638"/>
                  </a:lnTo>
                  <a:lnTo>
                    <a:pt x="73756" y="24638"/>
                  </a:lnTo>
                  <a:lnTo>
                    <a:pt x="72605" y="23876"/>
                  </a:lnTo>
                  <a:lnTo>
                    <a:pt x="68469" y="21590"/>
                  </a:lnTo>
                  <a:lnTo>
                    <a:pt x="65380" y="19685"/>
                  </a:lnTo>
                  <a:close/>
                </a:path>
                <a:path w="93979" h="57150">
                  <a:moveTo>
                    <a:pt x="42967" y="24922"/>
                  </a:moveTo>
                  <a:lnTo>
                    <a:pt x="42082" y="25400"/>
                  </a:lnTo>
                  <a:lnTo>
                    <a:pt x="41678" y="26670"/>
                  </a:lnTo>
                  <a:lnTo>
                    <a:pt x="41552" y="27305"/>
                  </a:lnTo>
                  <a:lnTo>
                    <a:pt x="41942" y="28702"/>
                  </a:lnTo>
                  <a:lnTo>
                    <a:pt x="42187" y="29210"/>
                  </a:lnTo>
                  <a:lnTo>
                    <a:pt x="42448" y="29591"/>
                  </a:lnTo>
                  <a:lnTo>
                    <a:pt x="41066" y="30226"/>
                  </a:lnTo>
                  <a:lnTo>
                    <a:pt x="39454" y="30607"/>
                  </a:lnTo>
                  <a:lnTo>
                    <a:pt x="36124" y="31877"/>
                  </a:lnTo>
                  <a:lnTo>
                    <a:pt x="33988" y="32004"/>
                  </a:lnTo>
                  <a:lnTo>
                    <a:pt x="31653" y="32258"/>
                  </a:lnTo>
                  <a:lnTo>
                    <a:pt x="37458" y="32258"/>
                  </a:lnTo>
                  <a:lnTo>
                    <a:pt x="38501" y="32004"/>
                  </a:lnTo>
                  <a:lnTo>
                    <a:pt x="41663" y="30734"/>
                  </a:lnTo>
                  <a:lnTo>
                    <a:pt x="42396" y="30607"/>
                  </a:lnTo>
                  <a:lnTo>
                    <a:pt x="43108" y="30226"/>
                  </a:lnTo>
                  <a:lnTo>
                    <a:pt x="44909" y="30226"/>
                  </a:lnTo>
                  <a:lnTo>
                    <a:pt x="44092" y="29845"/>
                  </a:lnTo>
                  <a:lnTo>
                    <a:pt x="44668" y="29464"/>
                  </a:lnTo>
                  <a:lnTo>
                    <a:pt x="45010" y="29210"/>
                  </a:lnTo>
                  <a:lnTo>
                    <a:pt x="43286" y="29210"/>
                  </a:lnTo>
                  <a:lnTo>
                    <a:pt x="42456" y="28067"/>
                  </a:lnTo>
                  <a:lnTo>
                    <a:pt x="42567" y="26924"/>
                  </a:lnTo>
                  <a:lnTo>
                    <a:pt x="42967" y="24922"/>
                  </a:lnTo>
                  <a:close/>
                </a:path>
                <a:path w="93979" h="57150">
                  <a:moveTo>
                    <a:pt x="25552" y="30607"/>
                  </a:moveTo>
                  <a:lnTo>
                    <a:pt x="20166" y="30607"/>
                  </a:lnTo>
                  <a:lnTo>
                    <a:pt x="22627" y="30988"/>
                  </a:lnTo>
                  <a:lnTo>
                    <a:pt x="25088" y="31623"/>
                  </a:lnTo>
                  <a:lnTo>
                    <a:pt x="27559" y="32131"/>
                  </a:lnTo>
                  <a:lnTo>
                    <a:pt x="30821" y="32131"/>
                  </a:lnTo>
                  <a:lnTo>
                    <a:pt x="27004" y="30861"/>
                  </a:lnTo>
                  <a:lnTo>
                    <a:pt x="25552" y="30607"/>
                  </a:lnTo>
                  <a:close/>
                </a:path>
                <a:path w="93979" h="57150">
                  <a:moveTo>
                    <a:pt x="73735" y="31623"/>
                  </a:moveTo>
                  <a:lnTo>
                    <a:pt x="68490" y="31877"/>
                  </a:lnTo>
                  <a:lnTo>
                    <a:pt x="66762" y="32004"/>
                  </a:lnTo>
                  <a:lnTo>
                    <a:pt x="75882" y="32004"/>
                  </a:lnTo>
                  <a:lnTo>
                    <a:pt x="73735" y="31623"/>
                  </a:lnTo>
                  <a:close/>
                </a:path>
                <a:path w="93979" h="57150">
                  <a:moveTo>
                    <a:pt x="79141" y="29995"/>
                  </a:moveTo>
                  <a:lnTo>
                    <a:pt x="77495" y="30988"/>
                  </a:lnTo>
                  <a:lnTo>
                    <a:pt x="75882" y="32004"/>
                  </a:lnTo>
                  <a:lnTo>
                    <a:pt x="77851" y="32004"/>
                  </a:lnTo>
                  <a:lnTo>
                    <a:pt x="79327" y="30861"/>
                  </a:lnTo>
                  <a:lnTo>
                    <a:pt x="79235" y="30226"/>
                  </a:lnTo>
                  <a:lnTo>
                    <a:pt x="79141" y="29995"/>
                  </a:lnTo>
                  <a:close/>
                </a:path>
                <a:path w="93979" h="57150">
                  <a:moveTo>
                    <a:pt x="44909" y="30226"/>
                  </a:moveTo>
                  <a:lnTo>
                    <a:pt x="43108" y="30226"/>
                  </a:lnTo>
                  <a:lnTo>
                    <a:pt x="44365" y="31242"/>
                  </a:lnTo>
                  <a:lnTo>
                    <a:pt x="46197" y="30988"/>
                  </a:lnTo>
                  <a:lnTo>
                    <a:pt x="46700" y="30607"/>
                  </a:lnTo>
                  <a:lnTo>
                    <a:pt x="45726" y="30607"/>
                  </a:lnTo>
                  <a:lnTo>
                    <a:pt x="44909" y="30226"/>
                  </a:lnTo>
                  <a:close/>
                </a:path>
                <a:path w="93979" h="57150">
                  <a:moveTo>
                    <a:pt x="12858" y="30480"/>
                  </a:moveTo>
                  <a:lnTo>
                    <a:pt x="5601" y="30480"/>
                  </a:lnTo>
                  <a:lnTo>
                    <a:pt x="7298" y="30607"/>
                  </a:lnTo>
                  <a:lnTo>
                    <a:pt x="11235" y="30607"/>
                  </a:lnTo>
                  <a:lnTo>
                    <a:pt x="12858" y="30480"/>
                  </a:lnTo>
                  <a:close/>
                </a:path>
                <a:path w="93979" h="57150">
                  <a:moveTo>
                    <a:pt x="52364" y="17780"/>
                  </a:moveTo>
                  <a:lnTo>
                    <a:pt x="50846" y="20447"/>
                  </a:lnTo>
                  <a:lnTo>
                    <a:pt x="50071" y="23114"/>
                  </a:lnTo>
                  <a:lnTo>
                    <a:pt x="49537" y="25781"/>
                  </a:lnTo>
                  <a:lnTo>
                    <a:pt x="47537" y="28956"/>
                  </a:lnTo>
                  <a:lnTo>
                    <a:pt x="45726" y="30607"/>
                  </a:lnTo>
                  <a:lnTo>
                    <a:pt x="46700" y="30607"/>
                  </a:lnTo>
                  <a:lnTo>
                    <a:pt x="48207" y="29464"/>
                  </a:lnTo>
                  <a:lnTo>
                    <a:pt x="49077" y="28448"/>
                  </a:lnTo>
                  <a:lnTo>
                    <a:pt x="50072" y="28448"/>
                  </a:lnTo>
                  <a:lnTo>
                    <a:pt x="50178" y="27686"/>
                  </a:lnTo>
                  <a:lnTo>
                    <a:pt x="50364" y="26670"/>
                  </a:lnTo>
                  <a:lnTo>
                    <a:pt x="51777" y="24257"/>
                  </a:lnTo>
                  <a:lnTo>
                    <a:pt x="51919" y="23876"/>
                  </a:lnTo>
                  <a:lnTo>
                    <a:pt x="52699" y="20955"/>
                  </a:lnTo>
                  <a:lnTo>
                    <a:pt x="53097" y="17907"/>
                  </a:lnTo>
                  <a:lnTo>
                    <a:pt x="52364" y="17780"/>
                  </a:lnTo>
                  <a:close/>
                </a:path>
                <a:path w="93979" h="57150">
                  <a:moveTo>
                    <a:pt x="53652" y="18415"/>
                  </a:moveTo>
                  <a:lnTo>
                    <a:pt x="51504" y="25400"/>
                  </a:lnTo>
                  <a:lnTo>
                    <a:pt x="49841" y="30226"/>
                  </a:lnTo>
                  <a:lnTo>
                    <a:pt x="50736" y="30226"/>
                  </a:lnTo>
                  <a:lnTo>
                    <a:pt x="51569" y="27686"/>
                  </a:lnTo>
                  <a:lnTo>
                    <a:pt x="53589" y="19558"/>
                  </a:lnTo>
                  <a:lnTo>
                    <a:pt x="65174" y="19558"/>
                  </a:lnTo>
                  <a:lnTo>
                    <a:pt x="64762" y="19304"/>
                  </a:lnTo>
                  <a:lnTo>
                    <a:pt x="60689" y="18796"/>
                  </a:lnTo>
                  <a:lnTo>
                    <a:pt x="60633" y="18669"/>
                  </a:lnTo>
                  <a:lnTo>
                    <a:pt x="59589" y="18669"/>
                  </a:lnTo>
                  <a:lnTo>
                    <a:pt x="53652" y="18415"/>
                  </a:lnTo>
                  <a:close/>
                </a:path>
                <a:path w="93979" h="57150">
                  <a:moveTo>
                    <a:pt x="75631" y="25908"/>
                  </a:moveTo>
                  <a:lnTo>
                    <a:pt x="73924" y="25908"/>
                  </a:lnTo>
                  <a:lnTo>
                    <a:pt x="76552" y="27686"/>
                  </a:lnTo>
                  <a:lnTo>
                    <a:pt x="79105" y="29906"/>
                  </a:lnTo>
                  <a:lnTo>
                    <a:pt x="78615" y="28702"/>
                  </a:lnTo>
                  <a:lnTo>
                    <a:pt x="78123" y="28067"/>
                  </a:lnTo>
                  <a:lnTo>
                    <a:pt x="75997" y="26162"/>
                  </a:lnTo>
                  <a:lnTo>
                    <a:pt x="75631" y="25908"/>
                  </a:lnTo>
                  <a:close/>
                </a:path>
                <a:path w="93979" h="57150">
                  <a:moveTo>
                    <a:pt x="1869" y="12887"/>
                  </a:moveTo>
                  <a:lnTo>
                    <a:pt x="565" y="14605"/>
                  </a:lnTo>
                  <a:lnTo>
                    <a:pt x="0" y="20447"/>
                  </a:lnTo>
                  <a:lnTo>
                    <a:pt x="4492" y="27051"/>
                  </a:lnTo>
                  <a:lnTo>
                    <a:pt x="5727" y="28448"/>
                  </a:lnTo>
                  <a:lnTo>
                    <a:pt x="7088" y="29718"/>
                  </a:lnTo>
                  <a:lnTo>
                    <a:pt x="8460" y="29718"/>
                  </a:lnTo>
                  <a:lnTo>
                    <a:pt x="4952" y="26670"/>
                  </a:lnTo>
                  <a:lnTo>
                    <a:pt x="2115" y="22606"/>
                  </a:lnTo>
                  <a:lnTo>
                    <a:pt x="1869" y="12887"/>
                  </a:lnTo>
                  <a:close/>
                </a:path>
                <a:path w="93979" h="57150">
                  <a:moveTo>
                    <a:pt x="38195" y="1524"/>
                  </a:moveTo>
                  <a:lnTo>
                    <a:pt x="31484" y="1524"/>
                  </a:lnTo>
                  <a:lnTo>
                    <a:pt x="38281" y="2667"/>
                  </a:lnTo>
                  <a:lnTo>
                    <a:pt x="41590" y="3556"/>
                  </a:lnTo>
                  <a:lnTo>
                    <a:pt x="45108" y="4953"/>
                  </a:lnTo>
                  <a:lnTo>
                    <a:pt x="48375" y="6985"/>
                  </a:lnTo>
                  <a:lnTo>
                    <a:pt x="44396" y="6985"/>
                  </a:lnTo>
                  <a:lnTo>
                    <a:pt x="35915" y="8001"/>
                  </a:lnTo>
                  <a:lnTo>
                    <a:pt x="13631" y="25146"/>
                  </a:lnTo>
                  <a:lnTo>
                    <a:pt x="14774" y="27178"/>
                  </a:lnTo>
                  <a:lnTo>
                    <a:pt x="16020" y="28956"/>
                  </a:lnTo>
                  <a:lnTo>
                    <a:pt x="16606" y="29464"/>
                  </a:lnTo>
                  <a:lnTo>
                    <a:pt x="18065" y="29464"/>
                  </a:lnTo>
                  <a:lnTo>
                    <a:pt x="16585" y="28448"/>
                  </a:lnTo>
                  <a:lnTo>
                    <a:pt x="15589" y="26670"/>
                  </a:lnTo>
                  <a:lnTo>
                    <a:pt x="15484" y="26416"/>
                  </a:lnTo>
                  <a:lnTo>
                    <a:pt x="14617" y="23114"/>
                  </a:lnTo>
                  <a:lnTo>
                    <a:pt x="15988" y="20955"/>
                  </a:lnTo>
                  <a:lnTo>
                    <a:pt x="17371" y="18542"/>
                  </a:lnTo>
                  <a:lnTo>
                    <a:pt x="18502" y="17272"/>
                  </a:lnTo>
                  <a:lnTo>
                    <a:pt x="22261" y="13970"/>
                  </a:lnTo>
                  <a:lnTo>
                    <a:pt x="25737" y="12700"/>
                  </a:lnTo>
                  <a:lnTo>
                    <a:pt x="32156" y="10160"/>
                  </a:lnTo>
                  <a:lnTo>
                    <a:pt x="35663" y="9271"/>
                  </a:lnTo>
                  <a:lnTo>
                    <a:pt x="42689" y="8001"/>
                  </a:lnTo>
                  <a:lnTo>
                    <a:pt x="46228" y="7874"/>
                  </a:lnTo>
                  <a:lnTo>
                    <a:pt x="64078" y="7874"/>
                  </a:lnTo>
                  <a:lnTo>
                    <a:pt x="61082" y="7366"/>
                  </a:lnTo>
                  <a:lnTo>
                    <a:pt x="57013" y="7366"/>
                  </a:lnTo>
                  <a:lnTo>
                    <a:pt x="49988" y="6985"/>
                  </a:lnTo>
                  <a:lnTo>
                    <a:pt x="45548" y="3937"/>
                  </a:lnTo>
                  <a:lnTo>
                    <a:pt x="40375" y="1905"/>
                  </a:lnTo>
                  <a:lnTo>
                    <a:pt x="38195" y="1524"/>
                  </a:lnTo>
                  <a:close/>
                </a:path>
                <a:path w="93979" h="57150">
                  <a:moveTo>
                    <a:pt x="44668" y="24003"/>
                  </a:moveTo>
                  <a:lnTo>
                    <a:pt x="43759" y="24494"/>
                  </a:lnTo>
                  <a:lnTo>
                    <a:pt x="46459" y="26670"/>
                  </a:lnTo>
                  <a:lnTo>
                    <a:pt x="44302" y="28575"/>
                  </a:lnTo>
                  <a:lnTo>
                    <a:pt x="43286" y="29210"/>
                  </a:lnTo>
                  <a:lnTo>
                    <a:pt x="45010" y="29210"/>
                  </a:lnTo>
                  <a:lnTo>
                    <a:pt x="45181" y="29083"/>
                  </a:lnTo>
                  <a:lnTo>
                    <a:pt x="46140" y="27686"/>
                  </a:lnTo>
                  <a:lnTo>
                    <a:pt x="47118" y="26035"/>
                  </a:lnTo>
                  <a:lnTo>
                    <a:pt x="45181" y="24384"/>
                  </a:lnTo>
                  <a:lnTo>
                    <a:pt x="44668" y="24003"/>
                  </a:lnTo>
                  <a:close/>
                </a:path>
                <a:path w="93979" h="57150">
                  <a:moveTo>
                    <a:pt x="43150" y="24003"/>
                  </a:moveTo>
                  <a:lnTo>
                    <a:pt x="42967" y="24922"/>
                  </a:lnTo>
                  <a:lnTo>
                    <a:pt x="43759" y="24494"/>
                  </a:lnTo>
                  <a:lnTo>
                    <a:pt x="43150" y="24003"/>
                  </a:lnTo>
                  <a:close/>
                </a:path>
                <a:path w="93979" h="57150">
                  <a:moveTo>
                    <a:pt x="64078" y="7874"/>
                  </a:moveTo>
                  <a:lnTo>
                    <a:pt x="51244" y="7874"/>
                  </a:lnTo>
                  <a:lnTo>
                    <a:pt x="54836" y="8001"/>
                  </a:lnTo>
                  <a:lnTo>
                    <a:pt x="61977" y="8509"/>
                  </a:lnTo>
                  <a:lnTo>
                    <a:pt x="64992" y="8763"/>
                  </a:lnTo>
                  <a:lnTo>
                    <a:pt x="67872" y="9779"/>
                  </a:lnTo>
                  <a:lnTo>
                    <a:pt x="73620" y="13462"/>
                  </a:lnTo>
                  <a:lnTo>
                    <a:pt x="75746" y="16256"/>
                  </a:lnTo>
                  <a:lnTo>
                    <a:pt x="75488" y="20955"/>
                  </a:lnTo>
                  <a:lnTo>
                    <a:pt x="75368" y="22098"/>
                  </a:lnTo>
                  <a:lnTo>
                    <a:pt x="74730" y="23368"/>
                  </a:lnTo>
                  <a:lnTo>
                    <a:pt x="73756" y="24638"/>
                  </a:lnTo>
                  <a:lnTo>
                    <a:pt x="74902" y="24638"/>
                  </a:lnTo>
                  <a:lnTo>
                    <a:pt x="76940" y="16891"/>
                  </a:lnTo>
                  <a:lnTo>
                    <a:pt x="72678" y="11176"/>
                  </a:lnTo>
                  <a:lnTo>
                    <a:pt x="68573" y="8636"/>
                  </a:lnTo>
                  <a:lnTo>
                    <a:pt x="64078" y="7874"/>
                  </a:lnTo>
                  <a:close/>
                </a:path>
                <a:path w="93979" h="57150">
                  <a:moveTo>
                    <a:pt x="65174" y="19558"/>
                  </a:moveTo>
                  <a:lnTo>
                    <a:pt x="60029" y="19558"/>
                  </a:lnTo>
                  <a:lnTo>
                    <a:pt x="60333" y="20320"/>
                  </a:lnTo>
                  <a:lnTo>
                    <a:pt x="60647" y="21336"/>
                  </a:lnTo>
                  <a:lnTo>
                    <a:pt x="61568" y="21082"/>
                  </a:lnTo>
                  <a:lnTo>
                    <a:pt x="61097" y="19685"/>
                  </a:lnTo>
                  <a:lnTo>
                    <a:pt x="65380" y="19685"/>
                  </a:lnTo>
                  <a:lnTo>
                    <a:pt x="65174" y="19558"/>
                  </a:lnTo>
                  <a:close/>
                </a:path>
                <a:path w="93979" h="57150">
                  <a:moveTo>
                    <a:pt x="51244" y="7874"/>
                  </a:moveTo>
                  <a:lnTo>
                    <a:pt x="49789" y="7874"/>
                  </a:lnTo>
                  <a:lnTo>
                    <a:pt x="53966" y="10668"/>
                  </a:lnTo>
                  <a:lnTo>
                    <a:pt x="57579" y="14351"/>
                  </a:lnTo>
                  <a:lnTo>
                    <a:pt x="59589" y="18669"/>
                  </a:lnTo>
                  <a:lnTo>
                    <a:pt x="60633" y="18669"/>
                  </a:lnTo>
                  <a:lnTo>
                    <a:pt x="58720" y="14351"/>
                  </a:lnTo>
                  <a:lnTo>
                    <a:pt x="55014" y="10795"/>
                  </a:lnTo>
                  <a:lnTo>
                    <a:pt x="51244" y="7874"/>
                  </a:lnTo>
                  <a:close/>
                </a:path>
                <a:path w="93979" h="57150">
                  <a:moveTo>
                    <a:pt x="3316" y="10983"/>
                  </a:moveTo>
                  <a:lnTo>
                    <a:pt x="1853" y="12192"/>
                  </a:lnTo>
                  <a:lnTo>
                    <a:pt x="1869" y="12887"/>
                  </a:lnTo>
                  <a:lnTo>
                    <a:pt x="3316" y="10983"/>
                  </a:lnTo>
                  <a:close/>
                </a:path>
                <a:path w="93979" h="57150">
                  <a:moveTo>
                    <a:pt x="29475" y="0"/>
                  </a:moveTo>
                  <a:lnTo>
                    <a:pt x="23925" y="508"/>
                  </a:lnTo>
                  <a:lnTo>
                    <a:pt x="13402" y="2794"/>
                  </a:lnTo>
                  <a:lnTo>
                    <a:pt x="7319" y="5715"/>
                  </a:lnTo>
                  <a:lnTo>
                    <a:pt x="3316" y="10983"/>
                  </a:lnTo>
                  <a:lnTo>
                    <a:pt x="6774" y="8128"/>
                  </a:lnTo>
                  <a:lnTo>
                    <a:pt x="11203" y="5588"/>
                  </a:lnTo>
                  <a:lnTo>
                    <a:pt x="17547" y="2794"/>
                  </a:lnTo>
                  <a:lnTo>
                    <a:pt x="24440" y="1524"/>
                  </a:lnTo>
                  <a:lnTo>
                    <a:pt x="38195" y="1524"/>
                  </a:lnTo>
                  <a:lnTo>
                    <a:pt x="29475" y="0"/>
                  </a:lnTo>
                  <a:close/>
                </a:path>
                <a:path w="93979" h="57150">
                  <a:moveTo>
                    <a:pt x="60333" y="7239"/>
                  </a:moveTo>
                  <a:lnTo>
                    <a:pt x="57013" y="7366"/>
                  </a:lnTo>
                  <a:lnTo>
                    <a:pt x="61082" y="7366"/>
                  </a:lnTo>
                  <a:lnTo>
                    <a:pt x="60333" y="723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10284993" y="9151725"/>
              <a:ext cx="60325" cy="629285"/>
            </a:xfrm>
            <a:custGeom>
              <a:avLst/>
              <a:gdLst/>
              <a:ahLst/>
              <a:cxnLst/>
              <a:rect l="l" t="t" r="r" b="b"/>
              <a:pathLst>
                <a:path w="60325" h="629284">
                  <a:moveTo>
                    <a:pt x="0" y="0"/>
                  </a:moveTo>
                  <a:lnTo>
                    <a:pt x="0" y="628818"/>
                  </a:lnTo>
                  <a:lnTo>
                    <a:pt x="59956" y="6288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10302006" y="9766907"/>
              <a:ext cx="106045" cy="46355"/>
            </a:xfrm>
            <a:custGeom>
              <a:avLst/>
              <a:gdLst/>
              <a:ahLst/>
              <a:cxnLst/>
              <a:rect l="l" t="t" r="r" b="b"/>
              <a:pathLst>
                <a:path w="106045" h="46354">
                  <a:moveTo>
                    <a:pt x="102489" y="0"/>
                  </a:moveTo>
                  <a:lnTo>
                    <a:pt x="17486" y="7675"/>
                  </a:lnTo>
                  <a:lnTo>
                    <a:pt x="0" y="28627"/>
                  </a:lnTo>
                  <a:lnTo>
                    <a:pt x="2190" y="35956"/>
                  </a:lnTo>
                  <a:lnTo>
                    <a:pt x="6872" y="41697"/>
                  </a:lnTo>
                  <a:lnTo>
                    <a:pt x="13359" y="45275"/>
                  </a:lnTo>
                  <a:lnTo>
                    <a:pt x="20962" y="46113"/>
                  </a:lnTo>
                  <a:lnTo>
                    <a:pt x="105954" y="38449"/>
                  </a:lnTo>
                  <a:lnTo>
                    <a:pt x="102865" y="32773"/>
                  </a:lnTo>
                  <a:lnTo>
                    <a:pt x="100845" y="26397"/>
                  </a:lnTo>
                  <a:lnTo>
                    <a:pt x="99620" y="12764"/>
                  </a:lnTo>
                  <a:lnTo>
                    <a:pt x="100468" y="6135"/>
                  </a:lnTo>
                  <a:lnTo>
                    <a:pt x="10248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10401627" y="9636847"/>
              <a:ext cx="624205" cy="205740"/>
            </a:xfrm>
            <a:custGeom>
              <a:avLst/>
              <a:gdLst/>
              <a:ahLst/>
              <a:cxnLst/>
              <a:rect l="l" t="t" r="r" b="b"/>
              <a:pathLst>
                <a:path w="624204" h="205740">
                  <a:moveTo>
                    <a:pt x="512099" y="0"/>
                  </a:moveTo>
                  <a:lnTo>
                    <a:pt x="484302" y="6451"/>
                  </a:lnTo>
                  <a:lnTo>
                    <a:pt x="460133" y="19728"/>
                  </a:lnTo>
                  <a:lnTo>
                    <a:pt x="440577" y="38653"/>
                  </a:lnTo>
                  <a:lnTo>
                    <a:pt x="426615" y="62050"/>
                  </a:lnTo>
                  <a:lnTo>
                    <a:pt x="44961" y="96499"/>
                  </a:lnTo>
                  <a:lnTo>
                    <a:pt x="9138" y="117479"/>
                  </a:lnTo>
                  <a:lnTo>
                    <a:pt x="0" y="142822"/>
                  </a:lnTo>
                  <a:lnTo>
                    <a:pt x="1225" y="156466"/>
                  </a:lnTo>
                  <a:lnTo>
                    <a:pt x="25950" y="188164"/>
                  </a:lnTo>
                  <a:lnTo>
                    <a:pt x="53757" y="193983"/>
                  </a:lnTo>
                  <a:lnTo>
                    <a:pt x="435410" y="159544"/>
                  </a:lnTo>
                  <a:lnTo>
                    <a:pt x="453340" y="180064"/>
                  </a:lnTo>
                  <a:lnTo>
                    <a:pt x="475968" y="195182"/>
                  </a:lnTo>
                  <a:lnTo>
                    <a:pt x="502121" y="203916"/>
                  </a:lnTo>
                  <a:lnTo>
                    <a:pt x="530622" y="205281"/>
                  </a:lnTo>
                  <a:lnTo>
                    <a:pt x="569848" y="193613"/>
                  </a:lnTo>
                  <a:lnTo>
                    <a:pt x="600490" y="168672"/>
                  </a:lnTo>
                  <a:lnTo>
                    <a:pt x="619543" y="134061"/>
                  </a:lnTo>
                  <a:lnTo>
                    <a:pt x="624001" y="93379"/>
                  </a:lnTo>
                  <a:lnTo>
                    <a:pt x="612327" y="54154"/>
                  </a:lnTo>
                  <a:lnTo>
                    <a:pt x="587385" y="23514"/>
                  </a:lnTo>
                  <a:lnTo>
                    <a:pt x="552775" y="4462"/>
                  </a:lnTo>
                  <a:lnTo>
                    <a:pt x="512099" y="0"/>
                  </a:lnTo>
                  <a:close/>
                </a:path>
              </a:pathLst>
            </a:custGeom>
            <a:solidFill>
              <a:srgbClr val="DCEDF5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10429583" y="9743937"/>
              <a:ext cx="208915" cy="59690"/>
            </a:xfrm>
            <a:custGeom>
              <a:avLst/>
              <a:gdLst/>
              <a:ahLst/>
              <a:cxnLst/>
              <a:rect l="l" t="t" r="r" b="b"/>
              <a:pathLst>
                <a:path w="208915" h="59690">
                  <a:moveTo>
                    <a:pt x="205040" y="0"/>
                  </a:moveTo>
                  <a:lnTo>
                    <a:pt x="19465" y="16753"/>
                  </a:lnTo>
                  <a:lnTo>
                    <a:pt x="0" y="40082"/>
                  </a:lnTo>
                  <a:lnTo>
                    <a:pt x="2431" y="48254"/>
                  </a:lnTo>
                  <a:lnTo>
                    <a:pt x="7635" y="54646"/>
                  </a:lnTo>
                  <a:lnTo>
                    <a:pt x="14854" y="58625"/>
                  </a:lnTo>
                  <a:lnTo>
                    <a:pt x="23329" y="59558"/>
                  </a:lnTo>
                  <a:lnTo>
                    <a:pt x="208904" y="42804"/>
                  </a:lnTo>
                  <a:lnTo>
                    <a:pt x="205040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10907501" y="9651021"/>
              <a:ext cx="83820" cy="61594"/>
            </a:xfrm>
            <a:custGeom>
              <a:avLst/>
              <a:gdLst/>
              <a:ahLst/>
              <a:cxnLst/>
              <a:rect l="l" t="t" r="r" b="b"/>
              <a:pathLst>
                <a:path w="83820" h="61595">
                  <a:moveTo>
                    <a:pt x="34546" y="0"/>
                  </a:moveTo>
                  <a:lnTo>
                    <a:pt x="19338" y="1205"/>
                  </a:lnTo>
                  <a:lnTo>
                    <a:pt x="7430" y="6731"/>
                  </a:lnTo>
                  <a:lnTo>
                    <a:pt x="463" y="16172"/>
                  </a:lnTo>
                  <a:lnTo>
                    <a:pt x="0" y="27902"/>
                  </a:lnTo>
                  <a:lnTo>
                    <a:pt x="5840" y="39662"/>
                  </a:lnTo>
                  <a:lnTo>
                    <a:pt x="16958" y="50108"/>
                  </a:lnTo>
                  <a:lnTo>
                    <a:pt x="32326" y="57898"/>
                  </a:lnTo>
                  <a:lnTo>
                    <a:pt x="49194" y="61421"/>
                  </a:lnTo>
                  <a:lnTo>
                    <a:pt x="64402" y="60216"/>
                  </a:lnTo>
                  <a:lnTo>
                    <a:pt x="76310" y="54690"/>
                  </a:lnTo>
                  <a:lnTo>
                    <a:pt x="83277" y="45249"/>
                  </a:lnTo>
                  <a:lnTo>
                    <a:pt x="83741" y="33524"/>
                  </a:lnTo>
                  <a:lnTo>
                    <a:pt x="77901" y="21767"/>
                  </a:lnTo>
                  <a:lnTo>
                    <a:pt x="66783" y="11319"/>
                  </a:lnTo>
                  <a:lnTo>
                    <a:pt x="51414" y="3523"/>
                  </a:lnTo>
                  <a:lnTo>
                    <a:pt x="34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10449192" y="9707733"/>
              <a:ext cx="372745" cy="72390"/>
            </a:xfrm>
            <a:custGeom>
              <a:avLst/>
              <a:gdLst/>
              <a:ahLst/>
              <a:cxnLst/>
              <a:rect l="l" t="t" r="r" b="b"/>
              <a:pathLst>
                <a:path w="372745" h="72390">
                  <a:moveTo>
                    <a:pt x="10769" y="70078"/>
                  </a:moveTo>
                  <a:lnTo>
                    <a:pt x="7518" y="34175"/>
                  </a:lnTo>
                  <a:lnTo>
                    <a:pt x="5676" y="32626"/>
                  </a:lnTo>
                  <a:lnTo>
                    <a:pt x="1549" y="32994"/>
                  </a:lnTo>
                  <a:lnTo>
                    <a:pt x="0" y="34836"/>
                  </a:lnTo>
                  <a:lnTo>
                    <a:pt x="3238" y="70751"/>
                  </a:lnTo>
                  <a:lnTo>
                    <a:pt x="5080" y="72301"/>
                  </a:lnTo>
                  <a:lnTo>
                    <a:pt x="7150" y="72110"/>
                  </a:lnTo>
                  <a:lnTo>
                    <a:pt x="9232" y="71920"/>
                  </a:lnTo>
                  <a:lnTo>
                    <a:pt x="10769" y="70078"/>
                  </a:lnTo>
                  <a:close/>
                </a:path>
                <a:path w="372745" h="72390">
                  <a:moveTo>
                    <a:pt x="24218" y="50952"/>
                  </a:moveTo>
                  <a:lnTo>
                    <a:pt x="22593" y="32804"/>
                  </a:lnTo>
                  <a:lnTo>
                    <a:pt x="20739" y="31267"/>
                  </a:lnTo>
                  <a:lnTo>
                    <a:pt x="16598" y="31648"/>
                  </a:lnTo>
                  <a:lnTo>
                    <a:pt x="15062" y="33489"/>
                  </a:lnTo>
                  <a:lnTo>
                    <a:pt x="16687" y="51638"/>
                  </a:lnTo>
                  <a:lnTo>
                    <a:pt x="18529" y="53174"/>
                  </a:lnTo>
                  <a:lnTo>
                    <a:pt x="20612" y="52984"/>
                  </a:lnTo>
                  <a:lnTo>
                    <a:pt x="22682" y="52793"/>
                  </a:lnTo>
                  <a:lnTo>
                    <a:pt x="24218" y="50952"/>
                  </a:lnTo>
                  <a:close/>
                </a:path>
                <a:path w="372745" h="72390">
                  <a:moveTo>
                    <a:pt x="39281" y="49593"/>
                  </a:moveTo>
                  <a:lnTo>
                    <a:pt x="37630" y="31445"/>
                  </a:lnTo>
                  <a:lnTo>
                    <a:pt x="35788" y="29908"/>
                  </a:lnTo>
                  <a:lnTo>
                    <a:pt x="31661" y="30289"/>
                  </a:lnTo>
                  <a:lnTo>
                    <a:pt x="30111" y="32131"/>
                  </a:lnTo>
                  <a:lnTo>
                    <a:pt x="31750" y="50279"/>
                  </a:lnTo>
                  <a:lnTo>
                    <a:pt x="33591" y="51816"/>
                  </a:lnTo>
                  <a:lnTo>
                    <a:pt x="35661" y="51625"/>
                  </a:lnTo>
                  <a:lnTo>
                    <a:pt x="37744" y="51435"/>
                  </a:lnTo>
                  <a:lnTo>
                    <a:pt x="39281" y="49593"/>
                  </a:lnTo>
                  <a:close/>
                </a:path>
                <a:path w="372745" h="72390">
                  <a:moveTo>
                    <a:pt x="54330" y="48234"/>
                  </a:moveTo>
                  <a:lnTo>
                    <a:pt x="52705" y="30086"/>
                  </a:lnTo>
                  <a:lnTo>
                    <a:pt x="50850" y="28549"/>
                  </a:lnTo>
                  <a:lnTo>
                    <a:pt x="46710" y="28930"/>
                  </a:lnTo>
                  <a:lnTo>
                    <a:pt x="45173" y="30772"/>
                  </a:lnTo>
                  <a:lnTo>
                    <a:pt x="46812" y="48920"/>
                  </a:lnTo>
                  <a:lnTo>
                    <a:pt x="48653" y="50457"/>
                  </a:lnTo>
                  <a:lnTo>
                    <a:pt x="50723" y="50266"/>
                  </a:lnTo>
                  <a:lnTo>
                    <a:pt x="52793" y="50076"/>
                  </a:lnTo>
                  <a:lnTo>
                    <a:pt x="54330" y="48234"/>
                  </a:lnTo>
                  <a:close/>
                </a:path>
                <a:path w="372745" h="72390">
                  <a:moveTo>
                    <a:pt x="70993" y="64643"/>
                  </a:moveTo>
                  <a:lnTo>
                    <a:pt x="67754" y="28740"/>
                  </a:lnTo>
                  <a:lnTo>
                    <a:pt x="65913" y="27190"/>
                  </a:lnTo>
                  <a:lnTo>
                    <a:pt x="61772" y="27559"/>
                  </a:lnTo>
                  <a:lnTo>
                    <a:pt x="60223" y="29400"/>
                  </a:lnTo>
                  <a:lnTo>
                    <a:pt x="63474" y="65316"/>
                  </a:lnTo>
                  <a:lnTo>
                    <a:pt x="65316" y="66865"/>
                  </a:lnTo>
                  <a:lnTo>
                    <a:pt x="67386" y="66675"/>
                  </a:lnTo>
                  <a:lnTo>
                    <a:pt x="69456" y="66484"/>
                  </a:lnTo>
                  <a:lnTo>
                    <a:pt x="70993" y="64643"/>
                  </a:lnTo>
                  <a:close/>
                </a:path>
                <a:path w="372745" h="72390">
                  <a:moveTo>
                    <a:pt x="84455" y="45516"/>
                  </a:moveTo>
                  <a:lnTo>
                    <a:pt x="82816" y="27368"/>
                  </a:lnTo>
                  <a:lnTo>
                    <a:pt x="80962" y="25831"/>
                  </a:lnTo>
                  <a:lnTo>
                    <a:pt x="76822" y="26212"/>
                  </a:lnTo>
                  <a:lnTo>
                    <a:pt x="75285" y="28054"/>
                  </a:lnTo>
                  <a:lnTo>
                    <a:pt x="76923" y="46202"/>
                  </a:lnTo>
                  <a:lnTo>
                    <a:pt x="78765" y="47739"/>
                  </a:lnTo>
                  <a:lnTo>
                    <a:pt x="80835" y="47548"/>
                  </a:lnTo>
                  <a:lnTo>
                    <a:pt x="82905" y="47358"/>
                  </a:lnTo>
                  <a:lnTo>
                    <a:pt x="84455" y="45516"/>
                  </a:lnTo>
                  <a:close/>
                </a:path>
                <a:path w="372745" h="72390">
                  <a:moveTo>
                    <a:pt x="99504" y="44157"/>
                  </a:moveTo>
                  <a:lnTo>
                    <a:pt x="97878" y="26009"/>
                  </a:lnTo>
                  <a:lnTo>
                    <a:pt x="96024" y="24472"/>
                  </a:lnTo>
                  <a:lnTo>
                    <a:pt x="91884" y="24853"/>
                  </a:lnTo>
                  <a:lnTo>
                    <a:pt x="90335" y="26695"/>
                  </a:lnTo>
                  <a:lnTo>
                    <a:pt x="91973" y="44843"/>
                  </a:lnTo>
                  <a:lnTo>
                    <a:pt x="93827" y="46380"/>
                  </a:lnTo>
                  <a:lnTo>
                    <a:pt x="95897" y="46189"/>
                  </a:lnTo>
                  <a:lnTo>
                    <a:pt x="97967" y="45999"/>
                  </a:lnTo>
                  <a:lnTo>
                    <a:pt x="99504" y="44157"/>
                  </a:lnTo>
                  <a:close/>
                </a:path>
                <a:path w="372745" h="72390">
                  <a:moveTo>
                    <a:pt x="114566" y="42799"/>
                  </a:moveTo>
                  <a:lnTo>
                    <a:pt x="112928" y="24650"/>
                  </a:lnTo>
                  <a:lnTo>
                    <a:pt x="111074" y="23114"/>
                  </a:lnTo>
                  <a:lnTo>
                    <a:pt x="106946" y="23495"/>
                  </a:lnTo>
                  <a:lnTo>
                    <a:pt x="105397" y="25336"/>
                  </a:lnTo>
                  <a:lnTo>
                    <a:pt x="107035" y="43484"/>
                  </a:lnTo>
                  <a:lnTo>
                    <a:pt x="108877" y="45021"/>
                  </a:lnTo>
                  <a:lnTo>
                    <a:pt x="110947" y="44831"/>
                  </a:lnTo>
                  <a:lnTo>
                    <a:pt x="113030" y="44640"/>
                  </a:lnTo>
                  <a:lnTo>
                    <a:pt x="114566" y="42799"/>
                  </a:lnTo>
                  <a:close/>
                </a:path>
                <a:path w="372745" h="72390">
                  <a:moveTo>
                    <a:pt x="129616" y="41440"/>
                  </a:moveTo>
                  <a:lnTo>
                    <a:pt x="127990" y="23291"/>
                  </a:lnTo>
                  <a:lnTo>
                    <a:pt x="126136" y="21755"/>
                  </a:lnTo>
                  <a:lnTo>
                    <a:pt x="121996" y="22136"/>
                  </a:lnTo>
                  <a:lnTo>
                    <a:pt x="120459" y="23977"/>
                  </a:lnTo>
                  <a:lnTo>
                    <a:pt x="122097" y="42125"/>
                  </a:lnTo>
                  <a:lnTo>
                    <a:pt x="123939" y="43662"/>
                  </a:lnTo>
                  <a:lnTo>
                    <a:pt x="126009" y="43472"/>
                  </a:lnTo>
                  <a:lnTo>
                    <a:pt x="128079" y="43281"/>
                  </a:lnTo>
                  <a:lnTo>
                    <a:pt x="129616" y="41440"/>
                  </a:lnTo>
                  <a:close/>
                </a:path>
                <a:path w="372745" h="72390">
                  <a:moveTo>
                    <a:pt x="146278" y="57848"/>
                  </a:moveTo>
                  <a:lnTo>
                    <a:pt x="143040" y="21945"/>
                  </a:lnTo>
                  <a:lnTo>
                    <a:pt x="141198" y="20396"/>
                  </a:lnTo>
                  <a:lnTo>
                    <a:pt x="137058" y="20764"/>
                  </a:lnTo>
                  <a:lnTo>
                    <a:pt x="135509" y="22606"/>
                  </a:lnTo>
                  <a:lnTo>
                    <a:pt x="138760" y="58521"/>
                  </a:lnTo>
                  <a:lnTo>
                    <a:pt x="140601" y="60071"/>
                  </a:lnTo>
                  <a:lnTo>
                    <a:pt x="142671" y="59880"/>
                  </a:lnTo>
                  <a:lnTo>
                    <a:pt x="144741" y="59690"/>
                  </a:lnTo>
                  <a:lnTo>
                    <a:pt x="146278" y="57848"/>
                  </a:lnTo>
                  <a:close/>
                </a:path>
                <a:path w="372745" h="72390">
                  <a:moveTo>
                    <a:pt x="159740" y="38722"/>
                  </a:moveTo>
                  <a:lnTo>
                    <a:pt x="158089" y="20574"/>
                  </a:lnTo>
                  <a:lnTo>
                    <a:pt x="156248" y="19037"/>
                  </a:lnTo>
                  <a:lnTo>
                    <a:pt x="152107" y="19418"/>
                  </a:lnTo>
                  <a:lnTo>
                    <a:pt x="150558" y="21259"/>
                  </a:lnTo>
                  <a:lnTo>
                    <a:pt x="152209" y="39408"/>
                  </a:lnTo>
                  <a:lnTo>
                    <a:pt x="154051" y="40944"/>
                  </a:lnTo>
                  <a:lnTo>
                    <a:pt x="156121" y="40754"/>
                  </a:lnTo>
                  <a:lnTo>
                    <a:pt x="158191" y="40563"/>
                  </a:lnTo>
                  <a:lnTo>
                    <a:pt x="159740" y="38722"/>
                  </a:lnTo>
                  <a:close/>
                </a:path>
                <a:path w="372745" h="72390">
                  <a:moveTo>
                    <a:pt x="174790" y="37363"/>
                  </a:moveTo>
                  <a:lnTo>
                    <a:pt x="173151" y="19215"/>
                  </a:lnTo>
                  <a:lnTo>
                    <a:pt x="171310" y="17678"/>
                  </a:lnTo>
                  <a:lnTo>
                    <a:pt x="167170" y="18059"/>
                  </a:lnTo>
                  <a:lnTo>
                    <a:pt x="165620" y="19900"/>
                  </a:lnTo>
                  <a:lnTo>
                    <a:pt x="167259" y="38036"/>
                  </a:lnTo>
                  <a:lnTo>
                    <a:pt x="169113" y="39585"/>
                  </a:lnTo>
                  <a:lnTo>
                    <a:pt x="171183" y="39395"/>
                  </a:lnTo>
                  <a:lnTo>
                    <a:pt x="173253" y="39204"/>
                  </a:lnTo>
                  <a:lnTo>
                    <a:pt x="174790" y="37363"/>
                  </a:lnTo>
                  <a:close/>
                </a:path>
                <a:path w="372745" h="72390">
                  <a:moveTo>
                    <a:pt x="189852" y="36004"/>
                  </a:moveTo>
                  <a:lnTo>
                    <a:pt x="188201" y="17856"/>
                  </a:lnTo>
                  <a:lnTo>
                    <a:pt x="186359" y="16319"/>
                  </a:lnTo>
                  <a:lnTo>
                    <a:pt x="182232" y="16700"/>
                  </a:lnTo>
                  <a:lnTo>
                    <a:pt x="180682" y="18542"/>
                  </a:lnTo>
                  <a:lnTo>
                    <a:pt x="182321" y="36690"/>
                  </a:lnTo>
                  <a:lnTo>
                    <a:pt x="184162" y="38227"/>
                  </a:lnTo>
                  <a:lnTo>
                    <a:pt x="186232" y="38036"/>
                  </a:lnTo>
                  <a:lnTo>
                    <a:pt x="188315" y="37846"/>
                  </a:lnTo>
                  <a:lnTo>
                    <a:pt x="189852" y="36004"/>
                  </a:lnTo>
                  <a:close/>
                </a:path>
                <a:path w="372745" h="72390">
                  <a:moveTo>
                    <a:pt x="204901" y="34645"/>
                  </a:moveTo>
                  <a:lnTo>
                    <a:pt x="203276" y="16497"/>
                  </a:lnTo>
                  <a:lnTo>
                    <a:pt x="201422" y="14960"/>
                  </a:lnTo>
                  <a:lnTo>
                    <a:pt x="197281" y="15341"/>
                  </a:lnTo>
                  <a:lnTo>
                    <a:pt x="195732" y="17183"/>
                  </a:lnTo>
                  <a:lnTo>
                    <a:pt x="197383" y="35331"/>
                  </a:lnTo>
                  <a:lnTo>
                    <a:pt x="199224" y="36868"/>
                  </a:lnTo>
                  <a:lnTo>
                    <a:pt x="201295" y="36677"/>
                  </a:lnTo>
                  <a:lnTo>
                    <a:pt x="203365" y="36487"/>
                  </a:lnTo>
                  <a:lnTo>
                    <a:pt x="204901" y="34645"/>
                  </a:lnTo>
                  <a:close/>
                </a:path>
                <a:path w="372745" h="72390">
                  <a:moveTo>
                    <a:pt x="221564" y="51054"/>
                  </a:moveTo>
                  <a:lnTo>
                    <a:pt x="218325" y="15151"/>
                  </a:lnTo>
                  <a:lnTo>
                    <a:pt x="216484" y="13601"/>
                  </a:lnTo>
                  <a:lnTo>
                    <a:pt x="212344" y="13970"/>
                  </a:lnTo>
                  <a:lnTo>
                    <a:pt x="210794" y="15811"/>
                  </a:lnTo>
                  <a:lnTo>
                    <a:pt x="214045" y="51727"/>
                  </a:lnTo>
                  <a:lnTo>
                    <a:pt x="215887" y="53276"/>
                  </a:lnTo>
                  <a:lnTo>
                    <a:pt x="217957" y="53086"/>
                  </a:lnTo>
                  <a:lnTo>
                    <a:pt x="220027" y="52895"/>
                  </a:lnTo>
                  <a:lnTo>
                    <a:pt x="221564" y="51054"/>
                  </a:lnTo>
                  <a:close/>
                </a:path>
                <a:path w="372745" h="72390">
                  <a:moveTo>
                    <a:pt x="235026" y="31927"/>
                  </a:moveTo>
                  <a:lnTo>
                    <a:pt x="233387" y="13779"/>
                  </a:lnTo>
                  <a:lnTo>
                    <a:pt x="231533" y="12242"/>
                  </a:lnTo>
                  <a:lnTo>
                    <a:pt x="227393" y="12623"/>
                  </a:lnTo>
                  <a:lnTo>
                    <a:pt x="225856" y="14465"/>
                  </a:lnTo>
                  <a:lnTo>
                    <a:pt x="227495" y="32613"/>
                  </a:lnTo>
                  <a:lnTo>
                    <a:pt x="229336" y="34150"/>
                  </a:lnTo>
                  <a:lnTo>
                    <a:pt x="231406" y="33959"/>
                  </a:lnTo>
                  <a:lnTo>
                    <a:pt x="233476" y="33769"/>
                  </a:lnTo>
                  <a:lnTo>
                    <a:pt x="235026" y="31927"/>
                  </a:lnTo>
                  <a:close/>
                </a:path>
                <a:path w="372745" h="72390">
                  <a:moveTo>
                    <a:pt x="250075" y="30568"/>
                  </a:moveTo>
                  <a:lnTo>
                    <a:pt x="248450" y="12420"/>
                  </a:lnTo>
                  <a:lnTo>
                    <a:pt x="246595" y="10883"/>
                  </a:lnTo>
                  <a:lnTo>
                    <a:pt x="242455" y="11264"/>
                  </a:lnTo>
                  <a:lnTo>
                    <a:pt x="240919" y="13106"/>
                  </a:lnTo>
                  <a:lnTo>
                    <a:pt x="242544" y="31242"/>
                  </a:lnTo>
                  <a:lnTo>
                    <a:pt x="244398" y="32791"/>
                  </a:lnTo>
                  <a:lnTo>
                    <a:pt x="246468" y="32600"/>
                  </a:lnTo>
                  <a:lnTo>
                    <a:pt x="248539" y="32410"/>
                  </a:lnTo>
                  <a:lnTo>
                    <a:pt x="250075" y="30568"/>
                  </a:lnTo>
                  <a:close/>
                </a:path>
                <a:path w="372745" h="72390">
                  <a:moveTo>
                    <a:pt x="265137" y="29210"/>
                  </a:moveTo>
                  <a:lnTo>
                    <a:pt x="263486" y="11061"/>
                  </a:lnTo>
                  <a:lnTo>
                    <a:pt x="261645" y="9525"/>
                  </a:lnTo>
                  <a:lnTo>
                    <a:pt x="257517" y="9906"/>
                  </a:lnTo>
                  <a:lnTo>
                    <a:pt x="255968" y="11747"/>
                  </a:lnTo>
                  <a:lnTo>
                    <a:pt x="257606" y="29883"/>
                  </a:lnTo>
                  <a:lnTo>
                    <a:pt x="259448" y="31432"/>
                  </a:lnTo>
                  <a:lnTo>
                    <a:pt x="261518" y="31242"/>
                  </a:lnTo>
                  <a:lnTo>
                    <a:pt x="263601" y="31051"/>
                  </a:lnTo>
                  <a:lnTo>
                    <a:pt x="265137" y="29210"/>
                  </a:lnTo>
                  <a:close/>
                </a:path>
                <a:path w="372745" h="72390">
                  <a:moveTo>
                    <a:pt x="280187" y="27851"/>
                  </a:moveTo>
                  <a:lnTo>
                    <a:pt x="278549" y="9702"/>
                  </a:lnTo>
                  <a:lnTo>
                    <a:pt x="276707" y="8166"/>
                  </a:lnTo>
                  <a:lnTo>
                    <a:pt x="272567" y="8547"/>
                  </a:lnTo>
                  <a:lnTo>
                    <a:pt x="271018" y="10388"/>
                  </a:lnTo>
                  <a:lnTo>
                    <a:pt x="272669" y="28524"/>
                  </a:lnTo>
                  <a:lnTo>
                    <a:pt x="274510" y="30073"/>
                  </a:lnTo>
                  <a:lnTo>
                    <a:pt x="276580" y="29883"/>
                  </a:lnTo>
                  <a:lnTo>
                    <a:pt x="278650" y="29692"/>
                  </a:lnTo>
                  <a:lnTo>
                    <a:pt x="280187" y="27851"/>
                  </a:lnTo>
                  <a:close/>
                </a:path>
                <a:path w="372745" h="72390">
                  <a:moveTo>
                    <a:pt x="296849" y="44259"/>
                  </a:moveTo>
                  <a:lnTo>
                    <a:pt x="293611" y="8356"/>
                  </a:lnTo>
                  <a:lnTo>
                    <a:pt x="291769" y="6807"/>
                  </a:lnTo>
                  <a:lnTo>
                    <a:pt x="287629" y="7175"/>
                  </a:lnTo>
                  <a:lnTo>
                    <a:pt x="286080" y="9017"/>
                  </a:lnTo>
                  <a:lnTo>
                    <a:pt x="289331" y="44932"/>
                  </a:lnTo>
                  <a:lnTo>
                    <a:pt x="291172" y="46482"/>
                  </a:lnTo>
                  <a:lnTo>
                    <a:pt x="293243" y="46291"/>
                  </a:lnTo>
                  <a:lnTo>
                    <a:pt x="295313" y="46101"/>
                  </a:lnTo>
                  <a:lnTo>
                    <a:pt x="296849" y="44259"/>
                  </a:lnTo>
                  <a:close/>
                </a:path>
                <a:path w="372745" h="72390">
                  <a:moveTo>
                    <a:pt x="310311" y="25133"/>
                  </a:moveTo>
                  <a:lnTo>
                    <a:pt x="308660" y="6985"/>
                  </a:lnTo>
                  <a:lnTo>
                    <a:pt x="306819" y="5448"/>
                  </a:lnTo>
                  <a:lnTo>
                    <a:pt x="302679" y="5816"/>
                  </a:lnTo>
                  <a:lnTo>
                    <a:pt x="301129" y="7670"/>
                  </a:lnTo>
                  <a:lnTo>
                    <a:pt x="302780" y="25806"/>
                  </a:lnTo>
                  <a:lnTo>
                    <a:pt x="304622" y="27355"/>
                  </a:lnTo>
                  <a:lnTo>
                    <a:pt x="306692" y="27165"/>
                  </a:lnTo>
                  <a:lnTo>
                    <a:pt x="308762" y="26974"/>
                  </a:lnTo>
                  <a:lnTo>
                    <a:pt x="310311" y="25133"/>
                  </a:lnTo>
                  <a:close/>
                </a:path>
                <a:path w="372745" h="72390">
                  <a:moveTo>
                    <a:pt x="325361" y="23774"/>
                  </a:moveTo>
                  <a:lnTo>
                    <a:pt x="323723" y="5626"/>
                  </a:lnTo>
                  <a:lnTo>
                    <a:pt x="321881" y="4089"/>
                  </a:lnTo>
                  <a:lnTo>
                    <a:pt x="317741" y="4470"/>
                  </a:lnTo>
                  <a:lnTo>
                    <a:pt x="316191" y="6311"/>
                  </a:lnTo>
                  <a:lnTo>
                    <a:pt x="317830" y="24447"/>
                  </a:lnTo>
                  <a:lnTo>
                    <a:pt x="319684" y="25996"/>
                  </a:lnTo>
                  <a:lnTo>
                    <a:pt x="321754" y="25806"/>
                  </a:lnTo>
                  <a:lnTo>
                    <a:pt x="323824" y="25615"/>
                  </a:lnTo>
                  <a:lnTo>
                    <a:pt x="325361" y="23774"/>
                  </a:lnTo>
                  <a:close/>
                </a:path>
                <a:path w="372745" h="72390">
                  <a:moveTo>
                    <a:pt x="340423" y="22415"/>
                  </a:moveTo>
                  <a:lnTo>
                    <a:pt x="338772" y="4267"/>
                  </a:lnTo>
                  <a:lnTo>
                    <a:pt x="336931" y="2730"/>
                  </a:lnTo>
                  <a:lnTo>
                    <a:pt x="332803" y="3111"/>
                  </a:lnTo>
                  <a:lnTo>
                    <a:pt x="331254" y="4953"/>
                  </a:lnTo>
                  <a:lnTo>
                    <a:pt x="332892" y="23088"/>
                  </a:lnTo>
                  <a:lnTo>
                    <a:pt x="334733" y="24638"/>
                  </a:lnTo>
                  <a:lnTo>
                    <a:pt x="336804" y="24447"/>
                  </a:lnTo>
                  <a:lnTo>
                    <a:pt x="338886" y="24257"/>
                  </a:lnTo>
                  <a:lnTo>
                    <a:pt x="340423" y="22415"/>
                  </a:lnTo>
                  <a:close/>
                </a:path>
                <a:path w="372745" h="72390">
                  <a:moveTo>
                    <a:pt x="355473" y="21056"/>
                  </a:moveTo>
                  <a:lnTo>
                    <a:pt x="353834" y="2908"/>
                  </a:lnTo>
                  <a:lnTo>
                    <a:pt x="351993" y="1371"/>
                  </a:lnTo>
                  <a:lnTo>
                    <a:pt x="347853" y="1752"/>
                  </a:lnTo>
                  <a:lnTo>
                    <a:pt x="346303" y="3594"/>
                  </a:lnTo>
                  <a:lnTo>
                    <a:pt x="347954" y="21729"/>
                  </a:lnTo>
                  <a:lnTo>
                    <a:pt x="349796" y="23279"/>
                  </a:lnTo>
                  <a:lnTo>
                    <a:pt x="351866" y="23088"/>
                  </a:lnTo>
                  <a:lnTo>
                    <a:pt x="353936" y="22898"/>
                  </a:lnTo>
                  <a:lnTo>
                    <a:pt x="355473" y="21056"/>
                  </a:lnTo>
                  <a:close/>
                </a:path>
                <a:path w="372745" h="72390">
                  <a:moveTo>
                    <a:pt x="372135" y="37465"/>
                  </a:moveTo>
                  <a:lnTo>
                    <a:pt x="368896" y="1562"/>
                  </a:lnTo>
                  <a:lnTo>
                    <a:pt x="367055" y="0"/>
                  </a:lnTo>
                  <a:lnTo>
                    <a:pt x="362915" y="381"/>
                  </a:lnTo>
                  <a:lnTo>
                    <a:pt x="361365" y="2222"/>
                  </a:lnTo>
                  <a:lnTo>
                    <a:pt x="364617" y="38138"/>
                  </a:lnTo>
                  <a:lnTo>
                    <a:pt x="366458" y="39674"/>
                  </a:lnTo>
                  <a:lnTo>
                    <a:pt x="368528" y="39497"/>
                  </a:lnTo>
                  <a:lnTo>
                    <a:pt x="370598" y="39306"/>
                  </a:lnTo>
                  <a:lnTo>
                    <a:pt x="372135" y="37465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11042031" y="9403363"/>
              <a:ext cx="341630" cy="465455"/>
            </a:xfrm>
            <a:custGeom>
              <a:avLst/>
              <a:gdLst/>
              <a:ahLst/>
              <a:cxnLst/>
              <a:rect l="l" t="t" r="r" b="b"/>
              <a:pathLst>
                <a:path w="341629" h="465454">
                  <a:moveTo>
                    <a:pt x="341612" y="0"/>
                  </a:moveTo>
                  <a:lnTo>
                    <a:pt x="0" y="0"/>
                  </a:lnTo>
                  <a:lnTo>
                    <a:pt x="0" y="427013"/>
                  </a:lnTo>
                  <a:lnTo>
                    <a:pt x="13422" y="441750"/>
                  </a:lnTo>
                  <a:lnTo>
                    <a:pt x="50027" y="453785"/>
                  </a:lnTo>
                  <a:lnTo>
                    <a:pt x="104321" y="461900"/>
                  </a:lnTo>
                  <a:lnTo>
                    <a:pt x="170811" y="464875"/>
                  </a:lnTo>
                  <a:lnTo>
                    <a:pt x="237295" y="461900"/>
                  </a:lnTo>
                  <a:lnTo>
                    <a:pt x="291586" y="453785"/>
                  </a:lnTo>
                  <a:lnTo>
                    <a:pt x="328190" y="441750"/>
                  </a:lnTo>
                  <a:lnTo>
                    <a:pt x="341612" y="427013"/>
                  </a:lnTo>
                  <a:lnTo>
                    <a:pt x="341612" y="0"/>
                  </a:lnTo>
                  <a:close/>
                </a:path>
              </a:pathLst>
            </a:custGeom>
            <a:solidFill>
              <a:srgbClr val="EFD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11042031" y="9403363"/>
              <a:ext cx="341630" cy="465455"/>
            </a:xfrm>
            <a:custGeom>
              <a:avLst/>
              <a:gdLst/>
              <a:ahLst/>
              <a:cxnLst/>
              <a:rect l="l" t="t" r="r" b="b"/>
              <a:pathLst>
                <a:path w="341629" h="465454">
                  <a:moveTo>
                    <a:pt x="341612" y="0"/>
                  </a:moveTo>
                  <a:lnTo>
                    <a:pt x="0" y="0"/>
                  </a:lnTo>
                  <a:lnTo>
                    <a:pt x="0" y="29789"/>
                  </a:lnTo>
                  <a:lnTo>
                    <a:pt x="271269" y="29789"/>
                  </a:lnTo>
                  <a:lnTo>
                    <a:pt x="285589" y="33858"/>
                  </a:lnTo>
                  <a:lnTo>
                    <a:pt x="293981" y="43964"/>
                  </a:lnTo>
                  <a:lnTo>
                    <a:pt x="296446" y="56956"/>
                  </a:lnTo>
                  <a:lnTo>
                    <a:pt x="292985" y="69683"/>
                  </a:lnTo>
                  <a:lnTo>
                    <a:pt x="287270" y="121326"/>
                  </a:lnTo>
                  <a:lnTo>
                    <a:pt x="287734" y="172282"/>
                  </a:lnTo>
                  <a:lnTo>
                    <a:pt x="291536" y="223403"/>
                  </a:lnTo>
                  <a:lnTo>
                    <a:pt x="295833" y="275541"/>
                  </a:lnTo>
                  <a:lnTo>
                    <a:pt x="295076" y="318000"/>
                  </a:lnTo>
                  <a:lnTo>
                    <a:pt x="285446" y="360458"/>
                  </a:lnTo>
                  <a:lnTo>
                    <a:pt x="264178" y="397480"/>
                  </a:lnTo>
                  <a:lnTo>
                    <a:pt x="228506" y="423631"/>
                  </a:lnTo>
                  <a:lnTo>
                    <a:pt x="188011" y="434414"/>
                  </a:lnTo>
                  <a:lnTo>
                    <a:pt x="143851" y="435785"/>
                  </a:lnTo>
                  <a:lnTo>
                    <a:pt x="99679" y="429762"/>
                  </a:lnTo>
                  <a:lnTo>
                    <a:pt x="59150" y="418364"/>
                  </a:lnTo>
                  <a:lnTo>
                    <a:pt x="13868" y="397427"/>
                  </a:lnTo>
                  <a:lnTo>
                    <a:pt x="0" y="388229"/>
                  </a:lnTo>
                  <a:lnTo>
                    <a:pt x="0" y="427013"/>
                  </a:lnTo>
                  <a:lnTo>
                    <a:pt x="13422" y="441750"/>
                  </a:lnTo>
                  <a:lnTo>
                    <a:pt x="50027" y="453785"/>
                  </a:lnTo>
                  <a:lnTo>
                    <a:pt x="104321" y="461900"/>
                  </a:lnTo>
                  <a:lnTo>
                    <a:pt x="170811" y="464875"/>
                  </a:lnTo>
                  <a:lnTo>
                    <a:pt x="237295" y="461900"/>
                  </a:lnTo>
                  <a:lnTo>
                    <a:pt x="291586" y="453785"/>
                  </a:lnTo>
                  <a:lnTo>
                    <a:pt x="328190" y="441750"/>
                  </a:lnTo>
                  <a:lnTo>
                    <a:pt x="341612" y="427013"/>
                  </a:lnTo>
                  <a:lnTo>
                    <a:pt x="341612" y="0"/>
                  </a:lnTo>
                  <a:close/>
                </a:path>
              </a:pathLst>
            </a:custGeom>
            <a:solidFill>
              <a:srgbClr val="EFD231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11127868" y="9458877"/>
              <a:ext cx="255904" cy="348615"/>
            </a:xfrm>
            <a:custGeom>
              <a:avLst/>
              <a:gdLst/>
              <a:ahLst/>
              <a:cxnLst/>
              <a:rect l="l" t="t" r="r" b="b"/>
              <a:pathLst>
                <a:path w="255904" h="348615">
                  <a:moveTo>
                    <a:pt x="255772" y="0"/>
                  </a:moveTo>
                  <a:lnTo>
                    <a:pt x="0" y="0"/>
                  </a:lnTo>
                  <a:lnTo>
                    <a:pt x="0" y="319718"/>
                  </a:lnTo>
                  <a:lnTo>
                    <a:pt x="10049" y="330752"/>
                  </a:lnTo>
                  <a:lnTo>
                    <a:pt x="37456" y="339765"/>
                  </a:lnTo>
                  <a:lnTo>
                    <a:pt x="78108" y="345844"/>
                  </a:lnTo>
                  <a:lnTo>
                    <a:pt x="127891" y="348073"/>
                  </a:lnTo>
                  <a:lnTo>
                    <a:pt x="177668" y="345844"/>
                  </a:lnTo>
                  <a:lnTo>
                    <a:pt x="218316" y="339765"/>
                  </a:lnTo>
                  <a:lnTo>
                    <a:pt x="245722" y="330752"/>
                  </a:lnTo>
                  <a:lnTo>
                    <a:pt x="255772" y="319718"/>
                  </a:lnTo>
                  <a:lnTo>
                    <a:pt x="255772" y="0"/>
                  </a:lnTo>
                  <a:close/>
                </a:path>
              </a:pathLst>
            </a:custGeom>
            <a:solidFill>
              <a:srgbClr val="F6F1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11012094" y="9382237"/>
              <a:ext cx="401955" cy="21590"/>
            </a:xfrm>
            <a:custGeom>
              <a:avLst/>
              <a:gdLst/>
              <a:ahLst/>
              <a:cxnLst/>
              <a:rect l="l" t="t" r="r" b="b"/>
              <a:pathLst>
                <a:path w="401954" h="21590">
                  <a:moveTo>
                    <a:pt x="401485" y="0"/>
                  </a:moveTo>
                  <a:lnTo>
                    <a:pt x="0" y="0"/>
                  </a:lnTo>
                  <a:lnTo>
                    <a:pt x="0" y="21130"/>
                  </a:lnTo>
                  <a:lnTo>
                    <a:pt x="401485" y="21130"/>
                  </a:lnTo>
                  <a:lnTo>
                    <a:pt x="401485" y="0"/>
                  </a:lnTo>
                  <a:close/>
                </a:path>
              </a:pathLst>
            </a:custGeom>
            <a:solidFill>
              <a:srgbClr val="EFD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11012094" y="9361107"/>
              <a:ext cx="401955" cy="21590"/>
            </a:xfrm>
            <a:custGeom>
              <a:avLst/>
              <a:gdLst/>
              <a:ahLst/>
              <a:cxnLst/>
              <a:rect l="l" t="t" r="r" b="b"/>
              <a:pathLst>
                <a:path w="401954" h="21590">
                  <a:moveTo>
                    <a:pt x="401485" y="0"/>
                  </a:moveTo>
                  <a:lnTo>
                    <a:pt x="0" y="0"/>
                  </a:lnTo>
                  <a:lnTo>
                    <a:pt x="0" y="21130"/>
                  </a:lnTo>
                  <a:lnTo>
                    <a:pt x="401485" y="21130"/>
                  </a:lnTo>
                  <a:lnTo>
                    <a:pt x="401485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8" name="object 308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11042030" y="9239603"/>
              <a:ext cx="338094" cy="121504"/>
            </a:xfrm>
            <a:prstGeom prst="rect">
              <a:avLst/>
            </a:prstGeom>
          </p:spPr>
        </p:pic>
        <p:sp>
          <p:nvSpPr>
            <p:cNvPr id="309" name="object 309"/>
            <p:cNvSpPr/>
            <p:nvPr/>
          </p:nvSpPr>
          <p:spPr>
            <a:xfrm>
              <a:off x="11084290" y="9405137"/>
              <a:ext cx="85090" cy="367665"/>
            </a:xfrm>
            <a:custGeom>
              <a:avLst/>
              <a:gdLst/>
              <a:ahLst/>
              <a:cxnLst/>
              <a:rect l="l" t="t" r="r" b="b"/>
              <a:pathLst>
                <a:path w="85090" h="367665">
                  <a:moveTo>
                    <a:pt x="84520" y="0"/>
                  </a:moveTo>
                  <a:lnTo>
                    <a:pt x="0" y="0"/>
                  </a:lnTo>
                  <a:lnTo>
                    <a:pt x="0" y="367151"/>
                  </a:lnTo>
                  <a:lnTo>
                    <a:pt x="84520" y="367151"/>
                  </a:lnTo>
                  <a:lnTo>
                    <a:pt x="84520" y="0"/>
                  </a:lnTo>
                  <a:close/>
                </a:path>
              </a:pathLst>
            </a:custGeom>
            <a:solidFill>
              <a:srgbClr val="F6F1E6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11168812" y="9511416"/>
              <a:ext cx="197485" cy="249554"/>
            </a:xfrm>
            <a:custGeom>
              <a:avLst/>
              <a:gdLst/>
              <a:ahLst/>
              <a:cxnLst/>
              <a:rect l="l" t="t" r="r" b="b"/>
              <a:pathLst>
                <a:path w="197484" h="249554">
                  <a:moveTo>
                    <a:pt x="191973" y="0"/>
                  </a:moveTo>
                  <a:lnTo>
                    <a:pt x="75298" y="0"/>
                  </a:lnTo>
                  <a:lnTo>
                    <a:pt x="75298" y="116662"/>
                  </a:lnTo>
                  <a:lnTo>
                    <a:pt x="191973" y="116662"/>
                  </a:lnTo>
                  <a:lnTo>
                    <a:pt x="191973" y="0"/>
                  </a:lnTo>
                  <a:close/>
                </a:path>
                <a:path w="197484" h="249554">
                  <a:moveTo>
                    <a:pt x="197218" y="237236"/>
                  </a:moveTo>
                  <a:lnTo>
                    <a:pt x="0" y="237236"/>
                  </a:lnTo>
                  <a:lnTo>
                    <a:pt x="0" y="249059"/>
                  </a:lnTo>
                  <a:lnTo>
                    <a:pt x="197218" y="249059"/>
                  </a:lnTo>
                  <a:lnTo>
                    <a:pt x="197218" y="237236"/>
                  </a:lnTo>
                  <a:close/>
                </a:path>
                <a:path w="197484" h="249554">
                  <a:moveTo>
                    <a:pt x="197218" y="210058"/>
                  </a:moveTo>
                  <a:lnTo>
                    <a:pt x="0" y="210058"/>
                  </a:lnTo>
                  <a:lnTo>
                    <a:pt x="0" y="221869"/>
                  </a:lnTo>
                  <a:lnTo>
                    <a:pt x="197218" y="221869"/>
                  </a:lnTo>
                  <a:lnTo>
                    <a:pt x="197218" y="210058"/>
                  </a:lnTo>
                  <a:close/>
                </a:path>
                <a:path w="197484" h="249554">
                  <a:moveTo>
                    <a:pt x="197218" y="182854"/>
                  </a:moveTo>
                  <a:lnTo>
                    <a:pt x="0" y="182854"/>
                  </a:lnTo>
                  <a:lnTo>
                    <a:pt x="0" y="194678"/>
                  </a:lnTo>
                  <a:lnTo>
                    <a:pt x="197218" y="194678"/>
                  </a:lnTo>
                  <a:lnTo>
                    <a:pt x="197218" y="182854"/>
                  </a:lnTo>
                  <a:close/>
                </a:path>
                <a:path w="197484" h="249554">
                  <a:moveTo>
                    <a:pt x="197218" y="155676"/>
                  </a:moveTo>
                  <a:lnTo>
                    <a:pt x="0" y="155676"/>
                  </a:lnTo>
                  <a:lnTo>
                    <a:pt x="0" y="167500"/>
                  </a:lnTo>
                  <a:lnTo>
                    <a:pt x="197218" y="167500"/>
                  </a:lnTo>
                  <a:lnTo>
                    <a:pt x="197218" y="155676"/>
                  </a:lnTo>
                  <a:close/>
                </a:path>
              </a:pathLst>
            </a:custGeom>
            <a:solidFill>
              <a:srgbClr val="666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1" name="object 311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10004449" y="7249999"/>
              <a:ext cx="1177210" cy="821723"/>
            </a:xfrm>
            <a:prstGeom prst="rect">
              <a:avLst/>
            </a:prstGeom>
          </p:spPr>
        </p:pic>
        <p:pic>
          <p:nvPicPr>
            <p:cNvPr id="312" name="object 312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0014580" y="4312105"/>
              <a:ext cx="663487" cy="877781"/>
            </a:xfrm>
            <a:prstGeom prst="rect">
              <a:avLst/>
            </a:prstGeom>
          </p:spPr>
        </p:pic>
        <p:pic>
          <p:nvPicPr>
            <p:cNvPr id="313" name="object 313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10377189" y="4875215"/>
              <a:ext cx="661383" cy="340986"/>
            </a:xfrm>
            <a:prstGeom prst="rect">
              <a:avLst/>
            </a:prstGeom>
          </p:spPr>
        </p:pic>
        <p:pic>
          <p:nvPicPr>
            <p:cNvPr id="314" name="object 314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11021444" y="4877244"/>
              <a:ext cx="13465" cy="286540"/>
            </a:xfrm>
            <a:prstGeom prst="rect">
              <a:avLst/>
            </a:prstGeom>
          </p:spPr>
        </p:pic>
        <p:pic>
          <p:nvPicPr>
            <p:cNvPr id="315" name="object 315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10395160" y="4877244"/>
              <a:ext cx="32501" cy="300849"/>
            </a:xfrm>
            <a:prstGeom prst="rect">
              <a:avLst/>
            </a:prstGeom>
          </p:spPr>
        </p:pic>
        <p:sp>
          <p:nvSpPr>
            <p:cNvPr id="316" name="object 316"/>
            <p:cNvSpPr/>
            <p:nvPr/>
          </p:nvSpPr>
          <p:spPr>
            <a:xfrm>
              <a:off x="10391484" y="4875265"/>
              <a:ext cx="40005" cy="304800"/>
            </a:xfrm>
            <a:custGeom>
              <a:avLst/>
              <a:gdLst/>
              <a:ahLst/>
              <a:cxnLst/>
              <a:rect l="l" t="t" r="r" b="b"/>
              <a:pathLst>
                <a:path w="40004" h="304800">
                  <a:moveTo>
                    <a:pt x="7343" y="34"/>
                  </a:moveTo>
                  <a:lnTo>
                    <a:pt x="2579" y="34"/>
                  </a:lnTo>
                  <a:lnTo>
                    <a:pt x="3" y="1920"/>
                  </a:lnTo>
                  <a:lnTo>
                    <a:pt x="3" y="288549"/>
                  </a:lnTo>
                  <a:lnTo>
                    <a:pt x="4623" y="293147"/>
                  </a:lnTo>
                  <a:lnTo>
                    <a:pt x="15094" y="298035"/>
                  </a:lnTo>
                  <a:lnTo>
                    <a:pt x="26331" y="302178"/>
                  </a:lnTo>
                  <a:lnTo>
                    <a:pt x="33880" y="304765"/>
                  </a:lnTo>
                  <a:lnTo>
                    <a:pt x="37776" y="304765"/>
                  </a:lnTo>
                  <a:lnTo>
                    <a:pt x="39841" y="304434"/>
                  </a:lnTo>
                  <a:lnTo>
                    <a:pt x="39841" y="303815"/>
                  </a:lnTo>
                  <a:lnTo>
                    <a:pt x="32505" y="303815"/>
                  </a:lnTo>
                  <a:lnTo>
                    <a:pt x="32469" y="298845"/>
                  </a:lnTo>
                  <a:lnTo>
                    <a:pt x="21733" y="294871"/>
                  </a:lnTo>
                  <a:lnTo>
                    <a:pt x="11746" y="290280"/>
                  </a:lnTo>
                  <a:lnTo>
                    <a:pt x="7343" y="286140"/>
                  </a:lnTo>
                  <a:lnTo>
                    <a:pt x="7343" y="34"/>
                  </a:lnTo>
                  <a:close/>
                </a:path>
                <a:path w="40004" h="304800">
                  <a:moveTo>
                    <a:pt x="32505" y="298857"/>
                  </a:moveTo>
                  <a:lnTo>
                    <a:pt x="32505" y="303815"/>
                  </a:lnTo>
                  <a:lnTo>
                    <a:pt x="39122" y="301135"/>
                  </a:lnTo>
                  <a:lnTo>
                    <a:pt x="32505" y="298857"/>
                  </a:lnTo>
                  <a:close/>
                </a:path>
                <a:path w="40004" h="304800">
                  <a:moveTo>
                    <a:pt x="32505" y="1982"/>
                  </a:moveTo>
                  <a:lnTo>
                    <a:pt x="32505" y="298857"/>
                  </a:lnTo>
                  <a:lnTo>
                    <a:pt x="39122" y="301135"/>
                  </a:lnTo>
                  <a:lnTo>
                    <a:pt x="32505" y="303815"/>
                  </a:lnTo>
                  <a:lnTo>
                    <a:pt x="39841" y="303815"/>
                  </a:lnTo>
                  <a:lnTo>
                    <a:pt x="39841" y="3929"/>
                  </a:lnTo>
                  <a:lnTo>
                    <a:pt x="35615" y="3929"/>
                  </a:lnTo>
                  <a:lnTo>
                    <a:pt x="32505" y="1982"/>
                  </a:lnTo>
                  <a:close/>
                </a:path>
                <a:path w="40004" h="304800">
                  <a:moveTo>
                    <a:pt x="3" y="1920"/>
                  </a:moveTo>
                  <a:lnTo>
                    <a:pt x="0" y="3929"/>
                  </a:lnTo>
                  <a:lnTo>
                    <a:pt x="3" y="1920"/>
                  </a:lnTo>
                  <a:close/>
                </a:path>
                <a:path w="40004" h="304800">
                  <a:moveTo>
                    <a:pt x="38138" y="34"/>
                  </a:moveTo>
                  <a:lnTo>
                    <a:pt x="7343" y="34"/>
                  </a:lnTo>
                  <a:lnTo>
                    <a:pt x="7343" y="3929"/>
                  </a:lnTo>
                  <a:lnTo>
                    <a:pt x="32505" y="3929"/>
                  </a:lnTo>
                  <a:lnTo>
                    <a:pt x="32505" y="1982"/>
                  </a:lnTo>
                  <a:lnTo>
                    <a:pt x="39841" y="1982"/>
                  </a:lnTo>
                  <a:lnTo>
                    <a:pt x="39841" y="149"/>
                  </a:lnTo>
                  <a:lnTo>
                    <a:pt x="38138" y="34"/>
                  </a:lnTo>
                  <a:close/>
                </a:path>
                <a:path w="40004" h="304800">
                  <a:moveTo>
                    <a:pt x="39841" y="1982"/>
                  </a:moveTo>
                  <a:lnTo>
                    <a:pt x="32505" y="1982"/>
                  </a:lnTo>
                  <a:lnTo>
                    <a:pt x="35615" y="3929"/>
                  </a:lnTo>
                  <a:lnTo>
                    <a:pt x="39841" y="3929"/>
                  </a:lnTo>
                  <a:lnTo>
                    <a:pt x="39841" y="1982"/>
                  </a:lnTo>
                  <a:close/>
                </a:path>
                <a:path w="40004" h="304800">
                  <a:moveTo>
                    <a:pt x="7343" y="0"/>
                  </a:moveTo>
                  <a:lnTo>
                    <a:pt x="1488" y="0"/>
                  </a:lnTo>
                  <a:lnTo>
                    <a:pt x="3" y="264"/>
                  </a:lnTo>
                  <a:lnTo>
                    <a:pt x="3" y="1920"/>
                  </a:lnTo>
                  <a:lnTo>
                    <a:pt x="2579" y="34"/>
                  </a:lnTo>
                  <a:lnTo>
                    <a:pt x="7343" y="34"/>
                  </a:lnTo>
                  <a:close/>
                </a:path>
              </a:pathLst>
            </a:custGeom>
            <a:solidFill>
              <a:srgbClr val="5B45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7" name="object 31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10484581" y="4934813"/>
              <a:ext cx="121577" cy="275132"/>
            </a:xfrm>
            <a:prstGeom prst="rect">
              <a:avLst/>
            </a:prstGeom>
          </p:spPr>
        </p:pic>
        <p:sp>
          <p:nvSpPr>
            <p:cNvPr id="318" name="object 318"/>
            <p:cNvSpPr/>
            <p:nvPr/>
          </p:nvSpPr>
          <p:spPr>
            <a:xfrm>
              <a:off x="10477491" y="4928824"/>
              <a:ext cx="135890" cy="285115"/>
            </a:xfrm>
            <a:custGeom>
              <a:avLst/>
              <a:gdLst/>
              <a:ahLst/>
              <a:cxnLst/>
              <a:rect l="l" t="t" r="r" b="b"/>
              <a:pathLst>
                <a:path w="135890" h="285114">
                  <a:moveTo>
                    <a:pt x="14188" y="0"/>
                  </a:moveTo>
                  <a:lnTo>
                    <a:pt x="0" y="2607"/>
                  </a:lnTo>
                  <a:lnTo>
                    <a:pt x="0" y="266965"/>
                  </a:lnTo>
                  <a:lnTo>
                    <a:pt x="1978" y="267415"/>
                  </a:lnTo>
                  <a:lnTo>
                    <a:pt x="2701" y="267604"/>
                  </a:lnTo>
                  <a:lnTo>
                    <a:pt x="63812" y="279613"/>
                  </a:lnTo>
                  <a:lnTo>
                    <a:pt x="125849" y="284954"/>
                  </a:lnTo>
                  <a:lnTo>
                    <a:pt x="129116" y="285069"/>
                  </a:lnTo>
                  <a:lnTo>
                    <a:pt x="135765" y="283352"/>
                  </a:lnTo>
                  <a:lnTo>
                    <a:pt x="135765" y="283028"/>
                  </a:lnTo>
                  <a:lnTo>
                    <a:pt x="121566" y="283028"/>
                  </a:lnTo>
                  <a:lnTo>
                    <a:pt x="121566" y="276764"/>
                  </a:lnTo>
                  <a:lnTo>
                    <a:pt x="80094" y="273432"/>
                  </a:lnTo>
                  <a:lnTo>
                    <a:pt x="29360" y="264557"/>
                  </a:lnTo>
                  <a:lnTo>
                    <a:pt x="27668" y="264169"/>
                  </a:lnTo>
                  <a:lnTo>
                    <a:pt x="14188" y="264169"/>
                  </a:lnTo>
                  <a:lnTo>
                    <a:pt x="14188" y="12179"/>
                  </a:lnTo>
                  <a:lnTo>
                    <a:pt x="2701" y="9685"/>
                  </a:lnTo>
                  <a:lnTo>
                    <a:pt x="144" y="7505"/>
                  </a:lnTo>
                  <a:lnTo>
                    <a:pt x="2535" y="4803"/>
                  </a:lnTo>
                  <a:lnTo>
                    <a:pt x="7205" y="2694"/>
                  </a:lnTo>
                  <a:lnTo>
                    <a:pt x="11486" y="2293"/>
                  </a:lnTo>
                  <a:lnTo>
                    <a:pt x="14188" y="2293"/>
                  </a:lnTo>
                  <a:lnTo>
                    <a:pt x="14188" y="0"/>
                  </a:lnTo>
                  <a:close/>
                </a:path>
                <a:path w="135890" h="285114">
                  <a:moveTo>
                    <a:pt x="121566" y="276764"/>
                  </a:moveTo>
                  <a:lnTo>
                    <a:pt x="121566" y="283028"/>
                  </a:lnTo>
                  <a:lnTo>
                    <a:pt x="131472" y="277289"/>
                  </a:lnTo>
                  <a:lnTo>
                    <a:pt x="121566" y="276764"/>
                  </a:lnTo>
                  <a:close/>
                </a:path>
                <a:path w="135890" h="285114">
                  <a:moveTo>
                    <a:pt x="135765" y="23329"/>
                  </a:moveTo>
                  <a:lnTo>
                    <a:pt x="121566" y="23329"/>
                  </a:lnTo>
                  <a:lnTo>
                    <a:pt x="121566" y="276764"/>
                  </a:lnTo>
                  <a:lnTo>
                    <a:pt x="131472" y="277289"/>
                  </a:lnTo>
                  <a:lnTo>
                    <a:pt x="121566" y="283028"/>
                  </a:lnTo>
                  <a:lnTo>
                    <a:pt x="135765" y="283028"/>
                  </a:lnTo>
                  <a:lnTo>
                    <a:pt x="135765" y="23329"/>
                  </a:lnTo>
                  <a:close/>
                </a:path>
                <a:path w="135890" h="285114">
                  <a:moveTo>
                    <a:pt x="25245" y="263615"/>
                  </a:moveTo>
                  <a:lnTo>
                    <a:pt x="14188" y="264169"/>
                  </a:lnTo>
                  <a:lnTo>
                    <a:pt x="27668" y="264169"/>
                  </a:lnTo>
                  <a:lnTo>
                    <a:pt x="25245" y="263615"/>
                  </a:lnTo>
                  <a:close/>
                </a:path>
                <a:path w="135890" h="285114">
                  <a:moveTo>
                    <a:pt x="14188" y="2855"/>
                  </a:moveTo>
                  <a:lnTo>
                    <a:pt x="52185" y="18670"/>
                  </a:lnTo>
                  <a:lnTo>
                    <a:pt x="105159" y="23391"/>
                  </a:lnTo>
                  <a:lnTo>
                    <a:pt x="121566" y="25946"/>
                  </a:lnTo>
                  <a:lnTo>
                    <a:pt x="121566" y="23329"/>
                  </a:lnTo>
                  <a:lnTo>
                    <a:pt x="135765" y="23329"/>
                  </a:lnTo>
                  <a:lnTo>
                    <a:pt x="135765" y="18344"/>
                  </a:lnTo>
                  <a:lnTo>
                    <a:pt x="133786" y="17685"/>
                  </a:lnTo>
                  <a:lnTo>
                    <a:pt x="71900" y="12457"/>
                  </a:lnTo>
                  <a:lnTo>
                    <a:pt x="41521" y="8547"/>
                  </a:lnTo>
                  <a:lnTo>
                    <a:pt x="14188" y="2855"/>
                  </a:lnTo>
                  <a:close/>
                </a:path>
                <a:path w="135890" h="285114">
                  <a:moveTo>
                    <a:pt x="11486" y="2293"/>
                  </a:moveTo>
                  <a:lnTo>
                    <a:pt x="7205" y="2694"/>
                  </a:lnTo>
                  <a:lnTo>
                    <a:pt x="2535" y="4803"/>
                  </a:lnTo>
                  <a:lnTo>
                    <a:pt x="144" y="7505"/>
                  </a:lnTo>
                  <a:lnTo>
                    <a:pt x="2701" y="9685"/>
                  </a:lnTo>
                  <a:lnTo>
                    <a:pt x="14188" y="12179"/>
                  </a:lnTo>
                  <a:lnTo>
                    <a:pt x="14188" y="2855"/>
                  </a:lnTo>
                  <a:lnTo>
                    <a:pt x="11486" y="2293"/>
                  </a:lnTo>
                  <a:close/>
                </a:path>
                <a:path w="135890" h="285114">
                  <a:moveTo>
                    <a:pt x="14188" y="2293"/>
                  </a:moveTo>
                  <a:lnTo>
                    <a:pt x="11486" y="2293"/>
                  </a:lnTo>
                  <a:lnTo>
                    <a:pt x="14188" y="2855"/>
                  </a:lnTo>
                  <a:lnTo>
                    <a:pt x="14188" y="2293"/>
                  </a:lnTo>
                  <a:close/>
                </a:path>
              </a:pathLst>
            </a:custGeom>
            <a:solidFill>
              <a:srgbClr val="5B451F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9" name="object 319"/>
            <p:cNvSpPr/>
            <p:nvPr/>
          </p:nvSpPr>
          <p:spPr>
            <a:xfrm>
              <a:off x="10380547" y="4807723"/>
              <a:ext cx="655320" cy="146050"/>
            </a:xfrm>
            <a:custGeom>
              <a:avLst/>
              <a:gdLst/>
              <a:ahLst/>
              <a:cxnLst/>
              <a:rect l="l" t="t" r="r" b="b"/>
              <a:pathLst>
                <a:path w="655320" h="146050">
                  <a:moveTo>
                    <a:pt x="327435" y="0"/>
                  </a:moveTo>
                  <a:lnTo>
                    <a:pt x="252352" y="1925"/>
                  </a:lnTo>
                  <a:lnTo>
                    <a:pt x="183430" y="7408"/>
                  </a:lnTo>
                  <a:lnTo>
                    <a:pt x="122634" y="16013"/>
                  </a:lnTo>
                  <a:lnTo>
                    <a:pt x="71928" y="27300"/>
                  </a:lnTo>
                  <a:lnTo>
                    <a:pt x="33278" y="40831"/>
                  </a:lnTo>
                  <a:lnTo>
                    <a:pt x="0" y="72877"/>
                  </a:lnTo>
                  <a:lnTo>
                    <a:pt x="8646" y="89591"/>
                  </a:lnTo>
                  <a:lnTo>
                    <a:pt x="71928" y="118467"/>
                  </a:lnTo>
                  <a:lnTo>
                    <a:pt x="122634" y="129754"/>
                  </a:lnTo>
                  <a:lnTo>
                    <a:pt x="183430" y="138357"/>
                  </a:lnTo>
                  <a:lnTo>
                    <a:pt x="252352" y="143840"/>
                  </a:lnTo>
                  <a:lnTo>
                    <a:pt x="327435" y="145765"/>
                  </a:lnTo>
                  <a:lnTo>
                    <a:pt x="402510" y="143840"/>
                  </a:lnTo>
                  <a:lnTo>
                    <a:pt x="471426" y="138357"/>
                  </a:lnTo>
                  <a:lnTo>
                    <a:pt x="532218" y="129754"/>
                  </a:lnTo>
                  <a:lnTo>
                    <a:pt x="582921" y="118467"/>
                  </a:lnTo>
                  <a:lnTo>
                    <a:pt x="621571" y="104934"/>
                  </a:lnTo>
                  <a:lnTo>
                    <a:pt x="654849" y="72877"/>
                  </a:lnTo>
                  <a:lnTo>
                    <a:pt x="646202" y="56170"/>
                  </a:lnTo>
                  <a:lnTo>
                    <a:pt x="582921" y="27300"/>
                  </a:lnTo>
                  <a:lnTo>
                    <a:pt x="532218" y="16013"/>
                  </a:lnTo>
                  <a:lnTo>
                    <a:pt x="471426" y="7408"/>
                  </a:lnTo>
                  <a:lnTo>
                    <a:pt x="402510" y="1925"/>
                  </a:lnTo>
                  <a:lnTo>
                    <a:pt x="327435" y="0"/>
                  </a:lnTo>
                  <a:close/>
                </a:path>
              </a:pathLst>
            </a:custGeom>
            <a:solidFill>
              <a:srgbClr val="8B75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10377272" y="4805546"/>
              <a:ext cx="662305" cy="150495"/>
            </a:xfrm>
            <a:custGeom>
              <a:avLst/>
              <a:gdLst/>
              <a:ahLst/>
              <a:cxnLst/>
              <a:rect l="l" t="t" r="r" b="b"/>
              <a:pathLst>
                <a:path w="662304" h="150495">
                  <a:moveTo>
                    <a:pt x="329179" y="61"/>
                  </a:moveTo>
                  <a:lnTo>
                    <a:pt x="278823" y="930"/>
                  </a:lnTo>
                  <a:lnTo>
                    <a:pt x="225557" y="3816"/>
                  </a:lnTo>
                  <a:lnTo>
                    <a:pt x="172499" y="9113"/>
                  </a:lnTo>
                  <a:lnTo>
                    <a:pt x="119840" y="17266"/>
                  </a:lnTo>
                  <a:lnTo>
                    <a:pt x="66883" y="29822"/>
                  </a:lnTo>
                  <a:lnTo>
                    <a:pt x="27695" y="44815"/>
                  </a:lnTo>
                  <a:lnTo>
                    <a:pt x="0" y="73551"/>
                  </a:lnTo>
                  <a:lnTo>
                    <a:pt x="4361" y="87342"/>
                  </a:lnTo>
                  <a:lnTo>
                    <a:pt x="67012" y="121766"/>
                  </a:lnTo>
                  <a:lnTo>
                    <a:pt x="105295" y="131340"/>
                  </a:lnTo>
                  <a:lnTo>
                    <a:pt x="144369" y="137755"/>
                  </a:lnTo>
                  <a:lnTo>
                    <a:pt x="182938" y="142435"/>
                  </a:lnTo>
                  <a:lnTo>
                    <a:pt x="228436" y="146693"/>
                  </a:lnTo>
                  <a:lnTo>
                    <a:pt x="274094" y="149243"/>
                  </a:lnTo>
                  <a:lnTo>
                    <a:pt x="319829" y="150202"/>
                  </a:lnTo>
                  <a:lnTo>
                    <a:pt x="365559" y="149691"/>
                  </a:lnTo>
                  <a:lnTo>
                    <a:pt x="411203" y="147827"/>
                  </a:lnTo>
                  <a:lnTo>
                    <a:pt x="439168" y="145862"/>
                  </a:lnTo>
                  <a:lnTo>
                    <a:pt x="325354" y="145862"/>
                  </a:lnTo>
                  <a:lnTo>
                    <a:pt x="279657" y="145029"/>
                  </a:lnTo>
                  <a:lnTo>
                    <a:pt x="234003" y="142608"/>
                  </a:lnTo>
                  <a:lnTo>
                    <a:pt x="188502" y="138448"/>
                  </a:lnTo>
                  <a:lnTo>
                    <a:pt x="143264" y="132404"/>
                  </a:lnTo>
                  <a:lnTo>
                    <a:pt x="102964" y="124912"/>
                  </a:lnTo>
                  <a:lnTo>
                    <a:pt x="63371" y="114373"/>
                  </a:lnTo>
                  <a:lnTo>
                    <a:pt x="25321" y="97992"/>
                  </a:lnTo>
                  <a:lnTo>
                    <a:pt x="7432" y="70490"/>
                  </a:lnTo>
                  <a:lnTo>
                    <a:pt x="20685" y="54617"/>
                  </a:lnTo>
                  <a:lnTo>
                    <a:pt x="61664" y="35632"/>
                  </a:lnTo>
                  <a:lnTo>
                    <a:pt x="107454" y="23329"/>
                  </a:lnTo>
                  <a:lnTo>
                    <a:pt x="154461" y="15110"/>
                  </a:lnTo>
                  <a:lnTo>
                    <a:pt x="201968" y="9886"/>
                  </a:lnTo>
                  <a:lnTo>
                    <a:pt x="249260" y="6565"/>
                  </a:lnTo>
                  <a:lnTo>
                    <a:pt x="289266" y="4891"/>
                  </a:lnTo>
                  <a:lnTo>
                    <a:pt x="324337" y="4345"/>
                  </a:lnTo>
                  <a:lnTo>
                    <a:pt x="329179" y="61"/>
                  </a:lnTo>
                  <a:close/>
                </a:path>
                <a:path w="662304" h="150495">
                  <a:moveTo>
                    <a:pt x="332106" y="10"/>
                  </a:moveTo>
                  <a:lnTo>
                    <a:pt x="329179" y="61"/>
                  </a:lnTo>
                  <a:lnTo>
                    <a:pt x="324337" y="4345"/>
                  </a:lnTo>
                  <a:lnTo>
                    <a:pt x="329310" y="4355"/>
                  </a:lnTo>
                  <a:lnTo>
                    <a:pt x="383899" y="5312"/>
                  </a:lnTo>
                  <a:lnTo>
                    <a:pt x="438481" y="8358"/>
                  </a:lnTo>
                  <a:lnTo>
                    <a:pt x="492829" y="14015"/>
                  </a:lnTo>
                  <a:lnTo>
                    <a:pt x="546717" y="22805"/>
                  </a:lnTo>
                  <a:lnTo>
                    <a:pt x="601168" y="36757"/>
                  </a:lnTo>
                  <a:lnTo>
                    <a:pt x="638468" y="53456"/>
                  </a:lnTo>
                  <a:lnTo>
                    <a:pt x="653175" y="69526"/>
                  </a:lnTo>
                  <a:lnTo>
                    <a:pt x="649202" y="89831"/>
                  </a:lnTo>
                  <a:lnTo>
                    <a:pt x="597985" y="115377"/>
                  </a:lnTo>
                  <a:lnTo>
                    <a:pt x="526517" y="131783"/>
                  </a:lnTo>
                  <a:lnTo>
                    <a:pt x="474862" y="138881"/>
                  </a:lnTo>
                  <a:lnTo>
                    <a:pt x="422848" y="143084"/>
                  </a:lnTo>
                  <a:lnTo>
                    <a:pt x="370984" y="145252"/>
                  </a:lnTo>
                  <a:lnTo>
                    <a:pt x="325354" y="145862"/>
                  </a:lnTo>
                  <a:lnTo>
                    <a:pt x="439168" y="145862"/>
                  </a:lnTo>
                  <a:lnTo>
                    <a:pt x="504202" y="139336"/>
                  </a:lnTo>
                  <a:lnTo>
                    <a:pt x="550294" y="131409"/>
                  </a:lnTo>
                  <a:lnTo>
                    <a:pt x="595480" y="120038"/>
                  </a:lnTo>
                  <a:lnTo>
                    <a:pt x="636010" y="105058"/>
                  </a:lnTo>
                  <a:lnTo>
                    <a:pt x="661792" y="74081"/>
                  </a:lnTo>
                  <a:lnTo>
                    <a:pt x="659899" y="66212"/>
                  </a:lnTo>
                  <a:lnTo>
                    <a:pt x="630171" y="42099"/>
                  </a:lnTo>
                  <a:lnTo>
                    <a:pt x="588831" y="27517"/>
                  </a:lnTo>
                  <a:lnTo>
                    <a:pt x="538646" y="15727"/>
                  </a:lnTo>
                  <a:lnTo>
                    <a:pt x="487377" y="7814"/>
                  </a:lnTo>
                  <a:lnTo>
                    <a:pt x="449780" y="4355"/>
                  </a:lnTo>
                  <a:lnTo>
                    <a:pt x="332158" y="4355"/>
                  </a:lnTo>
                  <a:lnTo>
                    <a:pt x="336985" y="74"/>
                  </a:lnTo>
                  <a:lnTo>
                    <a:pt x="332106" y="10"/>
                  </a:lnTo>
                  <a:close/>
                </a:path>
                <a:path w="662304" h="150495">
                  <a:moveTo>
                    <a:pt x="336985" y="74"/>
                  </a:moveTo>
                  <a:lnTo>
                    <a:pt x="332158" y="4355"/>
                  </a:lnTo>
                  <a:lnTo>
                    <a:pt x="449780" y="4355"/>
                  </a:lnTo>
                  <a:lnTo>
                    <a:pt x="435528" y="3045"/>
                  </a:lnTo>
                  <a:lnTo>
                    <a:pt x="383603" y="687"/>
                  </a:lnTo>
                  <a:lnTo>
                    <a:pt x="336985" y="74"/>
                  </a:lnTo>
                  <a:close/>
                </a:path>
                <a:path w="662304" h="150495">
                  <a:moveTo>
                    <a:pt x="337069" y="0"/>
                  </a:moveTo>
                  <a:lnTo>
                    <a:pt x="332106" y="10"/>
                  </a:lnTo>
                  <a:lnTo>
                    <a:pt x="336985" y="74"/>
                  </a:lnTo>
                  <a:close/>
                </a:path>
                <a:path w="662304" h="150495">
                  <a:moveTo>
                    <a:pt x="329247" y="0"/>
                  </a:moveTo>
                  <a:lnTo>
                    <a:pt x="332106" y="10"/>
                  </a:lnTo>
                  <a:lnTo>
                    <a:pt x="329247" y="0"/>
                  </a:lnTo>
                  <a:close/>
                </a:path>
              </a:pathLst>
            </a:custGeom>
            <a:solidFill>
              <a:srgbClr val="5B45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1" name="object 321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10389904" y="4809917"/>
              <a:ext cx="636148" cy="137750"/>
            </a:xfrm>
            <a:prstGeom prst="rect">
              <a:avLst/>
            </a:prstGeom>
          </p:spPr>
        </p:pic>
        <p:pic>
          <p:nvPicPr>
            <p:cNvPr id="322" name="object 322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10550359" y="4826145"/>
              <a:ext cx="164937" cy="78193"/>
            </a:xfrm>
            <a:prstGeom prst="rect">
              <a:avLst/>
            </a:prstGeom>
          </p:spPr>
        </p:pic>
        <p:pic>
          <p:nvPicPr>
            <p:cNvPr id="323" name="object 323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10511931" y="5057678"/>
              <a:ext cx="374784" cy="134865"/>
            </a:xfrm>
            <a:prstGeom prst="rect">
              <a:avLst/>
            </a:prstGeom>
          </p:spPr>
        </p:pic>
        <p:pic>
          <p:nvPicPr>
            <p:cNvPr id="324" name="object 32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10726029" y="5096431"/>
              <a:ext cx="132635" cy="67642"/>
            </a:xfrm>
            <a:prstGeom prst="rect">
              <a:avLst/>
            </a:prstGeom>
          </p:spPr>
        </p:pic>
        <p:pic>
          <p:nvPicPr>
            <p:cNvPr id="325" name="object 32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10618284" y="5083332"/>
              <a:ext cx="44511" cy="17015"/>
            </a:xfrm>
            <a:prstGeom prst="rect">
              <a:avLst/>
            </a:prstGeom>
          </p:spPr>
        </p:pic>
        <p:pic>
          <p:nvPicPr>
            <p:cNvPr id="326" name="object 326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10621687" y="5157298"/>
              <a:ext cx="27171" cy="13539"/>
            </a:xfrm>
            <a:prstGeom prst="rect">
              <a:avLst/>
            </a:prstGeom>
          </p:spPr>
        </p:pic>
        <p:pic>
          <p:nvPicPr>
            <p:cNvPr id="327" name="object 327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10537145" y="5096766"/>
              <a:ext cx="283048" cy="65076"/>
            </a:xfrm>
            <a:prstGeom prst="rect">
              <a:avLst/>
            </a:prstGeom>
          </p:spPr>
        </p:pic>
        <p:sp>
          <p:nvSpPr>
            <p:cNvPr id="328" name="object 328"/>
            <p:cNvSpPr/>
            <p:nvPr/>
          </p:nvSpPr>
          <p:spPr>
            <a:xfrm>
              <a:off x="10567553" y="511459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3811" y="0"/>
                  </a:moveTo>
                  <a:lnTo>
                    <a:pt x="324" y="2670"/>
                  </a:lnTo>
                  <a:lnTo>
                    <a:pt x="0" y="5172"/>
                  </a:lnTo>
                  <a:lnTo>
                    <a:pt x="2680" y="8648"/>
                  </a:lnTo>
                  <a:lnTo>
                    <a:pt x="5172" y="8973"/>
                  </a:lnTo>
                  <a:lnTo>
                    <a:pt x="8659" y="6303"/>
                  </a:lnTo>
                  <a:lnTo>
                    <a:pt x="8984" y="3811"/>
                  </a:lnTo>
                  <a:lnTo>
                    <a:pt x="7643" y="2062"/>
                  </a:lnTo>
                  <a:lnTo>
                    <a:pt x="6303" y="324"/>
                  </a:lnTo>
                  <a:lnTo>
                    <a:pt x="38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9" name="object 329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0541772" y="5100347"/>
              <a:ext cx="194392" cy="49370"/>
            </a:xfrm>
            <a:prstGeom prst="rect">
              <a:avLst/>
            </a:prstGeom>
          </p:spPr>
        </p:pic>
        <p:pic>
          <p:nvPicPr>
            <p:cNvPr id="330" name="object 330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10552663" y="5083740"/>
              <a:ext cx="266577" cy="76505"/>
            </a:xfrm>
            <a:prstGeom prst="rect">
              <a:avLst/>
            </a:prstGeom>
          </p:spPr>
        </p:pic>
        <p:pic>
          <p:nvPicPr>
            <p:cNvPr id="331" name="object 331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10501767" y="4990207"/>
              <a:ext cx="363536" cy="113999"/>
            </a:xfrm>
            <a:prstGeom prst="rect">
              <a:avLst/>
            </a:prstGeom>
          </p:spPr>
        </p:pic>
        <p:pic>
          <p:nvPicPr>
            <p:cNvPr id="332" name="object 332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10539438" y="4601649"/>
              <a:ext cx="628085" cy="325215"/>
            </a:xfrm>
            <a:prstGeom prst="rect">
              <a:avLst/>
            </a:prstGeom>
          </p:spPr>
        </p:pic>
        <p:sp>
          <p:nvSpPr>
            <p:cNvPr id="333" name="object 333"/>
            <p:cNvSpPr/>
            <p:nvPr/>
          </p:nvSpPr>
          <p:spPr>
            <a:xfrm>
              <a:off x="10533728" y="4599701"/>
              <a:ext cx="637540" cy="328930"/>
            </a:xfrm>
            <a:custGeom>
              <a:avLst/>
              <a:gdLst/>
              <a:ahLst/>
              <a:cxnLst/>
              <a:rect l="l" t="t" r="r" b="b"/>
              <a:pathLst>
                <a:path w="637540" h="328929">
                  <a:moveTo>
                    <a:pt x="9235" y="575"/>
                  </a:moveTo>
                  <a:lnTo>
                    <a:pt x="6592" y="586"/>
                  </a:lnTo>
                  <a:lnTo>
                    <a:pt x="2177" y="2423"/>
                  </a:lnTo>
                  <a:lnTo>
                    <a:pt x="2177" y="259939"/>
                  </a:lnTo>
                  <a:lnTo>
                    <a:pt x="35648" y="289830"/>
                  </a:lnTo>
                  <a:lnTo>
                    <a:pt x="90515" y="306113"/>
                  </a:lnTo>
                  <a:lnTo>
                    <a:pt x="132471" y="314472"/>
                  </a:lnTo>
                  <a:lnTo>
                    <a:pt x="174895" y="320341"/>
                  </a:lnTo>
                  <a:lnTo>
                    <a:pt x="217323" y="324492"/>
                  </a:lnTo>
                  <a:lnTo>
                    <a:pt x="272799" y="327822"/>
                  </a:lnTo>
                  <a:lnTo>
                    <a:pt x="328400" y="328567"/>
                  </a:lnTo>
                  <a:lnTo>
                    <a:pt x="383983" y="326785"/>
                  </a:lnTo>
                  <a:lnTo>
                    <a:pt x="398992" y="325634"/>
                  </a:lnTo>
                  <a:lnTo>
                    <a:pt x="303100" y="325634"/>
                  </a:lnTo>
                  <a:lnTo>
                    <a:pt x="251787" y="323936"/>
                  </a:lnTo>
                  <a:lnTo>
                    <a:pt x="200495" y="319974"/>
                  </a:lnTo>
                  <a:lnTo>
                    <a:pt x="149491" y="313397"/>
                  </a:lnTo>
                  <a:lnTo>
                    <a:pt x="99044" y="303854"/>
                  </a:lnTo>
                  <a:lnTo>
                    <a:pt x="50591" y="290216"/>
                  </a:lnTo>
                  <a:lnTo>
                    <a:pt x="13121" y="269913"/>
                  </a:lnTo>
                  <a:lnTo>
                    <a:pt x="8292" y="257562"/>
                  </a:lnTo>
                  <a:lnTo>
                    <a:pt x="9235" y="251479"/>
                  </a:lnTo>
                  <a:lnTo>
                    <a:pt x="9235" y="575"/>
                  </a:lnTo>
                  <a:close/>
                </a:path>
                <a:path w="637540" h="328929">
                  <a:moveTo>
                    <a:pt x="637331" y="2921"/>
                  </a:moveTo>
                  <a:lnTo>
                    <a:pt x="630263" y="2921"/>
                  </a:lnTo>
                  <a:lnTo>
                    <a:pt x="630263" y="3329"/>
                  </a:lnTo>
                  <a:lnTo>
                    <a:pt x="632399" y="3329"/>
                  </a:lnTo>
                  <a:lnTo>
                    <a:pt x="630263" y="3476"/>
                  </a:lnTo>
                  <a:lnTo>
                    <a:pt x="630263" y="255552"/>
                  </a:lnTo>
                  <a:lnTo>
                    <a:pt x="631268" y="261866"/>
                  </a:lnTo>
                  <a:lnTo>
                    <a:pt x="629446" y="266630"/>
                  </a:lnTo>
                  <a:lnTo>
                    <a:pt x="594819" y="289258"/>
                  </a:lnTo>
                  <a:lnTo>
                    <a:pt x="539903" y="304906"/>
                  </a:lnTo>
                  <a:lnTo>
                    <a:pt x="467189" y="317245"/>
                  </a:lnTo>
                  <a:lnTo>
                    <a:pt x="412628" y="322664"/>
                  </a:lnTo>
                  <a:lnTo>
                    <a:pt x="357844" y="325324"/>
                  </a:lnTo>
                  <a:lnTo>
                    <a:pt x="303100" y="325634"/>
                  </a:lnTo>
                  <a:lnTo>
                    <a:pt x="398992" y="325634"/>
                  </a:lnTo>
                  <a:lnTo>
                    <a:pt x="439400" y="322534"/>
                  </a:lnTo>
                  <a:lnTo>
                    <a:pt x="478807" y="318035"/>
                  </a:lnTo>
                  <a:lnTo>
                    <a:pt x="518240" y="311830"/>
                  </a:lnTo>
                  <a:lnTo>
                    <a:pt x="557171" y="303218"/>
                  </a:lnTo>
                  <a:lnTo>
                    <a:pt x="595070" y="291498"/>
                  </a:lnTo>
                  <a:lnTo>
                    <a:pt x="632791" y="270645"/>
                  </a:lnTo>
                  <a:lnTo>
                    <a:pt x="637331" y="258044"/>
                  </a:lnTo>
                  <a:lnTo>
                    <a:pt x="637331" y="2921"/>
                  </a:lnTo>
                  <a:close/>
                </a:path>
                <a:path w="637540" h="328929">
                  <a:moveTo>
                    <a:pt x="2177" y="2423"/>
                  </a:moveTo>
                  <a:lnTo>
                    <a:pt x="0" y="3329"/>
                  </a:lnTo>
                  <a:lnTo>
                    <a:pt x="2177" y="3329"/>
                  </a:lnTo>
                  <a:lnTo>
                    <a:pt x="2177" y="2423"/>
                  </a:lnTo>
                  <a:close/>
                </a:path>
                <a:path w="637540" h="328929">
                  <a:moveTo>
                    <a:pt x="636284" y="575"/>
                  </a:moveTo>
                  <a:lnTo>
                    <a:pt x="9235" y="575"/>
                  </a:lnTo>
                  <a:lnTo>
                    <a:pt x="9235" y="3329"/>
                  </a:lnTo>
                  <a:lnTo>
                    <a:pt x="630263" y="3329"/>
                  </a:lnTo>
                  <a:lnTo>
                    <a:pt x="630263" y="2921"/>
                  </a:lnTo>
                  <a:lnTo>
                    <a:pt x="637331" y="2921"/>
                  </a:lnTo>
                  <a:lnTo>
                    <a:pt x="637331" y="586"/>
                  </a:lnTo>
                  <a:lnTo>
                    <a:pt x="636284" y="575"/>
                  </a:lnTo>
                  <a:close/>
                </a:path>
                <a:path w="637540" h="328929">
                  <a:moveTo>
                    <a:pt x="9235" y="0"/>
                  </a:moveTo>
                  <a:lnTo>
                    <a:pt x="2177" y="973"/>
                  </a:lnTo>
                  <a:lnTo>
                    <a:pt x="2177" y="2423"/>
                  </a:lnTo>
                  <a:lnTo>
                    <a:pt x="6617" y="575"/>
                  </a:lnTo>
                  <a:lnTo>
                    <a:pt x="9235" y="575"/>
                  </a:lnTo>
                  <a:lnTo>
                    <a:pt x="9235" y="0"/>
                  </a:lnTo>
                  <a:close/>
                </a:path>
              </a:pathLst>
            </a:custGeom>
            <a:solidFill>
              <a:srgbClr val="5B45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4" name="object 334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10539438" y="4653062"/>
              <a:ext cx="628085" cy="273803"/>
            </a:xfrm>
            <a:prstGeom prst="rect">
              <a:avLst/>
            </a:prstGeom>
          </p:spPr>
        </p:pic>
        <p:sp>
          <p:nvSpPr>
            <p:cNvPr id="335" name="object 335"/>
            <p:cNvSpPr/>
            <p:nvPr/>
          </p:nvSpPr>
          <p:spPr>
            <a:xfrm>
              <a:off x="10542528" y="4657536"/>
              <a:ext cx="622300" cy="247650"/>
            </a:xfrm>
            <a:custGeom>
              <a:avLst/>
              <a:gdLst/>
              <a:ahLst/>
              <a:cxnLst/>
              <a:rect l="l" t="t" r="r" b="b"/>
              <a:pathLst>
                <a:path w="622300" h="247650">
                  <a:moveTo>
                    <a:pt x="0" y="0"/>
                  </a:moveTo>
                  <a:lnTo>
                    <a:pt x="0" y="191680"/>
                  </a:lnTo>
                  <a:lnTo>
                    <a:pt x="22734" y="202885"/>
                  </a:lnTo>
                  <a:lnTo>
                    <a:pt x="100269" y="227160"/>
                  </a:lnTo>
                  <a:lnTo>
                    <a:pt x="155122" y="237444"/>
                  </a:lnTo>
                  <a:lnTo>
                    <a:pt x="220734" y="244636"/>
                  </a:lnTo>
                  <a:lnTo>
                    <a:pt x="297132" y="247343"/>
                  </a:lnTo>
                  <a:lnTo>
                    <a:pt x="373239" y="245702"/>
                  </a:lnTo>
                  <a:lnTo>
                    <a:pt x="438060" y="241053"/>
                  </a:lnTo>
                  <a:lnTo>
                    <a:pt x="492424" y="233801"/>
                  </a:lnTo>
                  <a:lnTo>
                    <a:pt x="537160" y="224356"/>
                  </a:lnTo>
                  <a:lnTo>
                    <a:pt x="601067" y="200516"/>
                  </a:lnTo>
                  <a:lnTo>
                    <a:pt x="621897" y="186936"/>
                  </a:lnTo>
                  <a:lnTo>
                    <a:pt x="621897" y="6387"/>
                  </a:lnTo>
                  <a:lnTo>
                    <a:pt x="601791" y="14152"/>
                  </a:lnTo>
                  <a:lnTo>
                    <a:pt x="572076" y="22364"/>
                  </a:lnTo>
                  <a:lnTo>
                    <a:pt x="531055" y="30192"/>
                  </a:lnTo>
                  <a:lnTo>
                    <a:pt x="477029" y="36810"/>
                  </a:lnTo>
                  <a:lnTo>
                    <a:pt x="408297" y="41388"/>
                  </a:lnTo>
                  <a:lnTo>
                    <a:pt x="323162" y="43098"/>
                  </a:lnTo>
                  <a:lnTo>
                    <a:pt x="240804" y="41464"/>
                  </a:lnTo>
                  <a:lnTo>
                    <a:pt x="172543" y="37066"/>
                  </a:lnTo>
                  <a:lnTo>
                    <a:pt x="117159" y="30658"/>
                  </a:lnTo>
                  <a:lnTo>
                    <a:pt x="73432" y="22994"/>
                  </a:lnTo>
                  <a:lnTo>
                    <a:pt x="16072" y="69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6" name="object 336"/>
            <p:cNvSpPr/>
            <p:nvPr/>
          </p:nvSpPr>
          <p:spPr>
            <a:xfrm>
              <a:off x="10542535" y="4657543"/>
              <a:ext cx="50165" cy="213360"/>
            </a:xfrm>
            <a:custGeom>
              <a:avLst/>
              <a:gdLst/>
              <a:ahLst/>
              <a:cxnLst/>
              <a:rect l="l" t="t" r="r" b="b"/>
              <a:pathLst>
                <a:path w="50165" h="213360">
                  <a:moveTo>
                    <a:pt x="0" y="0"/>
                  </a:moveTo>
                  <a:lnTo>
                    <a:pt x="0" y="191680"/>
                  </a:lnTo>
                  <a:lnTo>
                    <a:pt x="9124" y="196601"/>
                  </a:lnTo>
                  <a:lnTo>
                    <a:pt x="20507" y="201912"/>
                  </a:lnTo>
                  <a:lnTo>
                    <a:pt x="34143" y="207479"/>
                  </a:lnTo>
                  <a:lnTo>
                    <a:pt x="50029" y="213166"/>
                  </a:lnTo>
                  <a:lnTo>
                    <a:pt x="50029" y="17517"/>
                  </a:lnTo>
                  <a:lnTo>
                    <a:pt x="33233" y="12761"/>
                  </a:lnTo>
                  <a:lnTo>
                    <a:pt x="19454" y="8158"/>
                  </a:lnTo>
                  <a:lnTo>
                    <a:pt x="8456" y="3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7" name="object 337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11080745" y="4663925"/>
              <a:ext cx="83672" cy="217689"/>
            </a:xfrm>
            <a:prstGeom prst="rect">
              <a:avLst/>
            </a:prstGeom>
          </p:spPr>
        </p:pic>
        <p:sp>
          <p:nvSpPr>
            <p:cNvPr id="338" name="object 338"/>
            <p:cNvSpPr/>
            <p:nvPr/>
          </p:nvSpPr>
          <p:spPr>
            <a:xfrm>
              <a:off x="10645865" y="4686069"/>
              <a:ext cx="361315" cy="219075"/>
            </a:xfrm>
            <a:custGeom>
              <a:avLst/>
              <a:gdLst/>
              <a:ahLst/>
              <a:cxnLst/>
              <a:rect l="l" t="t" r="r" b="b"/>
              <a:pathLst>
                <a:path w="361315" h="219075">
                  <a:moveTo>
                    <a:pt x="0" y="0"/>
                  </a:moveTo>
                  <a:lnTo>
                    <a:pt x="0" y="199313"/>
                  </a:lnTo>
                  <a:lnTo>
                    <a:pt x="39732" y="207011"/>
                  </a:lnTo>
                  <a:lnTo>
                    <a:pt x="85263" y="213196"/>
                  </a:lnTo>
                  <a:lnTo>
                    <a:pt x="136611" y="217314"/>
                  </a:lnTo>
                  <a:lnTo>
                    <a:pt x="193795" y="218810"/>
                  </a:lnTo>
                  <a:lnTo>
                    <a:pt x="242060" y="218177"/>
                  </a:lnTo>
                  <a:lnTo>
                    <a:pt x="285916" y="216344"/>
                  </a:lnTo>
                  <a:lnTo>
                    <a:pt x="325561" y="213403"/>
                  </a:lnTo>
                  <a:lnTo>
                    <a:pt x="361193" y="209449"/>
                  </a:lnTo>
                  <a:lnTo>
                    <a:pt x="361193" y="9381"/>
                  </a:lnTo>
                  <a:lnTo>
                    <a:pt x="330808" y="11534"/>
                  </a:lnTo>
                  <a:lnTo>
                    <a:pt x="297223" y="13167"/>
                  </a:lnTo>
                  <a:lnTo>
                    <a:pt x="260281" y="14202"/>
                  </a:lnTo>
                  <a:lnTo>
                    <a:pt x="219825" y="14565"/>
                  </a:lnTo>
                  <a:lnTo>
                    <a:pt x="151020" y="13445"/>
                  </a:lnTo>
                  <a:lnTo>
                    <a:pt x="91901" y="10364"/>
                  </a:lnTo>
                  <a:lnTo>
                    <a:pt x="41788" y="57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B85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10539438" y="4601647"/>
              <a:ext cx="628650" cy="325755"/>
            </a:xfrm>
            <a:custGeom>
              <a:avLst/>
              <a:gdLst/>
              <a:ahLst/>
              <a:cxnLst/>
              <a:rect l="l" t="t" r="r" b="b"/>
              <a:pathLst>
                <a:path w="628650" h="325754">
                  <a:moveTo>
                    <a:pt x="628085" y="0"/>
                  </a:moveTo>
                  <a:lnTo>
                    <a:pt x="0" y="0"/>
                  </a:lnTo>
                  <a:lnTo>
                    <a:pt x="0" y="39464"/>
                  </a:lnTo>
                  <a:lnTo>
                    <a:pt x="39236" y="52813"/>
                  </a:lnTo>
                  <a:lnTo>
                    <a:pt x="101827" y="67516"/>
                  </a:lnTo>
                  <a:lnTo>
                    <a:pt x="142232" y="74000"/>
                  </a:lnTo>
                  <a:lnTo>
                    <a:pt x="188898" y="79173"/>
                  </a:lnTo>
                  <a:lnTo>
                    <a:pt x="241965" y="82485"/>
                  </a:lnTo>
                  <a:lnTo>
                    <a:pt x="301574" y="83386"/>
                  </a:lnTo>
                  <a:lnTo>
                    <a:pt x="367866" y="81326"/>
                  </a:lnTo>
                  <a:lnTo>
                    <a:pt x="440982" y="75755"/>
                  </a:lnTo>
                  <a:lnTo>
                    <a:pt x="521062" y="66123"/>
                  </a:lnTo>
                  <a:lnTo>
                    <a:pt x="564302" y="61997"/>
                  </a:lnTo>
                  <a:lnTo>
                    <a:pt x="583462" y="71243"/>
                  </a:lnTo>
                  <a:lnTo>
                    <a:pt x="588014" y="90769"/>
                  </a:lnTo>
                  <a:lnTo>
                    <a:pt x="587427" y="117483"/>
                  </a:lnTo>
                  <a:lnTo>
                    <a:pt x="587427" y="232935"/>
                  </a:lnTo>
                  <a:lnTo>
                    <a:pt x="544359" y="279176"/>
                  </a:lnTo>
                  <a:lnTo>
                    <a:pt x="505377" y="294927"/>
                  </a:lnTo>
                  <a:lnTo>
                    <a:pt x="450653" y="308667"/>
                  </a:lnTo>
                  <a:lnTo>
                    <a:pt x="378129" y="319091"/>
                  </a:lnTo>
                  <a:lnTo>
                    <a:pt x="285750" y="324890"/>
                  </a:lnTo>
                  <a:lnTo>
                    <a:pt x="314042" y="325215"/>
                  </a:lnTo>
                  <a:lnTo>
                    <a:pt x="386049" y="323138"/>
                  </a:lnTo>
                  <a:lnTo>
                    <a:pt x="452150" y="317405"/>
                  </a:lnTo>
                  <a:lnTo>
                    <a:pt x="510459" y="308760"/>
                  </a:lnTo>
                  <a:lnTo>
                    <a:pt x="559093" y="297950"/>
                  </a:lnTo>
                  <a:lnTo>
                    <a:pt x="596165" y="285718"/>
                  </a:lnTo>
                  <a:lnTo>
                    <a:pt x="628085" y="259971"/>
                  </a:lnTo>
                  <a:lnTo>
                    <a:pt x="628085" y="0"/>
                  </a:lnTo>
                  <a:close/>
                </a:path>
              </a:pathLst>
            </a:custGeom>
            <a:solidFill>
              <a:srgbClr val="C59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0" name="object 340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11154529" y="4601650"/>
              <a:ext cx="12983" cy="276135"/>
            </a:xfrm>
            <a:prstGeom prst="rect">
              <a:avLst/>
            </a:prstGeom>
          </p:spPr>
        </p:pic>
        <p:pic>
          <p:nvPicPr>
            <p:cNvPr id="341" name="object 341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0551039" y="4601650"/>
              <a:ext cx="31318" cy="289907"/>
            </a:xfrm>
            <a:prstGeom prst="rect">
              <a:avLst/>
            </a:prstGeom>
          </p:spPr>
        </p:pic>
        <p:sp>
          <p:nvSpPr>
            <p:cNvPr id="342" name="object 342"/>
            <p:cNvSpPr/>
            <p:nvPr/>
          </p:nvSpPr>
          <p:spPr>
            <a:xfrm>
              <a:off x="10547532" y="4599745"/>
              <a:ext cx="38735" cy="294005"/>
            </a:xfrm>
            <a:custGeom>
              <a:avLst/>
              <a:gdLst/>
              <a:ahLst/>
              <a:cxnLst/>
              <a:rect l="l" t="t" r="r" b="b"/>
              <a:pathLst>
                <a:path w="38734" h="294004">
                  <a:moveTo>
                    <a:pt x="7050" y="30"/>
                  </a:moveTo>
                  <a:lnTo>
                    <a:pt x="2453" y="30"/>
                  </a:lnTo>
                  <a:lnTo>
                    <a:pt x="0" y="1827"/>
                  </a:lnTo>
                  <a:lnTo>
                    <a:pt x="0" y="278081"/>
                  </a:lnTo>
                  <a:lnTo>
                    <a:pt x="4424" y="282484"/>
                  </a:lnTo>
                  <a:lnTo>
                    <a:pt x="14515" y="287195"/>
                  </a:lnTo>
                  <a:lnTo>
                    <a:pt x="25345" y="291185"/>
                  </a:lnTo>
                  <a:lnTo>
                    <a:pt x="32012" y="293455"/>
                  </a:lnTo>
                  <a:lnTo>
                    <a:pt x="32615" y="293676"/>
                  </a:lnTo>
                  <a:lnTo>
                    <a:pt x="36421" y="293676"/>
                  </a:lnTo>
                  <a:lnTo>
                    <a:pt x="38323" y="293368"/>
                  </a:lnTo>
                  <a:lnTo>
                    <a:pt x="38323" y="292764"/>
                  </a:lnTo>
                  <a:lnTo>
                    <a:pt x="31300" y="292764"/>
                  </a:lnTo>
                  <a:lnTo>
                    <a:pt x="31257" y="287976"/>
                  </a:lnTo>
                  <a:lnTo>
                    <a:pt x="20913" y="284145"/>
                  </a:lnTo>
                  <a:lnTo>
                    <a:pt x="11292" y="279723"/>
                  </a:lnTo>
                  <a:lnTo>
                    <a:pt x="7050" y="275738"/>
                  </a:lnTo>
                  <a:lnTo>
                    <a:pt x="7050" y="30"/>
                  </a:lnTo>
                  <a:close/>
                </a:path>
                <a:path w="38734" h="294004">
                  <a:moveTo>
                    <a:pt x="31300" y="287991"/>
                  </a:moveTo>
                  <a:lnTo>
                    <a:pt x="31300" y="292764"/>
                  </a:lnTo>
                  <a:lnTo>
                    <a:pt x="37666" y="290188"/>
                  </a:lnTo>
                  <a:lnTo>
                    <a:pt x="31300" y="287991"/>
                  </a:lnTo>
                  <a:close/>
                </a:path>
                <a:path w="38734" h="294004">
                  <a:moveTo>
                    <a:pt x="31300" y="1904"/>
                  </a:moveTo>
                  <a:lnTo>
                    <a:pt x="31300" y="287991"/>
                  </a:lnTo>
                  <a:lnTo>
                    <a:pt x="37666" y="290188"/>
                  </a:lnTo>
                  <a:lnTo>
                    <a:pt x="31300" y="292764"/>
                  </a:lnTo>
                  <a:lnTo>
                    <a:pt x="38323" y="292764"/>
                  </a:lnTo>
                  <a:lnTo>
                    <a:pt x="38323" y="3789"/>
                  </a:lnTo>
                  <a:lnTo>
                    <a:pt x="34284" y="3789"/>
                  </a:lnTo>
                  <a:lnTo>
                    <a:pt x="31300" y="1904"/>
                  </a:lnTo>
                  <a:close/>
                </a:path>
                <a:path w="38734" h="294004">
                  <a:moveTo>
                    <a:pt x="36714" y="30"/>
                  </a:moveTo>
                  <a:lnTo>
                    <a:pt x="7050" y="30"/>
                  </a:lnTo>
                  <a:lnTo>
                    <a:pt x="7050" y="3789"/>
                  </a:lnTo>
                  <a:lnTo>
                    <a:pt x="31300" y="3789"/>
                  </a:lnTo>
                  <a:lnTo>
                    <a:pt x="31300" y="1904"/>
                  </a:lnTo>
                  <a:lnTo>
                    <a:pt x="38323" y="1904"/>
                  </a:lnTo>
                  <a:lnTo>
                    <a:pt x="38323" y="142"/>
                  </a:lnTo>
                  <a:lnTo>
                    <a:pt x="36714" y="30"/>
                  </a:lnTo>
                  <a:close/>
                </a:path>
                <a:path w="38734" h="294004">
                  <a:moveTo>
                    <a:pt x="38323" y="1904"/>
                  </a:moveTo>
                  <a:lnTo>
                    <a:pt x="31300" y="1904"/>
                  </a:lnTo>
                  <a:lnTo>
                    <a:pt x="34284" y="3789"/>
                  </a:lnTo>
                  <a:lnTo>
                    <a:pt x="38323" y="3789"/>
                  </a:lnTo>
                  <a:lnTo>
                    <a:pt x="38323" y="1904"/>
                  </a:lnTo>
                  <a:close/>
                </a:path>
                <a:path w="38734" h="294004">
                  <a:moveTo>
                    <a:pt x="7050" y="0"/>
                  </a:moveTo>
                  <a:lnTo>
                    <a:pt x="1414" y="0"/>
                  </a:lnTo>
                  <a:lnTo>
                    <a:pt x="0" y="255"/>
                  </a:lnTo>
                  <a:lnTo>
                    <a:pt x="0" y="1827"/>
                  </a:lnTo>
                  <a:lnTo>
                    <a:pt x="2453" y="30"/>
                  </a:lnTo>
                  <a:lnTo>
                    <a:pt x="7050" y="30"/>
                  </a:lnTo>
                  <a:close/>
                </a:path>
              </a:pathLst>
            </a:custGeom>
            <a:solidFill>
              <a:srgbClr val="5B45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3" name="object 343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0637215" y="4657125"/>
              <a:ext cx="117158" cy="265133"/>
            </a:xfrm>
            <a:prstGeom prst="rect">
              <a:avLst/>
            </a:prstGeom>
          </p:spPr>
        </p:pic>
        <p:sp>
          <p:nvSpPr>
            <p:cNvPr id="344" name="object 344"/>
            <p:cNvSpPr/>
            <p:nvPr/>
          </p:nvSpPr>
          <p:spPr>
            <a:xfrm>
              <a:off x="10630379" y="4651361"/>
              <a:ext cx="131445" cy="274955"/>
            </a:xfrm>
            <a:custGeom>
              <a:avLst/>
              <a:gdLst/>
              <a:ahLst/>
              <a:cxnLst/>
              <a:rect l="l" t="t" r="r" b="b"/>
              <a:pathLst>
                <a:path w="131445" h="274954">
                  <a:moveTo>
                    <a:pt x="13674" y="0"/>
                  </a:moveTo>
                  <a:lnTo>
                    <a:pt x="0" y="2502"/>
                  </a:lnTo>
                  <a:lnTo>
                    <a:pt x="0" y="257248"/>
                  </a:lnTo>
                  <a:lnTo>
                    <a:pt x="61488" y="269438"/>
                  </a:lnTo>
                  <a:lnTo>
                    <a:pt x="121273" y="274578"/>
                  </a:lnTo>
                  <a:lnTo>
                    <a:pt x="124425" y="274693"/>
                  </a:lnTo>
                  <a:lnTo>
                    <a:pt x="130823" y="273038"/>
                  </a:lnTo>
                  <a:lnTo>
                    <a:pt x="130823" y="272724"/>
                  </a:lnTo>
                  <a:lnTo>
                    <a:pt x="117148" y="272724"/>
                  </a:lnTo>
                  <a:lnTo>
                    <a:pt x="117148" y="266690"/>
                  </a:lnTo>
                  <a:lnTo>
                    <a:pt x="77179" y="263484"/>
                  </a:lnTo>
                  <a:lnTo>
                    <a:pt x="28292" y="254934"/>
                  </a:lnTo>
                  <a:lnTo>
                    <a:pt x="26650" y="254557"/>
                  </a:lnTo>
                  <a:lnTo>
                    <a:pt x="13674" y="254557"/>
                  </a:lnTo>
                  <a:lnTo>
                    <a:pt x="13674" y="11733"/>
                  </a:lnTo>
                  <a:lnTo>
                    <a:pt x="2607" y="9329"/>
                  </a:lnTo>
                  <a:lnTo>
                    <a:pt x="140" y="7227"/>
                  </a:lnTo>
                  <a:lnTo>
                    <a:pt x="2443" y="4621"/>
                  </a:lnTo>
                  <a:lnTo>
                    <a:pt x="6943" y="2587"/>
                  </a:lnTo>
                  <a:lnTo>
                    <a:pt x="11067" y="2198"/>
                  </a:lnTo>
                  <a:lnTo>
                    <a:pt x="13674" y="2198"/>
                  </a:lnTo>
                  <a:lnTo>
                    <a:pt x="13674" y="0"/>
                  </a:lnTo>
                  <a:close/>
                </a:path>
                <a:path w="131445" h="274954">
                  <a:moveTo>
                    <a:pt x="117148" y="266690"/>
                  </a:moveTo>
                  <a:lnTo>
                    <a:pt x="117148" y="272724"/>
                  </a:lnTo>
                  <a:lnTo>
                    <a:pt x="126687" y="267196"/>
                  </a:lnTo>
                  <a:lnTo>
                    <a:pt x="117148" y="266690"/>
                  </a:lnTo>
                  <a:close/>
                </a:path>
                <a:path w="131445" h="274954">
                  <a:moveTo>
                    <a:pt x="130823" y="22470"/>
                  </a:moveTo>
                  <a:lnTo>
                    <a:pt x="117148" y="22470"/>
                  </a:lnTo>
                  <a:lnTo>
                    <a:pt x="117148" y="266690"/>
                  </a:lnTo>
                  <a:lnTo>
                    <a:pt x="126687" y="267196"/>
                  </a:lnTo>
                  <a:lnTo>
                    <a:pt x="117148" y="272724"/>
                  </a:lnTo>
                  <a:lnTo>
                    <a:pt x="130823" y="272724"/>
                  </a:lnTo>
                  <a:lnTo>
                    <a:pt x="130823" y="22470"/>
                  </a:lnTo>
                  <a:close/>
                </a:path>
                <a:path w="131445" h="274954">
                  <a:moveTo>
                    <a:pt x="24323" y="254023"/>
                  </a:moveTo>
                  <a:lnTo>
                    <a:pt x="13674" y="254557"/>
                  </a:lnTo>
                  <a:lnTo>
                    <a:pt x="26650" y="254557"/>
                  </a:lnTo>
                  <a:lnTo>
                    <a:pt x="24323" y="254023"/>
                  </a:lnTo>
                  <a:close/>
                </a:path>
                <a:path w="131445" h="274954">
                  <a:moveTo>
                    <a:pt x="13674" y="2742"/>
                  </a:moveTo>
                  <a:lnTo>
                    <a:pt x="50291" y="17990"/>
                  </a:lnTo>
                  <a:lnTo>
                    <a:pt x="101326" y="22533"/>
                  </a:lnTo>
                  <a:lnTo>
                    <a:pt x="117148" y="24994"/>
                  </a:lnTo>
                  <a:lnTo>
                    <a:pt x="117148" y="22470"/>
                  </a:lnTo>
                  <a:lnTo>
                    <a:pt x="130823" y="22470"/>
                  </a:lnTo>
                  <a:lnTo>
                    <a:pt x="130823" y="17664"/>
                  </a:lnTo>
                  <a:lnTo>
                    <a:pt x="128917" y="17036"/>
                  </a:lnTo>
                  <a:lnTo>
                    <a:pt x="128215" y="16962"/>
                  </a:lnTo>
                  <a:lnTo>
                    <a:pt x="69284" y="11999"/>
                  </a:lnTo>
                  <a:lnTo>
                    <a:pt x="40010" y="8231"/>
                  </a:lnTo>
                  <a:lnTo>
                    <a:pt x="13674" y="2742"/>
                  </a:lnTo>
                  <a:close/>
                </a:path>
                <a:path w="131445" h="274954">
                  <a:moveTo>
                    <a:pt x="11067" y="2198"/>
                  </a:moveTo>
                  <a:lnTo>
                    <a:pt x="6943" y="2587"/>
                  </a:lnTo>
                  <a:lnTo>
                    <a:pt x="2443" y="4621"/>
                  </a:lnTo>
                  <a:lnTo>
                    <a:pt x="140" y="7227"/>
                  </a:lnTo>
                  <a:lnTo>
                    <a:pt x="2607" y="9329"/>
                  </a:lnTo>
                  <a:lnTo>
                    <a:pt x="13674" y="11733"/>
                  </a:lnTo>
                  <a:lnTo>
                    <a:pt x="13674" y="2742"/>
                  </a:lnTo>
                  <a:lnTo>
                    <a:pt x="11067" y="2198"/>
                  </a:lnTo>
                  <a:close/>
                </a:path>
                <a:path w="131445" h="274954">
                  <a:moveTo>
                    <a:pt x="13674" y="2198"/>
                  </a:moveTo>
                  <a:lnTo>
                    <a:pt x="11067" y="2198"/>
                  </a:lnTo>
                  <a:lnTo>
                    <a:pt x="13674" y="2742"/>
                  </a:lnTo>
                  <a:lnTo>
                    <a:pt x="13674" y="2198"/>
                  </a:lnTo>
                  <a:close/>
                </a:path>
              </a:pathLst>
            </a:custGeom>
            <a:solidFill>
              <a:srgbClr val="5B451F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5" name="object 34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0533805" y="4532560"/>
              <a:ext cx="637724" cy="144495"/>
            </a:xfrm>
            <a:prstGeom prst="rect">
              <a:avLst/>
            </a:prstGeom>
          </p:spPr>
        </p:pic>
        <p:pic>
          <p:nvPicPr>
            <p:cNvPr id="346" name="object 346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0603707" y="4640016"/>
              <a:ext cx="410270" cy="29510"/>
            </a:xfrm>
            <a:prstGeom prst="rect">
              <a:avLst/>
            </a:prstGeom>
          </p:spPr>
        </p:pic>
        <p:pic>
          <p:nvPicPr>
            <p:cNvPr id="347" name="object 347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10850026" y="4536769"/>
              <a:ext cx="222611" cy="21269"/>
            </a:xfrm>
            <a:prstGeom prst="rect">
              <a:avLst/>
            </a:prstGeom>
          </p:spPr>
        </p:pic>
        <p:pic>
          <p:nvPicPr>
            <p:cNvPr id="348" name="object 348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0700596" y="4552401"/>
              <a:ext cx="158938" cy="75355"/>
            </a:xfrm>
            <a:prstGeom prst="rect">
              <a:avLst/>
            </a:prstGeom>
          </p:spPr>
        </p:pic>
        <p:sp>
          <p:nvSpPr>
            <p:cNvPr id="349" name="object 349"/>
            <p:cNvSpPr/>
            <p:nvPr/>
          </p:nvSpPr>
          <p:spPr>
            <a:xfrm>
              <a:off x="10631563" y="4695460"/>
              <a:ext cx="408305" cy="208915"/>
            </a:xfrm>
            <a:custGeom>
              <a:avLst/>
              <a:gdLst/>
              <a:ahLst/>
              <a:cxnLst/>
              <a:rect l="l" t="t" r="r" b="b"/>
              <a:pathLst>
                <a:path w="408304" h="208914">
                  <a:moveTo>
                    <a:pt x="93525" y="0"/>
                  </a:moveTo>
                  <a:lnTo>
                    <a:pt x="55173" y="31983"/>
                  </a:lnTo>
                  <a:lnTo>
                    <a:pt x="25661" y="72359"/>
                  </a:lnTo>
                  <a:lnTo>
                    <a:pt x="6700" y="119417"/>
                  </a:lnTo>
                  <a:lnTo>
                    <a:pt x="0" y="171450"/>
                  </a:lnTo>
                  <a:lnTo>
                    <a:pt x="188" y="181648"/>
                  </a:lnTo>
                  <a:lnTo>
                    <a:pt x="565" y="186674"/>
                  </a:lnTo>
                  <a:lnTo>
                    <a:pt x="565" y="186140"/>
                  </a:lnTo>
                  <a:lnTo>
                    <a:pt x="41980" y="195005"/>
                  </a:lnTo>
                  <a:lnTo>
                    <a:pt x="90361" y="202237"/>
                  </a:lnTo>
                  <a:lnTo>
                    <a:pt x="145727" y="207108"/>
                  </a:lnTo>
                  <a:lnTo>
                    <a:pt x="208098" y="208894"/>
                  </a:lnTo>
                  <a:lnTo>
                    <a:pt x="267375" y="207923"/>
                  </a:lnTo>
                  <a:lnTo>
                    <a:pt x="319928" y="205135"/>
                  </a:lnTo>
                  <a:lnTo>
                    <a:pt x="366131" y="200713"/>
                  </a:lnTo>
                  <a:lnTo>
                    <a:pt x="406354" y="194842"/>
                  </a:lnTo>
                  <a:lnTo>
                    <a:pt x="406280" y="195376"/>
                  </a:lnTo>
                  <a:lnTo>
                    <a:pt x="407275" y="187523"/>
                  </a:lnTo>
                  <a:lnTo>
                    <a:pt x="407757" y="179544"/>
                  </a:lnTo>
                  <a:lnTo>
                    <a:pt x="407757" y="171450"/>
                  </a:lnTo>
                  <a:lnTo>
                    <a:pt x="401457" y="120964"/>
                  </a:lnTo>
                  <a:lnTo>
                    <a:pt x="383594" y="75099"/>
                  </a:lnTo>
                  <a:lnTo>
                    <a:pt x="355724" y="35411"/>
                  </a:lnTo>
                  <a:lnTo>
                    <a:pt x="319403" y="3455"/>
                  </a:lnTo>
                  <a:lnTo>
                    <a:pt x="299693" y="4187"/>
                  </a:lnTo>
                  <a:lnTo>
                    <a:pt x="278929" y="4726"/>
                  </a:lnTo>
                  <a:lnTo>
                    <a:pt x="257084" y="5058"/>
                  </a:lnTo>
                  <a:lnTo>
                    <a:pt x="234128" y="5172"/>
                  </a:lnTo>
                  <a:lnTo>
                    <a:pt x="194409" y="4812"/>
                  </a:lnTo>
                  <a:lnTo>
                    <a:pt x="157815" y="3779"/>
                  </a:lnTo>
                  <a:lnTo>
                    <a:pt x="124228" y="2151"/>
                  </a:lnTo>
                  <a:lnTo>
                    <a:pt x="93525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0" name="object 350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10695291" y="4770226"/>
              <a:ext cx="285807" cy="125487"/>
            </a:xfrm>
            <a:prstGeom prst="rect">
              <a:avLst/>
            </a:prstGeom>
          </p:spPr>
        </p:pic>
        <p:sp>
          <p:nvSpPr>
            <p:cNvPr id="351" name="object 351"/>
            <p:cNvSpPr/>
            <p:nvPr/>
          </p:nvSpPr>
          <p:spPr>
            <a:xfrm>
              <a:off x="10689762" y="4851687"/>
              <a:ext cx="117475" cy="33020"/>
            </a:xfrm>
            <a:custGeom>
              <a:avLst/>
              <a:gdLst/>
              <a:ahLst/>
              <a:cxnLst/>
              <a:rect l="l" t="t" r="r" b="b"/>
              <a:pathLst>
                <a:path w="117475" h="33020">
                  <a:moveTo>
                    <a:pt x="104085" y="32187"/>
                  </a:moveTo>
                  <a:lnTo>
                    <a:pt x="97682" y="32187"/>
                  </a:lnTo>
                  <a:lnTo>
                    <a:pt x="111546" y="32491"/>
                  </a:lnTo>
                  <a:lnTo>
                    <a:pt x="110719" y="32470"/>
                  </a:lnTo>
                  <a:lnTo>
                    <a:pt x="104085" y="32187"/>
                  </a:lnTo>
                  <a:close/>
                </a:path>
                <a:path w="117475" h="33020">
                  <a:moveTo>
                    <a:pt x="116886" y="31297"/>
                  </a:moveTo>
                  <a:lnTo>
                    <a:pt x="110719" y="32470"/>
                  </a:lnTo>
                  <a:lnTo>
                    <a:pt x="111657" y="32470"/>
                  </a:lnTo>
                  <a:lnTo>
                    <a:pt x="117200" y="31423"/>
                  </a:lnTo>
                  <a:lnTo>
                    <a:pt x="116886" y="31297"/>
                  </a:lnTo>
                  <a:close/>
                </a:path>
                <a:path w="117475" h="33020">
                  <a:moveTo>
                    <a:pt x="54935" y="26946"/>
                  </a:moveTo>
                  <a:lnTo>
                    <a:pt x="59903" y="27747"/>
                  </a:lnTo>
                  <a:lnTo>
                    <a:pt x="71599" y="29894"/>
                  </a:lnTo>
                  <a:lnTo>
                    <a:pt x="86280" y="31695"/>
                  </a:lnTo>
                  <a:lnTo>
                    <a:pt x="89128" y="31999"/>
                  </a:lnTo>
                  <a:lnTo>
                    <a:pt x="94824" y="32197"/>
                  </a:lnTo>
                  <a:lnTo>
                    <a:pt x="104085" y="32187"/>
                  </a:lnTo>
                  <a:lnTo>
                    <a:pt x="97128" y="32019"/>
                  </a:lnTo>
                  <a:lnTo>
                    <a:pt x="92374" y="32019"/>
                  </a:lnTo>
                  <a:lnTo>
                    <a:pt x="86280" y="31590"/>
                  </a:lnTo>
                  <a:lnTo>
                    <a:pt x="83222" y="31140"/>
                  </a:lnTo>
                  <a:lnTo>
                    <a:pt x="73704" y="30030"/>
                  </a:lnTo>
                  <a:lnTo>
                    <a:pt x="57945" y="27203"/>
                  </a:lnTo>
                  <a:lnTo>
                    <a:pt x="54935" y="26946"/>
                  </a:lnTo>
                  <a:close/>
                </a:path>
                <a:path w="117475" h="33020">
                  <a:moveTo>
                    <a:pt x="95389" y="31978"/>
                  </a:moveTo>
                  <a:lnTo>
                    <a:pt x="92374" y="32019"/>
                  </a:lnTo>
                  <a:lnTo>
                    <a:pt x="97128" y="32019"/>
                  </a:lnTo>
                  <a:lnTo>
                    <a:pt x="95389" y="31978"/>
                  </a:lnTo>
                  <a:close/>
                </a:path>
                <a:path w="117475" h="33020">
                  <a:moveTo>
                    <a:pt x="34541" y="22485"/>
                  </a:moveTo>
                  <a:lnTo>
                    <a:pt x="37412" y="23193"/>
                  </a:lnTo>
                  <a:lnTo>
                    <a:pt x="43485" y="23936"/>
                  </a:lnTo>
                  <a:lnTo>
                    <a:pt x="46480" y="24365"/>
                  </a:lnTo>
                  <a:lnTo>
                    <a:pt x="50637" y="25685"/>
                  </a:lnTo>
                  <a:lnTo>
                    <a:pt x="51841" y="26177"/>
                  </a:lnTo>
                  <a:lnTo>
                    <a:pt x="54385" y="26857"/>
                  </a:lnTo>
                  <a:lnTo>
                    <a:pt x="54850" y="26932"/>
                  </a:lnTo>
                  <a:lnTo>
                    <a:pt x="50605" y="25569"/>
                  </a:lnTo>
                  <a:lnTo>
                    <a:pt x="49317" y="25056"/>
                  </a:lnTo>
                  <a:lnTo>
                    <a:pt x="46647" y="24344"/>
                  </a:lnTo>
                  <a:lnTo>
                    <a:pt x="45307" y="24093"/>
                  </a:lnTo>
                  <a:lnTo>
                    <a:pt x="41485" y="23486"/>
                  </a:lnTo>
                  <a:lnTo>
                    <a:pt x="38983" y="23234"/>
                  </a:lnTo>
                  <a:lnTo>
                    <a:pt x="34541" y="22485"/>
                  </a:lnTo>
                  <a:close/>
                </a:path>
                <a:path w="117475" h="33020">
                  <a:moveTo>
                    <a:pt x="23569" y="22030"/>
                  </a:moveTo>
                  <a:lnTo>
                    <a:pt x="18384" y="22109"/>
                  </a:lnTo>
                  <a:lnTo>
                    <a:pt x="19727" y="22627"/>
                  </a:lnTo>
                  <a:lnTo>
                    <a:pt x="24973" y="22043"/>
                  </a:lnTo>
                  <a:lnTo>
                    <a:pt x="23569" y="22030"/>
                  </a:lnTo>
                  <a:close/>
                </a:path>
                <a:path w="117475" h="33020">
                  <a:moveTo>
                    <a:pt x="27156" y="22063"/>
                  </a:moveTo>
                  <a:lnTo>
                    <a:pt x="34299" y="22444"/>
                  </a:lnTo>
                  <a:lnTo>
                    <a:pt x="31580" y="22104"/>
                  </a:lnTo>
                  <a:lnTo>
                    <a:pt x="27156" y="22063"/>
                  </a:lnTo>
                  <a:close/>
                </a:path>
                <a:path w="117475" h="33020">
                  <a:moveTo>
                    <a:pt x="16311" y="21309"/>
                  </a:moveTo>
                  <a:lnTo>
                    <a:pt x="18051" y="22114"/>
                  </a:lnTo>
                  <a:lnTo>
                    <a:pt x="18384" y="22109"/>
                  </a:lnTo>
                  <a:lnTo>
                    <a:pt x="16311" y="21309"/>
                  </a:lnTo>
                  <a:close/>
                </a:path>
                <a:path w="117475" h="33020">
                  <a:moveTo>
                    <a:pt x="25559" y="21978"/>
                  </a:moveTo>
                  <a:lnTo>
                    <a:pt x="24973" y="22043"/>
                  </a:lnTo>
                  <a:lnTo>
                    <a:pt x="27156" y="22063"/>
                  </a:lnTo>
                  <a:lnTo>
                    <a:pt x="25559" y="21978"/>
                  </a:lnTo>
                  <a:close/>
                </a:path>
                <a:path w="117475" h="33020">
                  <a:moveTo>
                    <a:pt x="0" y="0"/>
                  </a:moveTo>
                  <a:lnTo>
                    <a:pt x="73" y="9109"/>
                  </a:lnTo>
                  <a:lnTo>
                    <a:pt x="5863" y="17276"/>
                  </a:lnTo>
                  <a:lnTo>
                    <a:pt x="16311" y="21309"/>
                  </a:lnTo>
                  <a:lnTo>
                    <a:pt x="5423" y="16271"/>
                  </a:lnTo>
                  <a:lnTo>
                    <a:pt x="450" y="8387"/>
                  </a:lnTo>
                  <a:lnTo>
                    <a:pt x="387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2" name="object 35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10684376" y="4721908"/>
              <a:ext cx="196905" cy="170874"/>
            </a:xfrm>
            <a:prstGeom prst="rect">
              <a:avLst/>
            </a:prstGeom>
          </p:spPr>
        </p:pic>
        <p:pic>
          <p:nvPicPr>
            <p:cNvPr id="353" name="object 35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0771713" y="4796419"/>
              <a:ext cx="33297" cy="37150"/>
            </a:xfrm>
            <a:prstGeom prst="rect">
              <a:avLst/>
            </a:prstGeom>
          </p:spPr>
        </p:pic>
        <p:pic>
          <p:nvPicPr>
            <p:cNvPr id="354" name="object 35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10688994" y="4729354"/>
              <a:ext cx="186277" cy="158601"/>
            </a:xfrm>
            <a:prstGeom prst="rect">
              <a:avLst/>
            </a:prstGeom>
          </p:spPr>
        </p:pic>
        <p:pic>
          <p:nvPicPr>
            <p:cNvPr id="355" name="object 35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10733044" y="4731049"/>
              <a:ext cx="137933" cy="131346"/>
            </a:xfrm>
            <a:prstGeom prst="rect">
              <a:avLst/>
            </a:prstGeom>
          </p:spPr>
        </p:pic>
        <p:pic>
          <p:nvPicPr>
            <p:cNvPr id="356" name="object 35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10693760" y="4732855"/>
              <a:ext cx="166453" cy="150911"/>
            </a:xfrm>
            <a:prstGeom prst="rect">
              <a:avLst/>
            </a:prstGeom>
          </p:spPr>
        </p:pic>
        <p:pic>
          <p:nvPicPr>
            <p:cNvPr id="357" name="object 35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10772362" y="4797686"/>
              <a:ext cx="30930" cy="36742"/>
            </a:xfrm>
            <a:prstGeom prst="rect">
              <a:avLst/>
            </a:prstGeom>
          </p:spPr>
        </p:pic>
        <p:pic>
          <p:nvPicPr>
            <p:cNvPr id="358" name="object 35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10855345" y="4856480"/>
              <a:ext cx="19179" cy="19789"/>
            </a:xfrm>
            <a:prstGeom prst="rect">
              <a:avLst/>
            </a:prstGeom>
          </p:spPr>
        </p:pic>
        <p:pic>
          <p:nvPicPr>
            <p:cNvPr id="359" name="object 35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10691238" y="4731060"/>
              <a:ext cx="179634" cy="154838"/>
            </a:xfrm>
            <a:prstGeom prst="rect">
              <a:avLst/>
            </a:prstGeom>
          </p:spPr>
        </p:pic>
        <p:sp>
          <p:nvSpPr>
            <p:cNvPr id="360" name="object 360"/>
            <p:cNvSpPr/>
            <p:nvPr/>
          </p:nvSpPr>
          <p:spPr>
            <a:xfrm>
              <a:off x="10710202" y="4763674"/>
              <a:ext cx="102870" cy="99695"/>
            </a:xfrm>
            <a:custGeom>
              <a:avLst/>
              <a:gdLst/>
              <a:ahLst/>
              <a:cxnLst/>
              <a:rect l="l" t="t" r="r" b="b"/>
              <a:pathLst>
                <a:path w="102870" h="99695">
                  <a:moveTo>
                    <a:pt x="11658" y="94361"/>
                  </a:moveTo>
                  <a:lnTo>
                    <a:pt x="9906" y="93319"/>
                  </a:lnTo>
                  <a:lnTo>
                    <a:pt x="9207" y="92976"/>
                  </a:lnTo>
                  <a:lnTo>
                    <a:pt x="8826" y="92811"/>
                  </a:lnTo>
                  <a:lnTo>
                    <a:pt x="7886" y="92278"/>
                  </a:lnTo>
                  <a:lnTo>
                    <a:pt x="7353" y="91897"/>
                  </a:lnTo>
                  <a:lnTo>
                    <a:pt x="5537" y="90906"/>
                  </a:lnTo>
                  <a:lnTo>
                    <a:pt x="4419" y="89954"/>
                  </a:lnTo>
                  <a:lnTo>
                    <a:pt x="4064" y="89535"/>
                  </a:lnTo>
                  <a:lnTo>
                    <a:pt x="3441" y="88963"/>
                  </a:lnTo>
                  <a:lnTo>
                    <a:pt x="2946" y="88595"/>
                  </a:lnTo>
                  <a:lnTo>
                    <a:pt x="1524" y="87376"/>
                  </a:lnTo>
                  <a:lnTo>
                    <a:pt x="1231" y="86842"/>
                  </a:lnTo>
                  <a:lnTo>
                    <a:pt x="914" y="86283"/>
                  </a:lnTo>
                  <a:lnTo>
                    <a:pt x="825" y="85636"/>
                  </a:lnTo>
                  <a:lnTo>
                    <a:pt x="812" y="84378"/>
                  </a:lnTo>
                  <a:lnTo>
                    <a:pt x="723" y="83693"/>
                  </a:lnTo>
                  <a:lnTo>
                    <a:pt x="749" y="83324"/>
                  </a:lnTo>
                  <a:lnTo>
                    <a:pt x="609" y="82638"/>
                  </a:lnTo>
                  <a:lnTo>
                    <a:pt x="622" y="81635"/>
                  </a:lnTo>
                  <a:lnTo>
                    <a:pt x="762" y="80111"/>
                  </a:lnTo>
                  <a:lnTo>
                    <a:pt x="698" y="79832"/>
                  </a:lnTo>
                  <a:lnTo>
                    <a:pt x="685" y="80048"/>
                  </a:lnTo>
                  <a:lnTo>
                    <a:pt x="495" y="80835"/>
                  </a:lnTo>
                  <a:lnTo>
                    <a:pt x="520" y="81153"/>
                  </a:lnTo>
                  <a:lnTo>
                    <a:pt x="88" y="82969"/>
                  </a:lnTo>
                  <a:lnTo>
                    <a:pt x="114" y="83451"/>
                  </a:lnTo>
                  <a:lnTo>
                    <a:pt x="0" y="84226"/>
                  </a:lnTo>
                  <a:lnTo>
                    <a:pt x="38" y="84543"/>
                  </a:lnTo>
                  <a:lnTo>
                    <a:pt x="12" y="85915"/>
                  </a:lnTo>
                  <a:lnTo>
                    <a:pt x="152" y="87452"/>
                  </a:lnTo>
                  <a:lnTo>
                    <a:pt x="533" y="88226"/>
                  </a:lnTo>
                  <a:lnTo>
                    <a:pt x="1409" y="89293"/>
                  </a:lnTo>
                  <a:lnTo>
                    <a:pt x="1485" y="89649"/>
                  </a:lnTo>
                  <a:lnTo>
                    <a:pt x="2273" y="90195"/>
                  </a:lnTo>
                  <a:lnTo>
                    <a:pt x="2819" y="90500"/>
                  </a:lnTo>
                  <a:lnTo>
                    <a:pt x="3644" y="90830"/>
                  </a:lnTo>
                  <a:lnTo>
                    <a:pt x="3924" y="90982"/>
                  </a:lnTo>
                  <a:lnTo>
                    <a:pt x="4406" y="91363"/>
                  </a:lnTo>
                  <a:lnTo>
                    <a:pt x="5194" y="91732"/>
                  </a:lnTo>
                  <a:lnTo>
                    <a:pt x="5499" y="91948"/>
                  </a:lnTo>
                  <a:lnTo>
                    <a:pt x="6426" y="92494"/>
                  </a:lnTo>
                  <a:lnTo>
                    <a:pt x="7112" y="92710"/>
                  </a:lnTo>
                  <a:lnTo>
                    <a:pt x="8445" y="93268"/>
                  </a:lnTo>
                  <a:lnTo>
                    <a:pt x="9156" y="93522"/>
                  </a:lnTo>
                  <a:lnTo>
                    <a:pt x="10375" y="94005"/>
                  </a:lnTo>
                  <a:lnTo>
                    <a:pt x="11074" y="94437"/>
                  </a:lnTo>
                  <a:lnTo>
                    <a:pt x="11658" y="94361"/>
                  </a:lnTo>
                  <a:close/>
                </a:path>
                <a:path w="102870" h="99695">
                  <a:moveTo>
                    <a:pt x="12801" y="81381"/>
                  </a:moveTo>
                  <a:lnTo>
                    <a:pt x="12407" y="79565"/>
                  </a:lnTo>
                  <a:lnTo>
                    <a:pt x="10591" y="77749"/>
                  </a:lnTo>
                  <a:lnTo>
                    <a:pt x="9677" y="76060"/>
                  </a:lnTo>
                  <a:lnTo>
                    <a:pt x="8648" y="74320"/>
                  </a:lnTo>
                  <a:lnTo>
                    <a:pt x="8585" y="72821"/>
                  </a:lnTo>
                  <a:lnTo>
                    <a:pt x="8255" y="68478"/>
                  </a:lnTo>
                  <a:lnTo>
                    <a:pt x="8826" y="66332"/>
                  </a:lnTo>
                  <a:lnTo>
                    <a:pt x="8966" y="63995"/>
                  </a:lnTo>
                  <a:lnTo>
                    <a:pt x="9131" y="61201"/>
                  </a:lnTo>
                  <a:lnTo>
                    <a:pt x="8864" y="58381"/>
                  </a:lnTo>
                  <a:lnTo>
                    <a:pt x="9309" y="54876"/>
                  </a:lnTo>
                  <a:lnTo>
                    <a:pt x="9702" y="53962"/>
                  </a:lnTo>
                  <a:lnTo>
                    <a:pt x="9613" y="53238"/>
                  </a:lnTo>
                  <a:lnTo>
                    <a:pt x="9169" y="53682"/>
                  </a:lnTo>
                  <a:lnTo>
                    <a:pt x="9105" y="54495"/>
                  </a:lnTo>
                  <a:lnTo>
                    <a:pt x="8585" y="56261"/>
                  </a:lnTo>
                  <a:lnTo>
                    <a:pt x="8115" y="58686"/>
                  </a:lnTo>
                  <a:lnTo>
                    <a:pt x="8343" y="60477"/>
                  </a:lnTo>
                  <a:lnTo>
                    <a:pt x="7924" y="64274"/>
                  </a:lnTo>
                  <a:lnTo>
                    <a:pt x="7581" y="66306"/>
                  </a:lnTo>
                  <a:lnTo>
                    <a:pt x="6896" y="69964"/>
                  </a:lnTo>
                  <a:lnTo>
                    <a:pt x="5918" y="72047"/>
                  </a:lnTo>
                  <a:lnTo>
                    <a:pt x="6375" y="73660"/>
                  </a:lnTo>
                  <a:lnTo>
                    <a:pt x="6896" y="75272"/>
                  </a:lnTo>
                  <a:lnTo>
                    <a:pt x="8585" y="76708"/>
                  </a:lnTo>
                  <a:lnTo>
                    <a:pt x="9486" y="78143"/>
                  </a:lnTo>
                  <a:lnTo>
                    <a:pt x="10325" y="79311"/>
                  </a:lnTo>
                  <a:lnTo>
                    <a:pt x="11239" y="81064"/>
                  </a:lnTo>
                  <a:lnTo>
                    <a:pt x="12801" y="81381"/>
                  </a:lnTo>
                  <a:close/>
                </a:path>
                <a:path w="102870" h="99695">
                  <a:moveTo>
                    <a:pt x="35471" y="84201"/>
                  </a:moveTo>
                  <a:lnTo>
                    <a:pt x="35140" y="82638"/>
                  </a:lnTo>
                  <a:lnTo>
                    <a:pt x="32867" y="81610"/>
                  </a:lnTo>
                  <a:lnTo>
                    <a:pt x="31711" y="80568"/>
                  </a:lnTo>
                  <a:lnTo>
                    <a:pt x="30480" y="79413"/>
                  </a:lnTo>
                  <a:lnTo>
                    <a:pt x="29375" y="77914"/>
                  </a:lnTo>
                  <a:lnTo>
                    <a:pt x="26644" y="75057"/>
                  </a:lnTo>
                  <a:lnTo>
                    <a:pt x="25603" y="74142"/>
                  </a:lnTo>
                  <a:lnTo>
                    <a:pt x="25603" y="70789"/>
                  </a:lnTo>
                  <a:lnTo>
                    <a:pt x="25387" y="69875"/>
                  </a:lnTo>
                  <a:lnTo>
                    <a:pt x="24853" y="68084"/>
                  </a:lnTo>
                  <a:lnTo>
                    <a:pt x="24485" y="67564"/>
                  </a:lnTo>
                  <a:lnTo>
                    <a:pt x="23368" y="65366"/>
                  </a:lnTo>
                  <a:lnTo>
                    <a:pt x="23685" y="63677"/>
                  </a:lnTo>
                  <a:lnTo>
                    <a:pt x="23583" y="62141"/>
                  </a:lnTo>
                  <a:lnTo>
                    <a:pt x="23215" y="63169"/>
                  </a:lnTo>
                  <a:lnTo>
                    <a:pt x="23279" y="64287"/>
                  </a:lnTo>
                  <a:lnTo>
                    <a:pt x="23279" y="66890"/>
                  </a:lnTo>
                  <a:lnTo>
                    <a:pt x="23139" y="67945"/>
                  </a:lnTo>
                  <a:lnTo>
                    <a:pt x="24320" y="70739"/>
                  </a:lnTo>
                  <a:lnTo>
                    <a:pt x="24218" y="72732"/>
                  </a:lnTo>
                  <a:lnTo>
                    <a:pt x="29819" y="80187"/>
                  </a:lnTo>
                  <a:lnTo>
                    <a:pt x="32423" y="82194"/>
                  </a:lnTo>
                  <a:lnTo>
                    <a:pt x="34048" y="83108"/>
                  </a:lnTo>
                  <a:lnTo>
                    <a:pt x="35471" y="84201"/>
                  </a:lnTo>
                  <a:close/>
                </a:path>
                <a:path w="102870" h="99695">
                  <a:moveTo>
                    <a:pt x="43230" y="70675"/>
                  </a:moveTo>
                  <a:lnTo>
                    <a:pt x="42710" y="69634"/>
                  </a:lnTo>
                  <a:lnTo>
                    <a:pt x="41656" y="68872"/>
                  </a:lnTo>
                  <a:lnTo>
                    <a:pt x="40487" y="66446"/>
                  </a:lnTo>
                  <a:lnTo>
                    <a:pt x="39370" y="65366"/>
                  </a:lnTo>
                  <a:lnTo>
                    <a:pt x="39090" y="61658"/>
                  </a:lnTo>
                  <a:lnTo>
                    <a:pt x="38201" y="59905"/>
                  </a:lnTo>
                  <a:lnTo>
                    <a:pt x="35814" y="56337"/>
                  </a:lnTo>
                  <a:lnTo>
                    <a:pt x="35090" y="54419"/>
                  </a:lnTo>
                  <a:lnTo>
                    <a:pt x="35013" y="53314"/>
                  </a:lnTo>
                  <a:lnTo>
                    <a:pt x="34582" y="51282"/>
                  </a:lnTo>
                  <a:lnTo>
                    <a:pt x="33756" y="46367"/>
                  </a:lnTo>
                  <a:lnTo>
                    <a:pt x="31076" y="43700"/>
                  </a:lnTo>
                  <a:lnTo>
                    <a:pt x="30619" y="42443"/>
                  </a:lnTo>
                  <a:lnTo>
                    <a:pt x="30149" y="41173"/>
                  </a:lnTo>
                  <a:lnTo>
                    <a:pt x="29857" y="39395"/>
                  </a:lnTo>
                  <a:lnTo>
                    <a:pt x="30073" y="38049"/>
                  </a:lnTo>
                  <a:lnTo>
                    <a:pt x="30556" y="35661"/>
                  </a:lnTo>
                  <a:lnTo>
                    <a:pt x="29972" y="35483"/>
                  </a:lnTo>
                  <a:lnTo>
                    <a:pt x="29197" y="39065"/>
                  </a:lnTo>
                  <a:lnTo>
                    <a:pt x="29286" y="39814"/>
                  </a:lnTo>
                  <a:lnTo>
                    <a:pt x="29006" y="42443"/>
                  </a:lnTo>
                  <a:lnTo>
                    <a:pt x="29502" y="44653"/>
                  </a:lnTo>
                  <a:lnTo>
                    <a:pt x="30619" y="45770"/>
                  </a:lnTo>
                  <a:lnTo>
                    <a:pt x="30937" y="47028"/>
                  </a:lnTo>
                  <a:lnTo>
                    <a:pt x="32042" y="50203"/>
                  </a:lnTo>
                  <a:lnTo>
                    <a:pt x="31407" y="53213"/>
                  </a:lnTo>
                  <a:lnTo>
                    <a:pt x="33147" y="56375"/>
                  </a:lnTo>
                  <a:lnTo>
                    <a:pt x="34582" y="59220"/>
                  </a:lnTo>
                  <a:lnTo>
                    <a:pt x="36639" y="60972"/>
                  </a:lnTo>
                  <a:lnTo>
                    <a:pt x="38557" y="65544"/>
                  </a:lnTo>
                  <a:lnTo>
                    <a:pt x="39509" y="67132"/>
                  </a:lnTo>
                  <a:lnTo>
                    <a:pt x="41109" y="68694"/>
                  </a:lnTo>
                  <a:lnTo>
                    <a:pt x="42189" y="69964"/>
                  </a:lnTo>
                  <a:lnTo>
                    <a:pt x="42735" y="70434"/>
                  </a:lnTo>
                  <a:lnTo>
                    <a:pt x="43230" y="70675"/>
                  </a:lnTo>
                  <a:close/>
                </a:path>
                <a:path w="102870" h="99695">
                  <a:moveTo>
                    <a:pt x="55105" y="98285"/>
                  </a:moveTo>
                  <a:lnTo>
                    <a:pt x="54864" y="97459"/>
                  </a:lnTo>
                  <a:lnTo>
                    <a:pt x="53682" y="98183"/>
                  </a:lnTo>
                  <a:lnTo>
                    <a:pt x="52374" y="98374"/>
                  </a:lnTo>
                  <a:lnTo>
                    <a:pt x="51739" y="98082"/>
                  </a:lnTo>
                  <a:lnTo>
                    <a:pt x="48831" y="96913"/>
                  </a:lnTo>
                  <a:lnTo>
                    <a:pt x="46151" y="96634"/>
                  </a:lnTo>
                  <a:lnTo>
                    <a:pt x="43815" y="96240"/>
                  </a:lnTo>
                  <a:lnTo>
                    <a:pt x="42392" y="95948"/>
                  </a:lnTo>
                  <a:lnTo>
                    <a:pt x="41236" y="96050"/>
                  </a:lnTo>
                  <a:lnTo>
                    <a:pt x="39281" y="94627"/>
                  </a:lnTo>
                  <a:lnTo>
                    <a:pt x="38315" y="94348"/>
                  </a:lnTo>
                  <a:lnTo>
                    <a:pt x="36423" y="93560"/>
                  </a:lnTo>
                  <a:lnTo>
                    <a:pt x="35534" y="92976"/>
                  </a:lnTo>
                  <a:lnTo>
                    <a:pt x="33820" y="92036"/>
                  </a:lnTo>
                  <a:lnTo>
                    <a:pt x="32854" y="91808"/>
                  </a:lnTo>
                  <a:lnTo>
                    <a:pt x="30708" y="91592"/>
                  </a:lnTo>
                  <a:lnTo>
                    <a:pt x="28727" y="90258"/>
                  </a:lnTo>
                  <a:lnTo>
                    <a:pt x="29159" y="90982"/>
                  </a:lnTo>
                  <a:lnTo>
                    <a:pt x="29794" y="91287"/>
                  </a:lnTo>
                  <a:lnTo>
                    <a:pt x="31356" y="92290"/>
                  </a:lnTo>
                  <a:lnTo>
                    <a:pt x="32042" y="93141"/>
                  </a:lnTo>
                  <a:lnTo>
                    <a:pt x="33743" y="93941"/>
                  </a:lnTo>
                  <a:lnTo>
                    <a:pt x="34518" y="93992"/>
                  </a:lnTo>
                  <a:lnTo>
                    <a:pt x="37299" y="95288"/>
                  </a:lnTo>
                  <a:lnTo>
                    <a:pt x="39484" y="96494"/>
                  </a:lnTo>
                  <a:lnTo>
                    <a:pt x="41808" y="96723"/>
                  </a:lnTo>
                  <a:lnTo>
                    <a:pt x="43129" y="96875"/>
                  </a:lnTo>
                  <a:lnTo>
                    <a:pt x="44488" y="96964"/>
                  </a:lnTo>
                  <a:lnTo>
                    <a:pt x="45758" y="97459"/>
                  </a:lnTo>
                  <a:lnTo>
                    <a:pt x="48336" y="98577"/>
                  </a:lnTo>
                  <a:lnTo>
                    <a:pt x="50812" y="99110"/>
                  </a:lnTo>
                  <a:lnTo>
                    <a:pt x="52324" y="98767"/>
                  </a:lnTo>
                  <a:lnTo>
                    <a:pt x="54089" y="98437"/>
                  </a:lnTo>
                  <a:lnTo>
                    <a:pt x="54508" y="98031"/>
                  </a:lnTo>
                  <a:lnTo>
                    <a:pt x="55105" y="98285"/>
                  </a:lnTo>
                  <a:close/>
                </a:path>
                <a:path w="102870" h="99695">
                  <a:moveTo>
                    <a:pt x="66763" y="673"/>
                  </a:moveTo>
                  <a:lnTo>
                    <a:pt x="66573" y="457"/>
                  </a:lnTo>
                  <a:lnTo>
                    <a:pt x="65608" y="596"/>
                  </a:lnTo>
                  <a:lnTo>
                    <a:pt x="64262" y="596"/>
                  </a:lnTo>
                  <a:lnTo>
                    <a:pt x="63360" y="495"/>
                  </a:lnTo>
                  <a:lnTo>
                    <a:pt x="63055" y="317"/>
                  </a:lnTo>
                  <a:lnTo>
                    <a:pt x="61569" y="266"/>
                  </a:lnTo>
                  <a:lnTo>
                    <a:pt x="60439" y="406"/>
                  </a:lnTo>
                  <a:lnTo>
                    <a:pt x="56769" y="406"/>
                  </a:lnTo>
                  <a:lnTo>
                    <a:pt x="54330" y="0"/>
                  </a:lnTo>
                  <a:lnTo>
                    <a:pt x="51257" y="1181"/>
                  </a:lnTo>
                  <a:lnTo>
                    <a:pt x="51003" y="1600"/>
                  </a:lnTo>
                  <a:lnTo>
                    <a:pt x="49390" y="2730"/>
                  </a:lnTo>
                  <a:lnTo>
                    <a:pt x="48260" y="3276"/>
                  </a:lnTo>
                  <a:lnTo>
                    <a:pt x="47015" y="4241"/>
                  </a:lnTo>
                  <a:lnTo>
                    <a:pt x="46482" y="4749"/>
                  </a:lnTo>
                  <a:lnTo>
                    <a:pt x="46418" y="4927"/>
                  </a:lnTo>
                  <a:lnTo>
                    <a:pt x="45974" y="5410"/>
                  </a:lnTo>
                  <a:lnTo>
                    <a:pt x="45567" y="5613"/>
                  </a:lnTo>
                  <a:lnTo>
                    <a:pt x="44894" y="6197"/>
                  </a:lnTo>
                  <a:lnTo>
                    <a:pt x="44691" y="6451"/>
                  </a:lnTo>
                  <a:lnTo>
                    <a:pt x="44272" y="7429"/>
                  </a:lnTo>
                  <a:lnTo>
                    <a:pt x="43726" y="7607"/>
                  </a:lnTo>
                  <a:lnTo>
                    <a:pt x="43688" y="8216"/>
                  </a:lnTo>
                  <a:lnTo>
                    <a:pt x="44284" y="8153"/>
                  </a:lnTo>
                  <a:lnTo>
                    <a:pt x="44665" y="7772"/>
                  </a:lnTo>
                  <a:lnTo>
                    <a:pt x="45529" y="7200"/>
                  </a:lnTo>
                  <a:lnTo>
                    <a:pt x="45986" y="7086"/>
                  </a:lnTo>
                  <a:lnTo>
                    <a:pt x="47193" y="6184"/>
                  </a:lnTo>
                  <a:lnTo>
                    <a:pt x="47917" y="5473"/>
                  </a:lnTo>
                  <a:lnTo>
                    <a:pt x="49479" y="4495"/>
                  </a:lnTo>
                  <a:lnTo>
                    <a:pt x="50241" y="4165"/>
                  </a:lnTo>
                  <a:lnTo>
                    <a:pt x="50901" y="3746"/>
                  </a:lnTo>
                  <a:lnTo>
                    <a:pt x="51612" y="3251"/>
                  </a:lnTo>
                  <a:lnTo>
                    <a:pt x="52527" y="2781"/>
                  </a:lnTo>
                  <a:lnTo>
                    <a:pt x="52806" y="2730"/>
                  </a:lnTo>
                  <a:lnTo>
                    <a:pt x="53543" y="2552"/>
                  </a:lnTo>
                  <a:lnTo>
                    <a:pt x="54330" y="2730"/>
                  </a:lnTo>
                  <a:lnTo>
                    <a:pt x="55765" y="2527"/>
                  </a:lnTo>
                  <a:lnTo>
                    <a:pt x="56464" y="2247"/>
                  </a:lnTo>
                  <a:lnTo>
                    <a:pt x="57607" y="1955"/>
                  </a:lnTo>
                  <a:lnTo>
                    <a:pt x="58051" y="1892"/>
                  </a:lnTo>
                  <a:lnTo>
                    <a:pt x="59067" y="1651"/>
                  </a:lnTo>
                  <a:lnTo>
                    <a:pt x="59639" y="1422"/>
                  </a:lnTo>
                  <a:lnTo>
                    <a:pt x="61048" y="1257"/>
                  </a:lnTo>
                  <a:lnTo>
                    <a:pt x="61874" y="1422"/>
                  </a:lnTo>
                  <a:lnTo>
                    <a:pt x="63677" y="1054"/>
                  </a:lnTo>
                  <a:lnTo>
                    <a:pt x="64681" y="965"/>
                  </a:lnTo>
                  <a:lnTo>
                    <a:pt x="66052" y="914"/>
                  </a:lnTo>
                  <a:lnTo>
                    <a:pt x="66459" y="825"/>
                  </a:lnTo>
                  <a:lnTo>
                    <a:pt x="66763" y="673"/>
                  </a:lnTo>
                  <a:close/>
                </a:path>
                <a:path w="102870" h="99695">
                  <a:moveTo>
                    <a:pt x="82931" y="91960"/>
                  </a:moveTo>
                  <a:lnTo>
                    <a:pt x="82486" y="91859"/>
                  </a:lnTo>
                  <a:lnTo>
                    <a:pt x="80276" y="91859"/>
                  </a:lnTo>
                  <a:lnTo>
                    <a:pt x="78638" y="92036"/>
                  </a:lnTo>
                  <a:lnTo>
                    <a:pt x="75387" y="91440"/>
                  </a:lnTo>
                  <a:lnTo>
                    <a:pt x="73507" y="91465"/>
                  </a:lnTo>
                  <a:lnTo>
                    <a:pt x="70040" y="91198"/>
                  </a:lnTo>
                  <a:lnTo>
                    <a:pt x="68275" y="91313"/>
                  </a:lnTo>
                  <a:lnTo>
                    <a:pt x="65062" y="90589"/>
                  </a:lnTo>
                  <a:lnTo>
                    <a:pt x="64274" y="89598"/>
                  </a:lnTo>
                  <a:lnTo>
                    <a:pt x="62077" y="87541"/>
                  </a:lnTo>
                  <a:lnTo>
                    <a:pt x="60413" y="86956"/>
                  </a:lnTo>
                  <a:lnTo>
                    <a:pt x="59105" y="85877"/>
                  </a:lnTo>
                  <a:lnTo>
                    <a:pt x="57759" y="84759"/>
                  </a:lnTo>
                  <a:lnTo>
                    <a:pt x="56984" y="83312"/>
                  </a:lnTo>
                  <a:lnTo>
                    <a:pt x="55270" y="81546"/>
                  </a:lnTo>
                  <a:lnTo>
                    <a:pt x="54571" y="81216"/>
                  </a:lnTo>
                  <a:lnTo>
                    <a:pt x="53327" y="80225"/>
                  </a:lnTo>
                  <a:lnTo>
                    <a:pt x="53047" y="79514"/>
                  </a:lnTo>
                  <a:lnTo>
                    <a:pt x="52184" y="79121"/>
                  </a:lnTo>
                  <a:lnTo>
                    <a:pt x="52247" y="79476"/>
                  </a:lnTo>
                  <a:lnTo>
                    <a:pt x="52666" y="80899"/>
                  </a:lnTo>
                  <a:lnTo>
                    <a:pt x="53200" y="81292"/>
                  </a:lnTo>
                  <a:lnTo>
                    <a:pt x="54305" y="82791"/>
                  </a:lnTo>
                  <a:lnTo>
                    <a:pt x="54444" y="84048"/>
                  </a:lnTo>
                  <a:lnTo>
                    <a:pt x="56362" y="86233"/>
                  </a:lnTo>
                  <a:lnTo>
                    <a:pt x="58127" y="87020"/>
                  </a:lnTo>
                  <a:lnTo>
                    <a:pt x="59283" y="88150"/>
                  </a:lnTo>
                  <a:lnTo>
                    <a:pt x="60540" y="89535"/>
                  </a:lnTo>
                  <a:lnTo>
                    <a:pt x="60998" y="91401"/>
                  </a:lnTo>
                  <a:lnTo>
                    <a:pt x="64897" y="93535"/>
                  </a:lnTo>
                  <a:lnTo>
                    <a:pt x="66954" y="93116"/>
                  </a:lnTo>
                  <a:lnTo>
                    <a:pt x="71882" y="92608"/>
                  </a:lnTo>
                  <a:lnTo>
                    <a:pt x="75615" y="92748"/>
                  </a:lnTo>
                  <a:lnTo>
                    <a:pt x="77838" y="92214"/>
                  </a:lnTo>
                  <a:lnTo>
                    <a:pt x="80746" y="92189"/>
                  </a:lnTo>
                  <a:lnTo>
                    <a:pt x="81534" y="92329"/>
                  </a:lnTo>
                  <a:lnTo>
                    <a:pt x="82931" y="91960"/>
                  </a:lnTo>
                  <a:close/>
                </a:path>
                <a:path w="102870" h="99695">
                  <a:moveTo>
                    <a:pt x="85648" y="15227"/>
                  </a:moveTo>
                  <a:lnTo>
                    <a:pt x="85610" y="14859"/>
                  </a:lnTo>
                  <a:lnTo>
                    <a:pt x="84467" y="14605"/>
                  </a:lnTo>
                  <a:lnTo>
                    <a:pt x="83439" y="14312"/>
                  </a:lnTo>
                  <a:lnTo>
                    <a:pt x="81254" y="13017"/>
                  </a:lnTo>
                  <a:lnTo>
                    <a:pt x="80213" y="12801"/>
                  </a:lnTo>
                  <a:lnTo>
                    <a:pt x="79336" y="12534"/>
                  </a:lnTo>
                  <a:lnTo>
                    <a:pt x="78041" y="12217"/>
                  </a:lnTo>
                  <a:lnTo>
                    <a:pt x="77050" y="11709"/>
                  </a:lnTo>
                  <a:lnTo>
                    <a:pt x="72199" y="12674"/>
                  </a:lnTo>
                  <a:lnTo>
                    <a:pt x="71348" y="12725"/>
                  </a:lnTo>
                  <a:lnTo>
                    <a:pt x="70154" y="13030"/>
                  </a:lnTo>
                  <a:lnTo>
                    <a:pt x="69786" y="13182"/>
                  </a:lnTo>
                  <a:lnTo>
                    <a:pt x="69138" y="13335"/>
                  </a:lnTo>
                  <a:lnTo>
                    <a:pt x="67881" y="13271"/>
                  </a:lnTo>
                  <a:lnTo>
                    <a:pt x="67970" y="13677"/>
                  </a:lnTo>
                  <a:lnTo>
                    <a:pt x="68707" y="13614"/>
                  </a:lnTo>
                  <a:lnTo>
                    <a:pt x="69430" y="13423"/>
                  </a:lnTo>
                  <a:lnTo>
                    <a:pt x="71831" y="13373"/>
                  </a:lnTo>
                  <a:lnTo>
                    <a:pt x="73406" y="13081"/>
                  </a:lnTo>
                  <a:lnTo>
                    <a:pt x="75577" y="13106"/>
                  </a:lnTo>
                  <a:lnTo>
                    <a:pt x="76352" y="12852"/>
                  </a:lnTo>
                  <a:lnTo>
                    <a:pt x="77089" y="12915"/>
                  </a:lnTo>
                  <a:lnTo>
                    <a:pt x="78968" y="13246"/>
                  </a:lnTo>
                  <a:lnTo>
                    <a:pt x="80962" y="13804"/>
                  </a:lnTo>
                  <a:lnTo>
                    <a:pt x="82296" y="13944"/>
                  </a:lnTo>
                  <a:lnTo>
                    <a:pt x="84924" y="15087"/>
                  </a:lnTo>
                  <a:lnTo>
                    <a:pt x="85648" y="15227"/>
                  </a:lnTo>
                  <a:close/>
                </a:path>
                <a:path w="102870" h="99695">
                  <a:moveTo>
                    <a:pt x="102628" y="5880"/>
                  </a:moveTo>
                  <a:lnTo>
                    <a:pt x="101384" y="5156"/>
                  </a:lnTo>
                  <a:lnTo>
                    <a:pt x="100050" y="4610"/>
                  </a:lnTo>
                  <a:lnTo>
                    <a:pt x="97612" y="3467"/>
                  </a:lnTo>
                  <a:lnTo>
                    <a:pt x="96634" y="2679"/>
                  </a:lnTo>
                  <a:lnTo>
                    <a:pt x="93179" y="889"/>
                  </a:lnTo>
                  <a:lnTo>
                    <a:pt x="89509" y="2235"/>
                  </a:lnTo>
                  <a:lnTo>
                    <a:pt x="86550" y="2603"/>
                  </a:lnTo>
                  <a:lnTo>
                    <a:pt x="85559" y="2540"/>
                  </a:lnTo>
                  <a:lnTo>
                    <a:pt x="85318" y="2984"/>
                  </a:lnTo>
                  <a:lnTo>
                    <a:pt x="88455" y="3263"/>
                  </a:lnTo>
                  <a:lnTo>
                    <a:pt x="91605" y="2870"/>
                  </a:lnTo>
                  <a:lnTo>
                    <a:pt x="94678" y="3352"/>
                  </a:lnTo>
                  <a:lnTo>
                    <a:pt x="95491" y="3479"/>
                  </a:lnTo>
                  <a:lnTo>
                    <a:pt x="96316" y="3670"/>
                  </a:lnTo>
                  <a:lnTo>
                    <a:pt x="97980" y="4267"/>
                  </a:lnTo>
                  <a:lnTo>
                    <a:pt x="98780" y="4737"/>
                  </a:lnTo>
                  <a:lnTo>
                    <a:pt x="100444" y="5283"/>
                  </a:lnTo>
                  <a:lnTo>
                    <a:pt x="101815" y="6019"/>
                  </a:lnTo>
                  <a:lnTo>
                    <a:pt x="102628" y="5880"/>
                  </a:lnTo>
                  <a:close/>
                </a:path>
              </a:pathLst>
            </a:custGeom>
            <a:solidFill>
              <a:srgbClr val="EFC19B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1" name="object 36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10766714" y="4748010"/>
              <a:ext cx="84795" cy="100637"/>
            </a:xfrm>
            <a:prstGeom prst="rect">
              <a:avLst/>
            </a:prstGeom>
          </p:spPr>
        </p:pic>
        <p:pic>
          <p:nvPicPr>
            <p:cNvPr id="362" name="object 362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10691716" y="4731070"/>
              <a:ext cx="182455" cy="154854"/>
            </a:xfrm>
            <a:prstGeom prst="rect">
              <a:avLst/>
            </a:prstGeom>
          </p:spPr>
        </p:pic>
        <p:pic>
          <p:nvPicPr>
            <p:cNvPr id="363" name="object 36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10782091" y="4720055"/>
              <a:ext cx="203752" cy="165743"/>
            </a:xfrm>
            <a:prstGeom prst="rect">
              <a:avLst/>
            </a:prstGeom>
          </p:spPr>
        </p:pic>
        <p:pic>
          <p:nvPicPr>
            <p:cNvPr id="364" name="object 364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10824801" y="4723898"/>
              <a:ext cx="126854" cy="118739"/>
            </a:xfrm>
            <a:prstGeom prst="rect">
              <a:avLst/>
            </a:prstGeom>
          </p:spPr>
        </p:pic>
        <p:pic>
          <p:nvPicPr>
            <p:cNvPr id="365" name="object 365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10822887" y="4722694"/>
              <a:ext cx="103794" cy="87441"/>
            </a:xfrm>
            <a:prstGeom prst="rect">
              <a:avLst/>
            </a:prstGeom>
          </p:spPr>
        </p:pic>
        <p:pic>
          <p:nvPicPr>
            <p:cNvPr id="366" name="object 366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10898934" y="4764368"/>
              <a:ext cx="29738" cy="15751"/>
            </a:xfrm>
            <a:prstGeom prst="rect">
              <a:avLst/>
            </a:prstGeom>
          </p:spPr>
        </p:pic>
        <p:pic>
          <p:nvPicPr>
            <p:cNvPr id="367" name="object 367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10948462" y="4752514"/>
              <a:ext cx="25182" cy="21098"/>
            </a:xfrm>
            <a:prstGeom prst="rect">
              <a:avLst/>
            </a:prstGeom>
          </p:spPr>
        </p:pic>
        <p:pic>
          <p:nvPicPr>
            <p:cNvPr id="368" name="object 368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0569141" y="4713038"/>
              <a:ext cx="163312" cy="45992"/>
            </a:xfrm>
            <a:prstGeom prst="rect">
              <a:avLst/>
            </a:prstGeom>
          </p:spPr>
        </p:pic>
        <p:pic>
          <p:nvPicPr>
            <p:cNvPr id="369" name="object 369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0915698" y="4758314"/>
              <a:ext cx="183168" cy="103691"/>
            </a:xfrm>
            <a:prstGeom prst="rect">
              <a:avLst/>
            </a:prstGeom>
          </p:spPr>
        </p:pic>
        <p:pic>
          <p:nvPicPr>
            <p:cNvPr id="370" name="object 370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0173449" y="5550710"/>
              <a:ext cx="833827" cy="1024134"/>
            </a:xfrm>
            <a:prstGeom prst="rect">
              <a:avLst/>
            </a:prstGeom>
          </p:spPr>
        </p:pic>
        <p:sp>
          <p:nvSpPr>
            <p:cNvPr id="371" name="object 371"/>
            <p:cNvSpPr/>
            <p:nvPr/>
          </p:nvSpPr>
          <p:spPr>
            <a:xfrm>
              <a:off x="10205872" y="5603995"/>
              <a:ext cx="110489" cy="840740"/>
            </a:xfrm>
            <a:custGeom>
              <a:avLst/>
              <a:gdLst/>
              <a:ahLst/>
              <a:cxnLst/>
              <a:rect l="l" t="t" r="r" b="b"/>
              <a:pathLst>
                <a:path w="110490" h="840739">
                  <a:moveTo>
                    <a:pt x="29235" y="819797"/>
                  </a:moveTo>
                  <a:lnTo>
                    <a:pt x="23647" y="812990"/>
                  </a:lnTo>
                  <a:lnTo>
                    <a:pt x="8356" y="811453"/>
                  </a:lnTo>
                  <a:lnTo>
                    <a:pt x="1524" y="817041"/>
                  </a:lnTo>
                  <a:lnTo>
                    <a:pt x="0" y="832345"/>
                  </a:lnTo>
                  <a:lnTo>
                    <a:pt x="5588" y="839165"/>
                  </a:lnTo>
                  <a:lnTo>
                    <a:pt x="20891" y="840689"/>
                  </a:lnTo>
                  <a:lnTo>
                    <a:pt x="27698" y="835113"/>
                  </a:lnTo>
                  <a:lnTo>
                    <a:pt x="28473" y="827455"/>
                  </a:lnTo>
                  <a:lnTo>
                    <a:pt x="29235" y="819797"/>
                  </a:lnTo>
                  <a:close/>
                </a:path>
                <a:path w="110490" h="840739">
                  <a:moveTo>
                    <a:pt x="35013" y="761847"/>
                  </a:moveTo>
                  <a:lnTo>
                    <a:pt x="29438" y="755027"/>
                  </a:lnTo>
                  <a:lnTo>
                    <a:pt x="14135" y="753503"/>
                  </a:lnTo>
                  <a:lnTo>
                    <a:pt x="7315" y="759079"/>
                  </a:lnTo>
                  <a:lnTo>
                    <a:pt x="5791" y="774382"/>
                  </a:lnTo>
                  <a:lnTo>
                    <a:pt x="11379" y="781202"/>
                  </a:lnTo>
                  <a:lnTo>
                    <a:pt x="26670" y="782739"/>
                  </a:lnTo>
                  <a:lnTo>
                    <a:pt x="33489" y="777151"/>
                  </a:lnTo>
                  <a:lnTo>
                    <a:pt x="34251" y="769493"/>
                  </a:lnTo>
                  <a:lnTo>
                    <a:pt x="35013" y="761847"/>
                  </a:lnTo>
                  <a:close/>
                </a:path>
                <a:path w="110490" h="840739">
                  <a:moveTo>
                    <a:pt x="40805" y="703884"/>
                  </a:moveTo>
                  <a:lnTo>
                    <a:pt x="35229" y="697064"/>
                  </a:lnTo>
                  <a:lnTo>
                    <a:pt x="19926" y="695540"/>
                  </a:lnTo>
                  <a:lnTo>
                    <a:pt x="13106" y="701116"/>
                  </a:lnTo>
                  <a:lnTo>
                    <a:pt x="11569" y="716419"/>
                  </a:lnTo>
                  <a:lnTo>
                    <a:pt x="17157" y="723239"/>
                  </a:lnTo>
                  <a:lnTo>
                    <a:pt x="32461" y="724776"/>
                  </a:lnTo>
                  <a:lnTo>
                    <a:pt x="39281" y="719175"/>
                  </a:lnTo>
                  <a:lnTo>
                    <a:pt x="40043" y="711542"/>
                  </a:lnTo>
                  <a:lnTo>
                    <a:pt x="40805" y="703884"/>
                  </a:lnTo>
                  <a:close/>
                </a:path>
                <a:path w="110490" h="840739">
                  <a:moveTo>
                    <a:pt x="46596" y="645922"/>
                  </a:moveTo>
                  <a:lnTo>
                    <a:pt x="41008" y="639102"/>
                  </a:lnTo>
                  <a:lnTo>
                    <a:pt x="25717" y="637578"/>
                  </a:lnTo>
                  <a:lnTo>
                    <a:pt x="18884" y="643153"/>
                  </a:lnTo>
                  <a:lnTo>
                    <a:pt x="17360" y="658456"/>
                  </a:lnTo>
                  <a:lnTo>
                    <a:pt x="22948" y="665276"/>
                  </a:lnTo>
                  <a:lnTo>
                    <a:pt x="38252" y="666813"/>
                  </a:lnTo>
                  <a:lnTo>
                    <a:pt x="45059" y="661212"/>
                  </a:lnTo>
                  <a:lnTo>
                    <a:pt x="45834" y="653580"/>
                  </a:lnTo>
                  <a:lnTo>
                    <a:pt x="46596" y="645922"/>
                  </a:lnTo>
                  <a:close/>
                </a:path>
                <a:path w="110490" h="840739">
                  <a:moveTo>
                    <a:pt x="52374" y="587959"/>
                  </a:moveTo>
                  <a:lnTo>
                    <a:pt x="46799" y="581139"/>
                  </a:lnTo>
                  <a:lnTo>
                    <a:pt x="31496" y="579615"/>
                  </a:lnTo>
                  <a:lnTo>
                    <a:pt x="24676" y="585190"/>
                  </a:lnTo>
                  <a:lnTo>
                    <a:pt x="23139" y="600494"/>
                  </a:lnTo>
                  <a:lnTo>
                    <a:pt x="28740" y="607314"/>
                  </a:lnTo>
                  <a:lnTo>
                    <a:pt x="44030" y="608850"/>
                  </a:lnTo>
                  <a:lnTo>
                    <a:pt x="50850" y="603262"/>
                  </a:lnTo>
                  <a:lnTo>
                    <a:pt x="51612" y="595617"/>
                  </a:lnTo>
                  <a:lnTo>
                    <a:pt x="52374" y="587959"/>
                  </a:lnTo>
                  <a:close/>
                </a:path>
                <a:path w="110490" h="840739">
                  <a:moveTo>
                    <a:pt x="58166" y="529996"/>
                  </a:moveTo>
                  <a:lnTo>
                    <a:pt x="52590" y="523176"/>
                  </a:lnTo>
                  <a:lnTo>
                    <a:pt x="37287" y="521652"/>
                  </a:lnTo>
                  <a:lnTo>
                    <a:pt x="30454" y="527227"/>
                  </a:lnTo>
                  <a:lnTo>
                    <a:pt x="28930" y="542531"/>
                  </a:lnTo>
                  <a:lnTo>
                    <a:pt x="34518" y="549363"/>
                  </a:lnTo>
                  <a:lnTo>
                    <a:pt x="49822" y="550887"/>
                  </a:lnTo>
                  <a:lnTo>
                    <a:pt x="56642" y="545299"/>
                  </a:lnTo>
                  <a:lnTo>
                    <a:pt x="57404" y="537654"/>
                  </a:lnTo>
                  <a:lnTo>
                    <a:pt x="58166" y="529996"/>
                  </a:lnTo>
                  <a:close/>
                </a:path>
                <a:path w="110490" h="840739">
                  <a:moveTo>
                    <a:pt x="63957" y="472033"/>
                  </a:moveTo>
                  <a:lnTo>
                    <a:pt x="58369" y="465213"/>
                  </a:lnTo>
                  <a:lnTo>
                    <a:pt x="43078" y="463689"/>
                  </a:lnTo>
                  <a:lnTo>
                    <a:pt x="36245" y="469277"/>
                  </a:lnTo>
                  <a:lnTo>
                    <a:pt x="34721" y="484568"/>
                  </a:lnTo>
                  <a:lnTo>
                    <a:pt x="40309" y="491401"/>
                  </a:lnTo>
                  <a:lnTo>
                    <a:pt x="55613" y="492925"/>
                  </a:lnTo>
                  <a:lnTo>
                    <a:pt x="62420" y="487349"/>
                  </a:lnTo>
                  <a:lnTo>
                    <a:pt x="63182" y="479691"/>
                  </a:lnTo>
                  <a:lnTo>
                    <a:pt x="63957" y="472033"/>
                  </a:lnTo>
                  <a:close/>
                </a:path>
                <a:path w="110490" h="840739">
                  <a:moveTo>
                    <a:pt x="69735" y="414070"/>
                  </a:moveTo>
                  <a:lnTo>
                    <a:pt x="64160" y="407263"/>
                  </a:lnTo>
                  <a:lnTo>
                    <a:pt x="48856" y="405726"/>
                  </a:lnTo>
                  <a:lnTo>
                    <a:pt x="42037" y="411314"/>
                  </a:lnTo>
                  <a:lnTo>
                    <a:pt x="40500" y="426605"/>
                  </a:lnTo>
                  <a:lnTo>
                    <a:pt x="46101" y="433438"/>
                  </a:lnTo>
                  <a:lnTo>
                    <a:pt x="61391" y="434962"/>
                  </a:lnTo>
                  <a:lnTo>
                    <a:pt x="68211" y="429387"/>
                  </a:lnTo>
                  <a:lnTo>
                    <a:pt x="68973" y="421728"/>
                  </a:lnTo>
                  <a:lnTo>
                    <a:pt x="69735" y="414070"/>
                  </a:lnTo>
                  <a:close/>
                </a:path>
                <a:path w="110490" h="840739">
                  <a:moveTo>
                    <a:pt x="75526" y="356108"/>
                  </a:moveTo>
                  <a:lnTo>
                    <a:pt x="69951" y="349300"/>
                  </a:lnTo>
                  <a:lnTo>
                    <a:pt x="54648" y="347764"/>
                  </a:lnTo>
                  <a:lnTo>
                    <a:pt x="47815" y="353352"/>
                  </a:lnTo>
                  <a:lnTo>
                    <a:pt x="46291" y="368642"/>
                  </a:lnTo>
                  <a:lnTo>
                    <a:pt x="51879" y="375475"/>
                  </a:lnTo>
                  <a:lnTo>
                    <a:pt x="67183" y="376999"/>
                  </a:lnTo>
                  <a:lnTo>
                    <a:pt x="74002" y="371424"/>
                  </a:lnTo>
                  <a:lnTo>
                    <a:pt x="74764" y="363766"/>
                  </a:lnTo>
                  <a:lnTo>
                    <a:pt x="75526" y="356108"/>
                  </a:lnTo>
                  <a:close/>
                </a:path>
                <a:path w="110490" h="840739">
                  <a:moveTo>
                    <a:pt x="81305" y="298145"/>
                  </a:moveTo>
                  <a:lnTo>
                    <a:pt x="75730" y="291338"/>
                  </a:lnTo>
                  <a:lnTo>
                    <a:pt x="60426" y="289801"/>
                  </a:lnTo>
                  <a:lnTo>
                    <a:pt x="53606" y="295389"/>
                  </a:lnTo>
                  <a:lnTo>
                    <a:pt x="52082" y="310680"/>
                  </a:lnTo>
                  <a:lnTo>
                    <a:pt x="57670" y="317512"/>
                  </a:lnTo>
                  <a:lnTo>
                    <a:pt x="72961" y="319036"/>
                  </a:lnTo>
                  <a:lnTo>
                    <a:pt x="79781" y="313461"/>
                  </a:lnTo>
                  <a:lnTo>
                    <a:pt x="80543" y="305803"/>
                  </a:lnTo>
                  <a:lnTo>
                    <a:pt x="81305" y="298145"/>
                  </a:lnTo>
                  <a:close/>
                </a:path>
                <a:path w="110490" h="840739">
                  <a:moveTo>
                    <a:pt x="87096" y="240195"/>
                  </a:moveTo>
                  <a:lnTo>
                    <a:pt x="81521" y="233375"/>
                  </a:lnTo>
                  <a:lnTo>
                    <a:pt x="66217" y="231838"/>
                  </a:lnTo>
                  <a:lnTo>
                    <a:pt x="59397" y="237426"/>
                  </a:lnTo>
                  <a:lnTo>
                    <a:pt x="57861" y="252717"/>
                  </a:lnTo>
                  <a:lnTo>
                    <a:pt x="63449" y="259549"/>
                  </a:lnTo>
                  <a:lnTo>
                    <a:pt x="78752" y="261073"/>
                  </a:lnTo>
                  <a:lnTo>
                    <a:pt x="85572" y="255485"/>
                  </a:lnTo>
                  <a:lnTo>
                    <a:pt x="86334" y="247840"/>
                  </a:lnTo>
                  <a:lnTo>
                    <a:pt x="87096" y="240195"/>
                  </a:lnTo>
                  <a:close/>
                </a:path>
                <a:path w="110490" h="840739">
                  <a:moveTo>
                    <a:pt x="92887" y="182232"/>
                  </a:moveTo>
                  <a:lnTo>
                    <a:pt x="87299" y="175412"/>
                  </a:lnTo>
                  <a:lnTo>
                    <a:pt x="72009" y="173888"/>
                  </a:lnTo>
                  <a:lnTo>
                    <a:pt x="65176" y="179463"/>
                  </a:lnTo>
                  <a:lnTo>
                    <a:pt x="63652" y="194767"/>
                  </a:lnTo>
                  <a:lnTo>
                    <a:pt x="69240" y="201587"/>
                  </a:lnTo>
                  <a:lnTo>
                    <a:pt x="84543" y="203123"/>
                  </a:lnTo>
                  <a:lnTo>
                    <a:pt x="91351" y="197535"/>
                  </a:lnTo>
                  <a:lnTo>
                    <a:pt x="92125" y="189877"/>
                  </a:lnTo>
                  <a:lnTo>
                    <a:pt x="92887" y="182232"/>
                  </a:lnTo>
                  <a:close/>
                </a:path>
                <a:path w="110490" h="840739">
                  <a:moveTo>
                    <a:pt x="98666" y="124269"/>
                  </a:moveTo>
                  <a:lnTo>
                    <a:pt x="93091" y="117449"/>
                  </a:lnTo>
                  <a:lnTo>
                    <a:pt x="77787" y="115925"/>
                  </a:lnTo>
                  <a:lnTo>
                    <a:pt x="70967" y="121500"/>
                  </a:lnTo>
                  <a:lnTo>
                    <a:pt x="69430" y="136804"/>
                  </a:lnTo>
                  <a:lnTo>
                    <a:pt x="75031" y="143624"/>
                  </a:lnTo>
                  <a:lnTo>
                    <a:pt x="90322" y="145161"/>
                  </a:lnTo>
                  <a:lnTo>
                    <a:pt x="97142" y="139573"/>
                  </a:lnTo>
                  <a:lnTo>
                    <a:pt x="97904" y="131914"/>
                  </a:lnTo>
                  <a:lnTo>
                    <a:pt x="98666" y="124269"/>
                  </a:lnTo>
                  <a:close/>
                </a:path>
                <a:path w="110490" h="840739">
                  <a:moveTo>
                    <a:pt x="104457" y="66306"/>
                  </a:moveTo>
                  <a:lnTo>
                    <a:pt x="98882" y="59486"/>
                  </a:lnTo>
                  <a:lnTo>
                    <a:pt x="83578" y="57962"/>
                  </a:lnTo>
                  <a:lnTo>
                    <a:pt x="76746" y="63538"/>
                  </a:lnTo>
                  <a:lnTo>
                    <a:pt x="75222" y="78841"/>
                  </a:lnTo>
                  <a:lnTo>
                    <a:pt x="80810" y="85661"/>
                  </a:lnTo>
                  <a:lnTo>
                    <a:pt x="96113" y="87198"/>
                  </a:lnTo>
                  <a:lnTo>
                    <a:pt x="102933" y="81610"/>
                  </a:lnTo>
                  <a:lnTo>
                    <a:pt x="103695" y="73964"/>
                  </a:lnTo>
                  <a:lnTo>
                    <a:pt x="104457" y="66306"/>
                  </a:lnTo>
                  <a:close/>
                </a:path>
                <a:path w="110490" h="840739">
                  <a:moveTo>
                    <a:pt x="110248" y="8343"/>
                  </a:moveTo>
                  <a:lnTo>
                    <a:pt x="104660" y="1524"/>
                  </a:lnTo>
                  <a:lnTo>
                    <a:pt x="89369" y="0"/>
                  </a:lnTo>
                  <a:lnTo>
                    <a:pt x="82537" y="5575"/>
                  </a:lnTo>
                  <a:lnTo>
                    <a:pt x="81013" y="20878"/>
                  </a:lnTo>
                  <a:lnTo>
                    <a:pt x="86601" y="27698"/>
                  </a:lnTo>
                  <a:lnTo>
                    <a:pt x="101904" y="29235"/>
                  </a:lnTo>
                  <a:lnTo>
                    <a:pt x="108712" y="23647"/>
                  </a:lnTo>
                  <a:lnTo>
                    <a:pt x="109474" y="16002"/>
                  </a:lnTo>
                  <a:lnTo>
                    <a:pt x="110248" y="8343"/>
                  </a:lnTo>
                  <a:close/>
                </a:path>
              </a:pathLst>
            </a:custGeom>
            <a:solidFill>
              <a:srgbClr val="575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10205885" y="5603995"/>
              <a:ext cx="99695" cy="840105"/>
            </a:xfrm>
            <a:custGeom>
              <a:avLst/>
              <a:gdLst/>
              <a:ahLst/>
              <a:cxnLst/>
              <a:rect l="l" t="t" r="r" b="b"/>
              <a:pathLst>
                <a:path w="99695" h="840104">
                  <a:moveTo>
                    <a:pt x="18516" y="812723"/>
                  </a:moveTo>
                  <a:lnTo>
                    <a:pt x="17716" y="812495"/>
                  </a:lnTo>
                  <a:lnTo>
                    <a:pt x="16865" y="812317"/>
                  </a:lnTo>
                  <a:lnTo>
                    <a:pt x="8343" y="811466"/>
                  </a:lnTo>
                  <a:lnTo>
                    <a:pt x="1511" y="817041"/>
                  </a:lnTo>
                  <a:lnTo>
                    <a:pt x="0" y="832345"/>
                  </a:lnTo>
                  <a:lnTo>
                    <a:pt x="5575" y="839165"/>
                  </a:lnTo>
                  <a:lnTo>
                    <a:pt x="14097" y="840016"/>
                  </a:lnTo>
                  <a:lnTo>
                    <a:pt x="14960" y="840003"/>
                  </a:lnTo>
                  <a:lnTo>
                    <a:pt x="15811" y="839939"/>
                  </a:lnTo>
                  <a:lnTo>
                    <a:pt x="9499" y="838098"/>
                  </a:lnTo>
                  <a:lnTo>
                    <a:pt x="5194" y="831977"/>
                  </a:lnTo>
                  <a:lnTo>
                    <a:pt x="5867" y="825207"/>
                  </a:lnTo>
                  <a:lnTo>
                    <a:pt x="6553" y="818426"/>
                  </a:lnTo>
                  <a:lnTo>
                    <a:pt x="11976" y="813282"/>
                  </a:lnTo>
                  <a:lnTo>
                    <a:pt x="18516" y="812723"/>
                  </a:lnTo>
                  <a:close/>
                </a:path>
                <a:path w="99695" h="840104">
                  <a:moveTo>
                    <a:pt x="24307" y="754761"/>
                  </a:moveTo>
                  <a:lnTo>
                    <a:pt x="23495" y="754532"/>
                  </a:lnTo>
                  <a:lnTo>
                    <a:pt x="22656" y="754354"/>
                  </a:lnTo>
                  <a:lnTo>
                    <a:pt x="14122" y="753491"/>
                  </a:lnTo>
                  <a:lnTo>
                    <a:pt x="7302" y="759091"/>
                  </a:lnTo>
                  <a:lnTo>
                    <a:pt x="5778" y="774382"/>
                  </a:lnTo>
                  <a:lnTo>
                    <a:pt x="11366" y="781202"/>
                  </a:lnTo>
                  <a:lnTo>
                    <a:pt x="19888" y="782053"/>
                  </a:lnTo>
                  <a:lnTo>
                    <a:pt x="20739" y="782053"/>
                  </a:lnTo>
                  <a:lnTo>
                    <a:pt x="21590" y="781977"/>
                  </a:lnTo>
                  <a:lnTo>
                    <a:pt x="15290" y="780135"/>
                  </a:lnTo>
                  <a:lnTo>
                    <a:pt x="10972" y="774014"/>
                  </a:lnTo>
                  <a:lnTo>
                    <a:pt x="11658" y="767245"/>
                  </a:lnTo>
                  <a:lnTo>
                    <a:pt x="12331" y="760463"/>
                  </a:lnTo>
                  <a:lnTo>
                    <a:pt x="17754" y="755332"/>
                  </a:lnTo>
                  <a:lnTo>
                    <a:pt x="24307" y="754761"/>
                  </a:lnTo>
                  <a:close/>
                </a:path>
                <a:path w="99695" h="840104">
                  <a:moveTo>
                    <a:pt x="30086" y="696798"/>
                  </a:moveTo>
                  <a:lnTo>
                    <a:pt x="29273" y="696556"/>
                  </a:lnTo>
                  <a:lnTo>
                    <a:pt x="28435" y="696391"/>
                  </a:lnTo>
                  <a:lnTo>
                    <a:pt x="19913" y="695528"/>
                  </a:lnTo>
                  <a:lnTo>
                    <a:pt x="13093" y="701128"/>
                  </a:lnTo>
                  <a:lnTo>
                    <a:pt x="11557" y="716419"/>
                  </a:lnTo>
                  <a:lnTo>
                    <a:pt x="17145" y="723239"/>
                  </a:lnTo>
                  <a:lnTo>
                    <a:pt x="25679" y="724090"/>
                  </a:lnTo>
                  <a:lnTo>
                    <a:pt x="26530" y="724090"/>
                  </a:lnTo>
                  <a:lnTo>
                    <a:pt x="27381" y="724014"/>
                  </a:lnTo>
                  <a:lnTo>
                    <a:pt x="21082" y="722172"/>
                  </a:lnTo>
                  <a:lnTo>
                    <a:pt x="16764" y="716051"/>
                  </a:lnTo>
                  <a:lnTo>
                    <a:pt x="17437" y="709282"/>
                  </a:lnTo>
                  <a:lnTo>
                    <a:pt x="18122" y="702513"/>
                  </a:lnTo>
                  <a:lnTo>
                    <a:pt x="23545" y="697369"/>
                  </a:lnTo>
                  <a:lnTo>
                    <a:pt x="30086" y="696798"/>
                  </a:lnTo>
                  <a:close/>
                </a:path>
                <a:path w="99695" h="840104">
                  <a:moveTo>
                    <a:pt x="35877" y="638848"/>
                  </a:moveTo>
                  <a:lnTo>
                    <a:pt x="35077" y="638594"/>
                  </a:lnTo>
                  <a:lnTo>
                    <a:pt x="34226" y="638429"/>
                  </a:lnTo>
                  <a:lnTo>
                    <a:pt x="25704" y="637578"/>
                  </a:lnTo>
                  <a:lnTo>
                    <a:pt x="18872" y="643166"/>
                  </a:lnTo>
                  <a:lnTo>
                    <a:pt x="17360" y="658456"/>
                  </a:lnTo>
                  <a:lnTo>
                    <a:pt x="22936" y="665276"/>
                  </a:lnTo>
                  <a:lnTo>
                    <a:pt x="31457" y="666140"/>
                  </a:lnTo>
                  <a:lnTo>
                    <a:pt x="32321" y="666127"/>
                  </a:lnTo>
                  <a:lnTo>
                    <a:pt x="33172" y="666051"/>
                  </a:lnTo>
                  <a:lnTo>
                    <a:pt x="26860" y="664210"/>
                  </a:lnTo>
                  <a:lnTo>
                    <a:pt x="22555" y="658088"/>
                  </a:lnTo>
                  <a:lnTo>
                    <a:pt x="23228" y="651319"/>
                  </a:lnTo>
                  <a:lnTo>
                    <a:pt x="23914" y="644550"/>
                  </a:lnTo>
                  <a:lnTo>
                    <a:pt x="29337" y="639406"/>
                  </a:lnTo>
                  <a:lnTo>
                    <a:pt x="35877" y="638848"/>
                  </a:lnTo>
                  <a:close/>
                </a:path>
                <a:path w="99695" h="840104">
                  <a:moveTo>
                    <a:pt x="41668" y="580872"/>
                  </a:moveTo>
                  <a:lnTo>
                    <a:pt x="40855" y="580644"/>
                  </a:lnTo>
                  <a:lnTo>
                    <a:pt x="40005" y="580466"/>
                  </a:lnTo>
                  <a:lnTo>
                    <a:pt x="31483" y="579615"/>
                  </a:lnTo>
                  <a:lnTo>
                    <a:pt x="24663" y="585203"/>
                  </a:lnTo>
                  <a:lnTo>
                    <a:pt x="23139" y="600494"/>
                  </a:lnTo>
                  <a:lnTo>
                    <a:pt x="28727" y="607314"/>
                  </a:lnTo>
                  <a:lnTo>
                    <a:pt x="37249" y="608164"/>
                  </a:lnTo>
                  <a:lnTo>
                    <a:pt x="38100" y="608164"/>
                  </a:lnTo>
                  <a:lnTo>
                    <a:pt x="38950" y="608088"/>
                  </a:lnTo>
                  <a:lnTo>
                    <a:pt x="32651" y="606247"/>
                  </a:lnTo>
                  <a:lnTo>
                    <a:pt x="28333" y="600125"/>
                  </a:lnTo>
                  <a:lnTo>
                    <a:pt x="29019" y="593356"/>
                  </a:lnTo>
                  <a:lnTo>
                    <a:pt x="29692" y="586587"/>
                  </a:lnTo>
                  <a:lnTo>
                    <a:pt x="35115" y="581444"/>
                  </a:lnTo>
                  <a:lnTo>
                    <a:pt x="41668" y="580872"/>
                  </a:lnTo>
                  <a:close/>
                </a:path>
                <a:path w="99695" h="840104">
                  <a:moveTo>
                    <a:pt x="47447" y="522922"/>
                  </a:moveTo>
                  <a:lnTo>
                    <a:pt x="46647" y="522681"/>
                  </a:lnTo>
                  <a:lnTo>
                    <a:pt x="45796" y="522503"/>
                  </a:lnTo>
                  <a:lnTo>
                    <a:pt x="37274" y="521665"/>
                  </a:lnTo>
                  <a:lnTo>
                    <a:pt x="30441" y="527240"/>
                  </a:lnTo>
                  <a:lnTo>
                    <a:pt x="28930" y="542544"/>
                  </a:lnTo>
                  <a:lnTo>
                    <a:pt x="34505" y="549351"/>
                  </a:lnTo>
                  <a:lnTo>
                    <a:pt x="43027" y="550202"/>
                  </a:lnTo>
                  <a:lnTo>
                    <a:pt x="43891" y="550202"/>
                  </a:lnTo>
                  <a:lnTo>
                    <a:pt x="44742" y="550125"/>
                  </a:lnTo>
                  <a:lnTo>
                    <a:pt x="38430" y="548284"/>
                  </a:lnTo>
                  <a:lnTo>
                    <a:pt x="34124" y="542175"/>
                  </a:lnTo>
                  <a:lnTo>
                    <a:pt x="34798" y="535393"/>
                  </a:lnTo>
                  <a:lnTo>
                    <a:pt x="35483" y="528624"/>
                  </a:lnTo>
                  <a:lnTo>
                    <a:pt x="40906" y="523481"/>
                  </a:lnTo>
                  <a:lnTo>
                    <a:pt x="47447" y="522922"/>
                  </a:lnTo>
                  <a:close/>
                </a:path>
                <a:path w="99695" h="840104">
                  <a:moveTo>
                    <a:pt x="53238" y="464959"/>
                  </a:moveTo>
                  <a:lnTo>
                    <a:pt x="52425" y="464718"/>
                  </a:lnTo>
                  <a:lnTo>
                    <a:pt x="51587" y="464553"/>
                  </a:lnTo>
                  <a:lnTo>
                    <a:pt x="43065" y="463689"/>
                  </a:lnTo>
                  <a:lnTo>
                    <a:pt x="36233" y="469277"/>
                  </a:lnTo>
                  <a:lnTo>
                    <a:pt x="34709" y="484581"/>
                  </a:lnTo>
                  <a:lnTo>
                    <a:pt x="40297" y="491401"/>
                  </a:lnTo>
                  <a:lnTo>
                    <a:pt x="48818" y="492239"/>
                  </a:lnTo>
                  <a:lnTo>
                    <a:pt x="49682" y="492239"/>
                  </a:lnTo>
                  <a:lnTo>
                    <a:pt x="50520" y="492175"/>
                  </a:lnTo>
                  <a:lnTo>
                    <a:pt x="44221" y="490321"/>
                  </a:lnTo>
                  <a:lnTo>
                    <a:pt x="39903" y="484212"/>
                  </a:lnTo>
                  <a:lnTo>
                    <a:pt x="40589" y="477431"/>
                  </a:lnTo>
                  <a:lnTo>
                    <a:pt x="41275" y="470662"/>
                  </a:lnTo>
                  <a:lnTo>
                    <a:pt x="46697" y="465518"/>
                  </a:lnTo>
                  <a:lnTo>
                    <a:pt x="53238" y="464959"/>
                  </a:lnTo>
                  <a:close/>
                </a:path>
                <a:path w="99695" h="840104">
                  <a:moveTo>
                    <a:pt x="59029" y="406996"/>
                  </a:moveTo>
                  <a:lnTo>
                    <a:pt x="58216" y="406755"/>
                  </a:lnTo>
                  <a:lnTo>
                    <a:pt x="57365" y="406590"/>
                  </a:lnTo>
                  <a:lnTo>
                    <a:pt x="48844" y="405726"/>
                  </a:lnTo>
                  <a:lnTo>
                    <a:pt x="42024" y="411314"/>
                  </a:lnTo>
                  <a:lnTo>
                    <a:pt x="40500" y="426618"/>
                  </a:lnTo>
                  <a:lnTo>
                    <a:pt x="46075" y="433438"/>
                  </a:lnTo>
                  <a:lnTo>
                    <a:pt x="54610" y="434276"/>
                  </a:lnTo>
                  <a:lnTo>
                    <a:pt x="55460" y="434276"/>
                  </a:lnTo>
                  <a:lnTo>
                    <a:pt x="56311" y="434213"/>
                  </a:lnTo>
                  <a:lnTo>
                    <a:pt x="50012" y="432358"/>
                  </a:lnTo>
                  <a:lnTo>
                    <a:pt x="45694" y="426250"/>
                  </a:lnTo>
                  <a:lnTo>
                    <a:pt x="46380" y="419468"/>
                  </a:lnTo>
                  <a:lnTo>
                    <a:pt x="47053" y="412699"/>
                  </a:lnTo>
                  <a:lnTo>
                    <a:pt x="52476" y="407555"/>
                  </a:lnTo>
                  <a:lnTo>
                    <a:pt x="59029" y="406996"/>
                  </a:lnTo>
                  <a:close/>
                </a:path>
                <a:path w="99695" h="840104">
                  <a:moveTo>
                    <a:pt x="64808" y="349034"/>
                  </a:moveTo>
                  <a:lnTo>
                    <a:pt x="64008" y="348792"/>
                  </a:lnTo>
                  <a:lnTo>
                    <a:pt x="63157" y="348627"/>
                  </a:lnTo>
                  <a:lnTo>
                    <a:pt x="54635" y="347764"/>
                  </a:lnTo>
                  <a:lnTo>
                    <a:pt x="47802" y="353352"/>
                  </a:lnTo>
                  <a:lnTo>
                    <a:pt x="46291" y="368655"/>
                  </a:lnTo>
                  <a:lnTo>
                    <a:pt x="51866" y="375475"/>
                  </a:lnTo>
                  <a:lnTo>
                    <a:pt x="60388" y="376313"/>
                  </a:lnTo>
                  <a:lnTo>
                    <a:pt x="61252" y="376313"/>
                  </a:lnTo>
                  <a:lnTo>
                    <a:pt x="62103" y="376250"/>
                  </a:lnTo>
                  <a:lnTo>
                    <a:pt x="55791" y="374408"/>
                  </a:lnTo>
                  <a:lnTo>
                    <a:pt x="51485" y="368287"/>
                  </a:lnTo>
                  <a:lnTo>
                    <a:pt x="52158" y="361518"/>
                  </a:lnTo>
                  <a:lnTo>
                    <a:pt x="52844" y="354736"/>
                  </a:lnTo>
                  <a:lnTo>
                    <a:pt x="58267" y="349592"/>
                  </a:lnTo>
                  <a:lnTo>
                    <a:pt x="64808" y="349034"/>
                  </a:lnTo>
                  <a:close/>
                </a:path>
                <a:path w="99695" h="840104">
                  <a:moveTo>
                    <a:pt x="70599" y="291071"/>
                  </a:moveTo>
                  <a:lnTo>
                    <a:pt x="69786" y="290842"/>
                  </a:lnTo>
                  <a:lnTo>
                    <a:pt x="68935" y="290664"/>
                  </a:lnTo>
                  <a:lnTo>
                    <a:pt x="60413" y="289814"/>
                  </a:lnTo>
                  <a:lnTo>
                    <a:pt x="53594" y="295389"/>
                  </a:lnTo>
                  <a:lnTo>
                    <a:pt x="52070" y="310692"/>
                  </a:lnTo>
                  <a:lnTo>
                    <a:pt x="57658" y="317512"/>
                  </a:lnTo>
                  <a:lnTo>
                    <a:pt x="66179" y="318350"/>
                  </a:lnTo>
                  <a:lnTo>
                    <a:pt x="67030" y="318350"/>
                  </a:lnTo>
                  <a:lnTo>
                    <a:pt x="67881" y="318287"/>
                  </a:lnTo>
                  <a:lnTo>
                    <a:pt x="61582" y="316445"/>
                  </a:lnTo>
                  <a:lnTo>
                    <a:pt x="57264" y="310324"/>
                  </a:lnTo>
                  <a:lnTo>
                    <a:pt x="57950" y="303555"/>
                  </a:lnTo>
                  <a:lnTo>
                    <a:pt x="58623" y="296773"/>
                  </a:lnTo>
                  <a:lnTo>
                    <a:pt x="64046" y="291630"/>
                  </a:lnTo>
                  <a:lnTo>
                    <a:pt x="70599" y="291071"/>
                  </a:lnTo>
                  <a:close/>
                </a:path>
                <a:path w="99695" h="840104">
                  <a:moveTo>
                    <a:pt x="76377" y="233108"/>
                  </a:moveTo>
                  <a:lnTo>
                    <a:pt x="75577" y="232879"/>
                  </a:lnTo>
                  <a:lnTo>
                    <a:pt x="74726" y="232702"/>
                  </a:lnTo>
                  <a:lnTo>
                    <a:pt x="66205" y="231851"/>
                  </a:lnTo>
                  <a:lnTo>
                    <a:pt x="59372" y="237426"/>
                  </a:lnTo>
                  <a:lnTo>
                    <a:pt x="57861" y="252730"/>
                  </a:lnTo>
                  <a:lnTo>
                    <a:pt x="63436" y="259549"/>
                  </a:lnTo>
                  <a:lnTo>
                    <a:pt x="71958" y="260400"/>
                  </a:lnTo>
                  <a:lnTo>
                    <a:pt x="72821" y="260400"/>
                  </a:lnTo>
                  <a:lnTo>
                    <a:pt x="73672" y="260324"/>
                  </a:lnTo>
                  <a:lnTo>
                    <a:pt x="67373" y="258483"/>
                  </a:lnTo>
                  <a:lnTo>
                    <a:pt x="63055" y="252361"/>
                  </a:lnTo>
                  <a:lnTo>
                    <a:pt x="63728" y="245592"/>
                  </a:lnTo>
                  <a:lnTo>
                    <a:pt x="64414" y="238810"/>
                  </a:lnTo>
                  <a:lnTo>
                    <a:pt x="69837" y="233667"/>
                  </a:lnTo>
                  <a:lnTo>
                    <a:pt x="76377" y="233108"/>
                  </a:lnTo>
                  <a:close/>
                </a:path>
                <a:path w="99695" h="840104">
                  <a:moveTo>
                    <a:pt x="82169" y="175145"/>
                  </a:moveTo>
                  <a:lnTo>
                    <a:pt x="81356" y="174917"/>
                  </a:lnTo>
                  <a:lnTo>
                    <a:pt x="80518" y="174739"/>
                  </a:lnTo>
                  <a:lnTo>
                    <a:pt x="71996" y="173888"/>
                  </a:lnTo>
                  <a:lnTo>
                    <a:pt x="65176" y="179476"/>
                  </a:lnTo>
                  <a:lnTo>
                    <a:pt x="63639" y="194767"/>
                  </a:lnTo>
                  <a:lnTo>
                    <a:pt x="69227" y="201587"/>
                  </a:lnTo>
                  <a:lnTo>
                    <a:pt x="77749" y="202438"/>
                  </a:lnTo>
                  <a:lnTo>
                    <a:pt x="78613" y="202438"/>
                  </a:lnTo>
                  <a:lnTo>
                    <a:pt x="79451" y="202361"/>
                  </a:lnTo>
                  <a:lnTo>
                    <a:pt x="73152" y="200520"/>
                  </a:lnTo>
                  <a:lnTo>
                    <a:pt x="68834" y="194398"/>
                  </a:lnTo>
                  <a:lnTo>
                    <a:pt x="69519" y="187629"/>
                  </a:lnTo>
                  <a:lnTo>
                    <a:pt x="70205" y="180848"/>
                  </a:lnTo>
                  <a:lnTo>
                    <a:pt x="75628" y="175717"/>
                  </a:lnTo>
                  <a:lnTo>
                    <a:pt x="82169" y="175145"/>
                  </a:lnTo>
                  <a:close/>
                </a:path>
                <a:path w="99695" h="840104">
                  <a:moveTo>
                    <a:pt x="87960" y="117182"/>
                  </a:moveTo>
                  <a:lnTo>
                    <a:pt x="87147" y="116954"/>
                  </a:lnTo>
                  <a:lnTo>
                    <a:pt x="86296" y="116776"/>
                  </a:lnTo>
                  <a:lnTo>
                    <a:pt x="77774" y="115925"/>
                  </a:lnTo>
                  <a:lnTo>
                    <a:pt x="70954" y="121513"/>
                  </a:lnTo>
                  <a:lnTo>
                    <a:pt x="69430" y="136804"/>
                  </a:lnTo>
                  <a:lnTo>
                    <a:pt x="75018" y="143624"/>
                  </a:lnTo>
                  <a:lnTo>
                    <a:pt x="83540" y="144475"/>
                  </a:lnTo>
                  <a:lnTo>
                    <a:pt x="84391" y="144475"/>
                  </a:lnTo>
                  <a:lnTo>
                    <a:pt x="85242" y="144399"/>
                  </a:lnTo>
                  <a:lnTo>
                    <a:pt x="78943" y="142557"/>
                  </a:lnTo>
                  <a:lnTo>
                    <a:pt x="74625" y="136436"/>
                  </a:lnTo>
                  <a:lnTo>
                    <a:pt x="75311" y="129667"/>
                  </a:lnTo>
                  <a:lnTo>
                    <a:pt x="75984" y="122885"/>
                  </a:lnTo>
                  <a:lnTo>
                    <a:pt x="81407" y="117754"/>
                  </a:lnTo>
                  <a:lnTo>
                    <a:pt x="87960" y="117182"/>
                  </a:lnTo>
                  <a:close/>
                </a:path>
                <a:path w="99695" h="840104">
                  <a:moveTo>
                    <a:pt x="93738" y="59220"/>
                  </a:moveTo>
                  <a:lnTo>
                    <a:pt x="92938" y="58991"/>
                  </a:lnTo>
                  <a:lnTo>
                    <a:pt x="92087" y="58813"/>
                  </a:lnTo>
                  <a:lnTo>
                    <a:pt x="83566" y="57962"/>
                  </a:lnTo>
                  <a:lnTo>
                    <a:pt x="76746" y="63550"/>
                  </a:lnTo>
                  <a:lnTo>
                    <a:pt x="75222" y="78841"/>
                  </a:lnTo>
                  <a:lnTo>
                    <a:pt x="80797" y="85661"/>
                  </a:lnTo>
                  <a:lnTo>
                    <a:pt x="89319" y="86512"/>
                  </a:lnTo>
                  <a:lnTo>
                    <a:pt x="90182" y="86512"/>
                  </a:lnTo>
                  <a:lnTo>
                    <a:pt x="91033" y="86436"/>
                  </a:lnTo>
                  <a:lnTo>
                    <a:pt x="84721" y="84594"/>
                  </a:lnTo>
                  <a:lnTo>
                    <a:pt x="80416" y="78473"/>
                  </a:lnTo>
                  <a:lnTo>
                    <a:pt x="81089" y="71704"/>
                  </a:lnTo>
                  <a:lnTo>
                    <a:pt x="81775" y="64935"/>
                  </a:lnTo>
                  <a:lnTo>
                    <a:pt x="87198" y="59791"/>
                  </a:lnTo>
                  <a:lnTo>
                    <a:pt x="93738" y="59220"/>
                  </a:lnTo>
                  <a:close/>
                </a:path>
                <a:path w="99695" h="840104">
                  <a:moveTo>
                    <a:pt x="99529" y="1257"/>
                  </a:moveTo>
                  <a:lnTo>
                    <a:pt x="97878" y="850"/>
                  </a:lnTo>
                  <a:lnTo>
                    <a:pt x="89357" y="0"/>
                  </a:lnTo>
                  <a:lnTo>
                    <a:pt x="82524" y="5588"/>
                  </a:lnTo>
                  <a:lnTo>
                    <a:pt x="81000" y="20891"/>
                  </a:lnTo>
                  <a:lnTo>
                    <a:pt x="86575" y="27698"/>
                  </a:lnTo>
                  <a:lnTo>
                    <a:pt x="94234" y="28460"/>
                  </a:lnTo>
                  <a:lnTo>
                    <a:pt x="95097" y="28549"/>
                  </a:lnTo>
                  <a:lnTo>
                    <a:pt x="95973" y="28549"/>
                  </a:lnTo>
                  <a:lnTo>
                    <a:pt x="96824" y="28473"/>
                  </a:lnTo>
                  <a:lnTo>
                    <a:pt x="90500" y="26631"/>
                  </a:lnTo>
                  <a:lnTo>
                    <a:pt x="86207" y="20523"/>
                  </a:lnTo>
                  <a:lnTo>
                    <a:pt x="87553" y="6972"/>
                  </a:lnTo>
                  <a:lnTo>
                    <a:pt x="92989" y="1828"/>
                  </a:lnTo>
                  <a:lnTo>
                    <a:pt x="99529" y="1257"/>
                  </a:lnTo>
                  <a:close/>
                </a:path>
              </a:pathLst>
            </a:custGeom>
            <a:solidFill>
              <a:srgbClr val="1F4B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3" name="object 373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0150485" y="6493268"/>
              <a:ext cx="795788" cy="137691"/>
            </a:xfrm>
            <a:prstGeom prst="rect">
              <a:avLst/>
            </a:prstGeom>
          </p:spPr>
        </p:pic>
        <p:sp>
          <p:nvSpPr>
            <p:cNvPr id="374" name="object 374"/>
            <p:cNvSpPr/>
            <p:nvPr/>
          </p:nvSpPr>
          <p:spPr>
            <a:xfrm>
              <a:off x="10250272" y="5609291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22" y="8585"/>
                  </a:moveTo>
                  <a:lnTo>
                    <a:pt x="39966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790" y="0"/>
                  </a:lnTo>
                  <a:lnTo>
                    <a:pt x="673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207" y="16598"/>
                  </a:lnTo>
                  <a:lnTo>
                    <a:pt x="5994" y="16675"/>
                  </a:lnTo>
                  <a:lnTo>
                    <a:pt x="6743" y="16167"/>
                  </a:lnTo>
                  <a:lnTo>
                    <a:pt x="7239" y="14452"/>
                  </a:lnTo>
                  <a:lnTo>
                    <a:pt x="6731" y="13512"/>
                  </a:lnTo>
                  <a:lnTo>
                    <a:pt x="4711" y="12915"/>
                  </a:lnTo>
                  <a:lnTo>
                    <a:pt x="3708" y="12293"/>
                  </a:lnTo>
                  <a:lnTo>
                    <a:pt x="4978" y="11544"/>
                  </a:lnTo>
                  <a:lnTo>
                    <a:pt x="9639" y="10363"/>
                  </a:lnTo>
                  <a:lnTo>
                    <a:pt x="35915" y="12992"/>
                  </a:lnTo>
                  <a:lnTo>
                    <a:pt x="38239" y="15735"/>
                  </a:lnTo>
                  <a:lnTo>
                    <a:pt x="38519" y="16192"/>
                  </a:lnTo>
                  <a:lnTo>
                    <a:pt x="38493" y="16954"/>
                  </a:lnTo>
                  <a:lnTo>
                    <a:pt x="38989" y="17653"/>
                  </a:lnTo>
                  <a:lnTo>
                    <a:pt x="40627" y="18122"/>
                  </a:lnTo>
                  <a:lnTo>
                    <a:pt x="41541" y="17589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07"/>
                  </a:lnTo>
                  <a:lnTo>
                    <a:pt x="13728" y="7327"/>
                  </a:lnTo>
                  <a:lnTo>
                    <a:pt x="7607" y="7086"/>
                  </a:lnTo>
                  <a:lnTo>
                    <a:pt x="7404" y="6692"/>
                  </a:lnTo>
                  <a:lnTo>
                    <a:pt x="5397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588" y="6172"/>
                  </a:lnTo>
                  <a:lnTo>
                    <a:pt x="38912" y="8928"/>
                  </a:lnTo>
                  <a:lnTo>
                    <a:pt x="39192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00" y="11303"/>
                  </a:lnTo>
                  <a:lnTo>
                    <a:pt x="42227" y="10769"/>
                  </a:lnTo>
                  <a:lnTo>
                    <a:pt x="42722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10249459" y="5605773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91" y="8699"/>
                  </a:moveTo>
                  <a:lnTo>
                    <a:pt x="41046" y="4559"/>
                  </a:lnTo>
                  <a:lnTo>
                    <a:pt x="34099" y="2463"/>
                  </a:lnTo>
                  <a:lnTo>
                    <a:pt x="14782" y="546"/>
                  </a:lnTo>
                  <a:lnTo>
                    <a:pt x="1828" y="0"/>
                  </a:lnTo>
                  <a:lnTo>
                    <a:pt x="698" y="5880"/>
                  </a:lnTo>
                  <a:lnTo>
                    <a:pt x="787" y="8293"/>
                  </a:lnTo>
                  <a:lnTo>
                    <a:pt x="0" y="12700"/>
                  </a:lnTo>
                  <a:lnTo>
                    <a:pt x="114" y="15113"/>
                  </a:lnTo>
                  <a:lnTo>
                    <a:pt x="5372" y="16611"/>
                  </a:lnTo>
                  <a:lnTo>
                    <a:pt x="6184" y="16687"/>
                  </a:lnTo>
                  <a:lnTo>
                    <a:pt x="6959" y="16192"/>
                  </a:lnTo>
                  <a:lnTo>
                    <a:pt x="7454" y="14465"/>
                  </a:lnTo>
                  <a:lnTo>
                    <a:pt x="6921" y="13512"/>
                  </a:lnTo>
                  <a:lnTo>
                    <a:pt x="4864" y="12915"/>
                  </a:lnTo>
                  <a:lnTo>
                    <a:pt x="3822" y="12293"/>
                  </a:lnTo>
                  <a:lnTo>
                    <a:pt x="5118" y="11544"/>
                  </a:lnTo>
                  <a:lnTo>
                    <a:pt x="9893" y="10388"/>
                  </a:lnTo>
                  <a:lnTo>
                    <a:pt x="36893" y="13081"/>
                  </a:lnTo>
                  <a:lnTo>
                    <a:pt x="39293" y="15836"/>
                  </a:lnTo>
                  <a:lnTo>
                    <a:pt x="39573" y="16281"/>
                  </a:lnTo>
                  <a:lnTo>
                    <a:pt x="39560" y="17043"/>
                  </a:lnTo>
                  <a:lnTo>
                    <a:pt x="40068" y="17754"/>
                  </a:lnTo>
                  <a:lnTo>
                    <a:pt x="41744" y="18224"/>
                  </a:lnTo>
                  <a:lnTo>
                    <a:pt x="42697" y="17691"/>
                  </a:lnTo>
                  <a:lnTo>
                    <a:pt x="43205" y="15519"/>
                  </a:lnTo>
                  <a:lnTo>
                    <a:pt x="40373" y="11379"/>
                  </a:lnTo>
                  <a:lnTo>
                    <a:pt x="33413" y="9283"/>
                  </a:lnTo>
                  <a:lnTo>
                    <a:pt x="14097" y="7366"/>
                  </a:lnTo>
                  <a:lnTo>
                    <a:pt x="7823" y="7112"/>
                  </a:lnTo>
                  <a:lnTo>
                    <a:pt x="7607" y="6705"/>
                  </a:lnTo>
                  <a:lnTo>
                    <a:pt x="5537" y="6108"/>
                  </a:lnTo>
                  <a:lnTo>
                    <a:pt x="4508" y="5473"/>
                  </a:lnTo>
                  <a:lnTo>
                    <a:pt x="5803" y="4737"/>
                  </a:lnTo>
                  <a:lnTo>
                    <a:pt x="10579" y="3568"/>
                  </a:lnTo>
                  <a:lnTo>
                    <a:pt x="37566" y="6261"/>
                  </a:lnTo>
                  <a:lnTo>
                    <a:pt x="39966" y="9029"/>
                  </a:lnTo>
                  <a:lnTo>
                    <a:pt x="40259" y="9461"/>
                  </a:lnTo>
                  <a:lnTo>
                    <a:pt x="40246" y="10223"/>
                  </a:lnTo>
                  <a:lnTo>
                    <a:pt x="40741" y="10934"/>
                  </a:lnTo>
                  <a:lnTo>
                    <a:pt x="42418" y="11417"/>
                  </a:lnTo>
                  <a:lnTo>
                    <a:pt x="43370" y="10871"/>
                  </a:lnTo>
                  <a:lnTo>
                    <a:pt x="43891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10244480" y="5667253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219" y="16598"/>
                  </a:lnTo>
                  <a:lnTo>
                    <a:pt x="5994" y="16675"/>
                  </a:lnTo>
                  <a:lnTo>
                    <a:pt x="6756" y="16167"/>
                  </a:lnTo>
                  <a:lnTo>
                    <a:pt x="7251" y="14452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78" y="11544"/>
                  </a:lnTo>
                  <a:lnTo>
                    <a:pt x="9639" y="10363"/>
                  </a:lnTo>
                  <a:lnTo>
                    <a:pt x="35915" y="12979"/>
                  </a:lnTo>
                  <a:lnTo>
                    <a:pt x="38239" y="15735"/>
                  </a:lnTo>
                  <a:lnTo>
                    <a:pt x="38519" y="16192"/>
                  </a:lnTo>
                  <a:lnTo>
                    <a:pt x="38506" y="16954"/>
                  </a:lnTo>
                  <a:lnTo>
                    <a:pt x="38989" y="17653"/>
                  </a:lnTo>
                  <a:lnTo>
                    <a:pt x="40627" y="18110"/>
                  </a:lnTo>
                  <a:lnTo>
                    <a:pt x="41554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50" y="9207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92"/>
                  </a:lnTo>
                  <a:lnTo>
                    <a:pt x="5397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601" y="6159"/>
                  </a:lnTo>
                  <a:lnTo>
                    <a:pt x="38925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13" y="11303"/>
                  </a:lnTo>
                  <a:lnTo>
                    <a:pt x="42227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10243680" y="5663736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86"/>
                  </a:moveTo>
                  <a:lnTo>
                    <a:pt x="41046" y="4559"/>
                  </a:lnTo>
                  <a:lnTo>
                    <a:pt x="34086" y="2463"/>
                  </a:lnTo>
                  <a:lnTo>
                    <a:pt x="14770" y="546"/>
                  </a:lnTo>
                  <a:lnTo>
                    <a:pt x="1816" y="0"/>
                  </a:lnTo>
                  <a:lnTo>
                    <a:pt x="685" y="5867"/>
                  </a:lnTo>
                  <a:lnTo>
                    <a:pt x="787" y="8293"/>
                  </a:lnTo>
                  <a:lnTo>
                    <a:pt x="0" y="12687"/>
                  </a:lnTo>
                  <a:lnTo>
                    <a:pt x="101" y="15113"/>
                  </a:lnTo>
                  <a:lnTo>
                    <a:pt x="5372" y="16611"/>
                  </a:lnTo>
                  <a:lnTo>
                    <a:pt x="6172" y="16687"/>
                  </a:lnTo>
                  <a:lnTo>
                    <a:pt x="6946" y="16192"/>
                  </a:lnTo>
                  <a:lnTo>
                    <a:pt x="7442" y="14465"/>
                  </a:lnTo>
                  <a:lnTo>
                    <a:pt x="6921" y="13512"/>
                  </a:lnTo>
                  <a:lnTo>
                    <a:pt x="4851" y="12915"/>
                  </a:lnTo>
                  <a:lnTo>
                    <a:pt x="3822" y="12293"/>
                  </a:lnTo>
                  <a:lnTo>
                    <a:pt x="5118" y="11544"/>
                  </a:lnTo>
                  <a:lnTo>
                    <a:pt x="9893" y="10388"/>
                  </a:lnTo>
                  <a:lnTo>
                    <a:pt x="36880" y="13081"/>
                  </a:lnTo>
                  <a:lnTo>
                    <a:pt x="39281" y="15836"/>
                  </a:lnTo>
                  <a:lnTo>
                    <a:pt x="39560" y="16281"/>
                  </a:lnTo>
                  <a:lnTo>
                    <a:pt x="39560" y="17043"/>
                  </a:lnTo>
                  <a:lnTo>
                    <a:pt x="40055" y="17754"/>
                  </a:lnTo>
                  <a:lnTo>
                    <a:pt x="41732" y="18224"/>
                  </a:lnTo>
                  <a:lnTo>
                    <a:pt x="42684" y="17691"/>
                  </a:lnTo>
                  <a:lnTo>
                    <a:pt x="43192" y="15519"/>
                  </a:lnTo>
                  <a:lnTo>
                    <a:pt x="40360" y="11379"/>
                  </a:lnTo>
                  <a:lnTo>
                    <a:pt x="33413" y="9283"/>
                  </a:lnTo>
                  <a:lnTo>
                    <a:pt x="14084" y="7366"/>
                  </a:lnTo>
                  <a:lnTo>
                    <a:pt x="7810" y="7112"/>
                  </a:lnTo>
                  <a:lnTo>
                    <a:pt x="7594" y="6705"/>
                  </a:lnTo>
                  <a:lnTo>
                    <a:pt x="5537" y="6108"/>
                  </a:lnTo>
                  <a:lnTo>
                    <a:pt x="4495" y="5473"/>
                  </a:lnTo>
                  <a:lnTo>
                    <a:pt x="5791" y="4737"/>
                  </a:lnTo>
                  <a:lnTo>
                    <a:pt x="10566" y="3568"/>
                  </a:lnTo>
                  <a:lnTo>
                    <a:pt x="37566" y="6261"/>
                  </a:lnTo>
                  <a:lnTo>
                    <a:pt x="39966" y="9029"/>
                  </a:lnTo>
                  <a:lnTo>
                    <a:pt x="40246" y="9461"/>
                  </a:lnTo>
                  <a:lnTo>
                    <a:pt x="40233" y="10223"/>
                  </a:lnTo>
                  <a:lnTo>
                    <a:pt x="40741" y="10934"/>
                  </a:lnTo>
                  <a:lnTo>
                    <a:pt x="42418" y="11404"/>
                  </a:lnTo>
                  <a:lnTo>
                    <a:pt x="43370" y="10871"/>
                  </a:lnTo>
                  <a:lnTo>
                    <a:pt x="43878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10238689" y="5725217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27" y="508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101" y="15113"/>
                  </a:lnTo>
                  <a:lnTo>
                    <a:pt x="5219" y="16598"/>
                  </a:lnTo>
                  <a:lnTo>
                    <a:pt x="6007" y="16675"/>
                  </a:lnTo>
                  <a:lnTo>
                    <a:pt x="6756" y="16167"/>
                  </a:lnTo>
                  <a:lnTo>
                    <a:pt x="7251" y="14452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91" y="11544"/>
                  </a:lnTo>
                  <a:lnTo>
                    <a:pt x="9652" y="10363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31" y="16192"/>
                  </a:lnTo>
                  <a:lnTo>
                    <a:pt x="38506" y="16954"/>
                  </a:lnTo>
                  <a:lnTo>
                    <a:pt x="39001" y="17653"/>
                  </a:lnTo>
                  <a:lnTo>
                    <a:pt x="40627" y="18110"/>
                  </a:lnTo>
                  <a:lnTo>
                    <a:pt x="41554" y="17576"/>
                  </a:lnTo>
                  <a:lnTo>
                    <a:pt x="42049" y="15405"/>
                  </a:lnTo>
                  <a:lnTo>
                    <a:pt x="39306" y="11277"/>
                  </a:lnTo>
                  <a:lnTo>
                    <a:pt x="32550" y="9207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92"/>
                  </a:lnTo>
                  <a:lnTo>
                    <a:pt x="5410" y="6096"/>
                  </a:lnTo>
                  <a:lnTo>
                    <a:pt x="4406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601" y="6172"/>
                  </a:lnTo>
                  <a:lnTo>
                    <a:pt x="38925" y="8928"/>
                  </a:lnTo>
                  <a:lnTo>
                    <a:pt x="39204" y="9372"/>
                  </a:lnTo>
                  <a:lnTo>
                    <a:pt x="39192" y="10134"/>
                  </a:lnTo>
                  <a:lnTo>
                    <a:pt x="39674" y="10833"/>
                  </a:lnTo>
                  <a:lnTo>
                    <a:pt x="41313" y="11290"/>
                  </a:lnTo>
                  <a:lnTo>
                    <a:pt x="42240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10237889" y="5721699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99"/>
                  </a:moveTo>
                  <a:lnTo>
                    <a:pt x="41046" y="4559"/>
                  </a:lnTo>
                  <a:lnTo>
                    <a:pt x="34099" y="2463"/>
                  </a:lnTo>
                  <a:lnTo>
                    <a:pt x="14770" y="546"/>
                  </a:lnTo>
                  <a:lnTo>
                    <a:pt x="1816" y="0"/>
                  </a:lnTo>
                  <a:lnTo>
                    <a:pt x="685" y="5880"/>
                  </a:lnTo>
                  <a:lnTo>
                    <a:pt x="787" y="8293"/>
                  </a:lnTo>
                  <a:lnTo>
                    <a:pt x="0" y="12700"/>
                  </a:lnTo>
                  <a:lnTo>
                    <a:pt x="101" y="15113"/>
                  </a:lnTo>
                  <a:lnTo>
                    <a:pt x="5372" y="16611"/>
                  </a:lnTo>
                  <a:lnTo>
                    <a:pt x="6172" y="16687"/>
                  </a:lnTo>
                  <a:lnTo>
                    <a:pt x="6946" y="16192"/>
                  </a:lnTo>
                  <a:lnTo>
                    <a:pt x="7442" y="14465"/>
                  </a:lnTo>
                  <a:lnTo>
                    <a:pt x="6921" y="13512"/>
                  </a:lnTo>
                  <a:lnTo>
                    <a:pt x="4864" y="12915"/>
                  </a:lnTo>
                  <a:lnTo>
                    <a:pt x="3822" y="12293"/>
                  </a:lnTo>
                  <a:lnTo>
                    <a:pt x="5118" y="11544"/>
                  </a:lnTo>
                  <a:lnTo>
                    <a:pt x="9893" y="10388"/>
                  </a:lnTo>
                  <a:lnTo>
                    <a:pt x="36893" y="13081"/>
                  </a:lnTo>
                  <a:lnTo>
                    <a:pt x="39281" y="15836"/>
                  </a:lnTo>
                  <a:lnTo>
                    <a:pt x="39573" y="16281"/>
                  </a:lnTo>
                  <a:lnTo>
                    <a:pt x="39560" y="17043"/>
                  </a:lnTo>
                  <a:lnTo>
                    <a:pt x="40055" y="17754"/>
                  </a:lnTo>
                  <a:lnTo>
                    <a:pt x="41732" y="18224"/>
                  </a:lnTo>
                  <a:lnTo>
                    <a:pt x="42684" y="17678"/>
                  </a:lnTo>
                  <a:lnTo>
                    <a:pt x="43192" y="15506"/>
                  </a:lnTo>
                  <a:lnTo>
                    <a:pt x="40360" y="11379"/>
                  </a:lnTo>
                  <a:lnTo>
                    <a:pt x="33413" y="9283"/>
                  </a:lnTo>
                  <a:lnTo>
                    <a:pt x="14097" y="7366"/>
                  </a:lnTo>
                  <a:lnTo>
                    <a:pt x="7823" y="7112"/>
                  </a:lnTo>
                  <a:lnTo>
                    <a:pt x="7607" y="6692"/>
                  </a:lnTo>
                  <a:lnTo>
                    <a:pt x="5537" y="6096"/>
                  </a:lnTo>
                  <a:lnTo>
                    <a:pt x="4508" y="5473"/>
                  </a:lnTo>
                  <a:lnTo>
                    <a:pt x="5803" y="4724"/>
                  </a:lnTo>
                  <a:lnTo>
                    <a:pt x="10579" y="3568"/>
                  </a:lnTo>
                  <a:lnTo>
                    <a:pt x="37566" y="6261"/>
                  </a:lnTo>
                  <a:lnTo>
                    <a:pt x="39966" y="9017"/>
                  </a:lnTo>
                  <a:lnTo>
                    <a:pt x="40246" y="9461"/>
                  </a:lnTo>
                  <a:lnTo>
                    <a:pt x="40233" y="10236"/>
                  </a:lnTo>
                  <a:lnTo>
                    <a:pt x="40741" y="10934"/>
                  </a:lnTo>
                  <a:lnTo>
                    <a:pt x="42418" y="11404"/>
                  </a:lnTo>
                  <a:lnTo>
                    <a:pt x="43370" y="10858"/>
                  </a:lnTo>
                  <a:lnTo>
                    <a:pt x="43878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10232911" y="5783179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22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803" y="0"/>
                  </a:lnTo>
                  <a:lnTo>
                    <a:pt x="673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207" y="16598"/>
                  </a:lnTo>
                  <a:lnTo>
                    <a:pt x="5994" y="16675"/>
                  </a:lnTo>
                  <a:lnTo>
                    <a:pt x="6756" y="16167"/>
                  </a:lnTo>
                  <a:lnTo>
                    <a:pt x="7239" y="14452"/>
                  </a:lnTo>
                  <a:lnTo>
                    <a:pt x="6731" y="13500"/>
                  </a:lnTo>
                  <a:lnTo>
                    <a:pt x="4724" y="12903"/>
                  </a:lnTo>
                  <a:lnTo>
                    <a:pt x="3721" y="12293"/>
                  </a:lnTo>
                  <a:lnTo>
                    <a:pt x="4978" y="11531"/>
                  </a:lnTo>
                  <a:lnTo>
                    <a:pt x="9626" y="10363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19" y="16179"/>
                  </a:lnTo>
                  <a:lnTo>
                    <a:pt x="38493" y="16954"/>
                  </a:lnTo>
                  <a:lnTo>
                    <a:pt x="38989" y="17653"/>
                  </a:lnTo>
                  <a:lnTo>
                    <a:pt x="40627" y="18110"/>
                  </a:lnTo>
                  <a:lnTo>
                    <a:pt x="41541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07"/>
                  </a:lnTo>
                  <a:lnTo>
                    <a:pt x="13741" y="7327"/>
                  </a:lnTo>
                  <a:lnTo>
                    <a:pt x="7607" y="7086"/>
                  </a:lnTo>
                  <a:lnTo>
                    <a:pt x="7404" y="6692"/>
                  </a:lnTo>
                  <a:lnTo>
                    <a:pt x="5397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588" y="6172"/>
                  </a:lnTo>
                  <a:lnTo>
                    <a:pt x="38912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00" y="11290"/>
                  </a:lnTo>
                  <a:lnTo>
                    <a:pt x="42227" y="10756"/>
                  </a:lnTo>
                  <a:lnTo>
                    <a:pt x="42722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10232111" y="5779661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99"/>
                  </a:moveTo>
                  <a:lnTo>
                    <a:pt x="41033" y="4559"/>
                  </a:lnTo>
                  <a:lnTo>
                    <a:pt x="34086" y="2463"/>
                  </a:lnTo>
                  <a:lnTo>
                    <a:pt x="14770" y="533"/>
                  </a:lnTo>
                  <a:lnTo>
                    <a:pt x="1816" y="0"/>
                  </a:lnTo>
                  <a:lnTo>
                    <a:pt x="673" y="5867"/>
                  </a:lnTo>
                  <a:lnTo>
                    <a:pt x="774" y="8293"/>
                  </a:lnTo>
                  <a:lnTo>
                    <a:pt x="0" y="12687"/>
                  </a:lnTo>
                  <a:lnTo>
                    <a:pt x="101" y="15113"/>
                  </a:lnTo>
                  <a:lnTo>
                    <a:pt x="5359" y="16598"/>
                  </a:lnTo>
                  <a:lnTo>
                    <a:pt x="6172" y="16687"/>
                  </a:lnTo>
                  <a:lnTo>
                    <a:pt x="6946" y="16179"/>
                  </a:lnTo>
                  <a:lnTo>
                    <a:pt x="7442" y="14465"/>
                  </a:lnTo>
                  <a:lnTo>
                    <a:pt x="6908" y="13512"/>
                  </a:lnTo>
                  <a:lnTo>
                    <a:pt x="4851" y="12915"/>
                  </a:lnTo>
                  <a:lnTo>
                    <a:pt x="3810" y="12293"/>
                  </a:lnTo>
                  <a:lnTo>
                    <a:pt x="5118" y="11544"/>
                  </a:lnTo>
                  <a:lnTo>
                    <a:pt x="9893" y="10388"/>
                  </a:lnTo>
                  <a:lnTo>
                    <a:pt x="36880" y="13081"/>
                  </a:lnTo>
                  <a:lnTo>
                    <a:pt x="39281" y="15836"/>
                  </a:lnTo>
                  <a:lnTo>
                    <a:pt x="39560" y="16281"/>
                  </a:lnTo>
                  <a:lnTo>
                    <a:pt x="39547" y="17043"/>
                  </a:lnTo>
                  <a:lnTo>
                    <a:pt x="40055" y="17754"/>
                  </a:lnTo>
                  <a:lnTo>
                    <a:pt x="41732" y="18211"/>
                  </a:lnTo>
                  <a:lnTo>
                    <a:pt x="42684" y="17678"/>
                  </a:lnTo>
                  <a:lnTo>
                    <a:pt x="43192" y="15506"/>
                  </a:lnTo>
                  <a:lnTo>
                    <a:pt x="40360" y="11379"/>
                  </a:lnTo>
                  <a:lnTo>
                    <a:pt x="33401" y="9283"/>
                  </a:lnTo>
                  <a:lnTo>
                    <a:pt x="14084" y="7353"/>
                  </a:lnTo>
                  <a:lnTo>
                    <a:pt x="7810" y="7099"/>
                  </a:lnTo>
                  <a:lnTo>
                    <a:pt x="7594" y="6692"/>
                  </a:lnTo>
                  <a:lnTo>
                    <a:pt x="5537" y="6096"/>
                  </a:lnTo>
                  <a:lnTo>
                    <a:pt x="4495" y="5473"/>
                  </a:lnTo>
                  <a:lnTo>
                    <a:pt x="5791" y="4724"/>
                  </a:lnTo>
                  <a:lnTo>
                    <a:pt x="10566" y="3568"/>
                  </a:lnTo>
                  <a:lnTo>
                    <a:pt x="37566" y="6261"/>
                  </a:lnTo>
                  <a:lnTo>
                    <a:pt x="39966" y="9017"/>
                  </a:lnTo>
                  <a:lnTo>
                    <a:pt x="40246" y="9461"/>
                  </a:lnTo>
                  <a:lnTo>
                    <a:pt x="40233" y="10223"/>
                  </a:lnTo>
                  <a:lnTo>
                    <a:pt x="40741" y="10934"/>
                  </a:lnTo>
                  <a:lnTo>
                    <a:pt x="42405" y="11404"/>
                  </a:lnTo>
                  <a:lnTo>
                    <a:pt x="43357" y="10858"/>
                  </a:lnTo>
                  <a:lnTo>
                    <a:pt x="43865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10227119" y="5841142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101" y="15100"/>
                  </a:lnTo>
                  <a:lnTo>
                    <a:pt x="5219" y="16598"/>
                  </a:lnTo>
                  <a:lnTo>
                    <a:pt x="6007" y="16675"/>
                  </a:lnTo>
                  <a:lnTo>
                    <a:pt x="6756" y="16167"/>
                  </a:lnTo>
                  <a:lnTo>
                    <a:pt x="7251" y="14452"/>
                  </a:lnTo>
                  <a:lnTo>
                    <a:pt x="6731" y="13500"/>
                  </a:lnTo>
                  <a:lnTo>
                    <a:pt x="4724" y="12903"/>
                  </a:lnTo>
                  <a:lnTo>
                    <a:pt x="3721" y="12293"/>
                  </a:lnTo>
                  <a:lnTo>
                    <a:pt x="4991" y="11531"/>
                  </a:lnTo>
                  <a:lnTo>
                    <a:pt x="9639" y="10363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19" y="16179"/>
                  </a:lnTo>
                  <a:lnTo>
                    <a:pt x="38506" y="16954"/>
                  </a:lnTo>
                  <a:lnTo>
                    <a:pt x="38989" y="17653"/>
                  </a:lnTo>
                  <a:lnTo>
                    <a:pt x="40627" y="18110"/>
                  </a:lnTo>
                  <a:lnTo>
                    <a:pt x="41554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50" y="9207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80"/>
                  </a:lnTo>
                  <a:lnTo>
                    <a:pt x="5410" y="6083"/>
                  </a:lnTo>
                  <a:lnTo>
                    <a:pt x="4394" y="5473"/>
                  </a:lnTo>
                  <a:lnTo>
                    <a:pt x="5664" y="4711"/>
                  </a:lnTo>
                  <a:lnTo>
                    <a:pt x="10325" y="3543"/>
                  </a:lnTo>
                  <a:lnTo>
                    <a:pt x="36601" y="6159"/>
                  </a:lnTo>
                  <a:lnTo>
                    <a:pt x="38925" y="8928"/>
                  </a:lnTo>
                  <a:lnTo>
                    <a:pt x="39204" y="9359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13" y="11290"/>
                  </a:lnTo>
                  <a:lnTo>
                    <a:pt x="42227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10226332" y="5837611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99"/>
                  </a:moveTo>
                  <a:lnTo>
                    <a:pt x="41033" y="4572"/>
                  </a:lnTo>
                  <a:lnTo>
                    <a:pt x="34074" y="2476"/>
                  </a:lnTo>
                  <a:lnTo>
                    <a:pt x="14757" y="546"/>
                  </a:lnTo>
                  <a:lnTo>
                    <a:pt x="1803" y="0"/>
                  </a:lnTo>
                  <a:lnTo>
                    <a:pt x="673" y="5892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359" y="16611"/>
                  </a:lnTo>
                  <a:lnTo>
                    <a:pt x="6159" y="16700"/>
                  </a:lnTo>
                  <a:lnTo>
                    <a:pt x="6934" y="16192"/>
                  </a:lnTo>
                  <a:lnTo>
                    <a:pt x="7429" y="14478"/>
                  </a:lnTo>
                  <a:lnTo>
                    <a:pt x="6908" y="13525"/>
                  </a:lnTo>
                  <a:lnTo>
                    <a:pt x="4838" y="12928"/>
                  </a:lnTo>
                  <a:lnTo>
                    <a:pt x="3810" y="12306"/>
                  </a:lnTo>
                  <a:lnTo>
                    <a:pt x="5105" y="11557"/>
                  </a:lnTo>
                  <a:lnTo>
                    <a:pt x="9880" y="10401"/>
                  </a:lnTo>
                  <a:lnTo>
                    <a:pt x="36868" y="13081"/>
                  </a:lnTo>
                  <a:lnTo>
                    <a:pt x="39268" y="15849"/>
                  </a:lnTo>
                  <a:lnTo>
                    <a:pt x="39560" y="16294"/>
                  </a:lnTo>
                  <a:lnTo>
                    <a:pt x="39547" y="17056"/>
                  </a:lnTo>
                  <a:lnTo>
                    <a:pt x="40043" y="17767"/>
                  </a:lnTo>
                  <a:lnTo>
                    <a:pt x="41719" y="18224"/>
                  </a:lnTo>
                  <a:lnTo>
                    <a:pt x="42672" y="17691"/>
                  </a:lnTo>
                  <a:lnTo>
                    <a:pt x="43192" y="15532"/>
                  </a:lnTo>
                  <a:lnTo>
                    <a:pt x="40347" y="11391"/>
                  </a:lnTo>
                  <a:lnTo>
                    <a:pt x="33401" y="9296"/>
                  </a:lnTo>
                  <a:lnTo>
                    <a:pt x="14084" y="7366"/>
                  </a:lnTo>
                  <a:lnTo>
                    <a:pt x="7797" y="7112"/>
                  </a:lnTo>
                  <a:lnTo>
                    <a:pt x="7581" y="6705"/>
                  </a:lnTo>
                  <a:lnTo>
                    <a:pt x="5524" y="6108"/>
                  </a:lnTo>
                  <a:lnTo>
                    <a:pt x="4483" y="5486"/>
                  </a:lnTo>
                  <a:lnTo>
                    <a:pt x="5791" y="4737"/>
                  </a:lnTo>
                  <a:lnTo>
                    <a:pt x="10566" y="3581"/>
                  </a:lnTo>
                  <a:lnTo>
                    <a:pt x="37553" y="6273"/>
                  </a:lnTo>
                  <a:lnTo>
                    <a:pt x="39954" y="9029"/>
                  </a:lnTo>
                  <a:lnTo>
                    <a:pt x="40233" y="9474"/>
                  </a:lnTo>
                  <a:lnTo>
                    <a:pt x="40220" y="10236"/>
                  </a:lnTo>
                  <a:lnTo>
                    <a:pt x="40728" y="10947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65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10221341" y="5899092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22" y="8597"/>
                  </a:moveTo>
                  <a:lnTo>
                    <a:pt x="39966" y="4470"/>
                  </a:lnTo>
                  <a:lnTo>
                    <a:pt x="33223" y="2387"/>
                  </a:lnTo>
                  <a:lnTo>
                    <a:pt x="14414" y="520"/>
                  </a:lnTo>
                  <a:lnTo>
                    <a:pt x="1790" y="0"/>
                  </a:lnTo>
                  <a:lnTo>
                    <a:pt x="673" y="5892"/>
                  </a:lnTo>
                  <a:lnTo>
                    <a:pt x="774" y="8293"/>
                  </a:lnTo>
                  <a:lnTo>
                    <a:pt x="0" y="12712"/>
                  </a:lnTo>
                  <a:lnTo>
                    <a:pt x="88" y="15113"/>
                  </a:lnTo>
                  <a:lnTo>
                    <a:pt x="5207" y="16611"/>
                  </a:lnTo>
                  <a:lnTo>
                    <a:pt x="5994" y="16675"/>
                  </a:lnTo>
                  <a:lnTo>
                    <a:pt x="6743" y="16179"/>
                  </a:lnTo>
                  <a:lnTo>
                    <a:pt x="7239" y="14465"/>
                  </a:lnTo>
                  <a:lnTo>
                    <a:pt x="6731" y="13512"/>
                  </a:lnTo>
                  <a:lnTo>
                    <a:pt x="4711" y="12915"/>
                  </a:lnTo>
                  <a:lnTo>
                    <a:pt x="3708" y="12306"/>
                  </a:lnTo>
                  <a:lnTo>
                    <a:pt x="4978" y="11544"/>
                  </a:lnTo>
                  <a:lnTo>
                    <a:pt x="9639" y="10375"/>
                  </a:lnTo>
                  <a:lnTo>
                    <a:pt x="35902" y="12992"/>
                  </a:lnTo>
                  <a:lnTo>
                    <a:pt x="38239" y="15748"/>
                  </a:lnTo>
                  <a:lnTo>
                    <a:pt x="38519" y="16192"/>
                  </a:lnTo>
                  <a:lnTo>
                    <a:pt x="38493" y="16967"/>
                  </a:lnTo>
                  <a:lnTo>
                    <a:pt x="38989" y="17665"/>
                  </a:lnTo>
                  <a:lnTo>
                    <a:pt x="40614" y="18122"/>
                  </a:lnTo>
                  <a:lnTo>
                    <a:pt x="41541" y="17589"/>
                  </a:lnTo>
                  <a:lnTo>
                    <a:pt x="42049" y="15417"/>
                  </a:lnTo>
                  <a:lnTo>
                    <a:pt x="39293" y="11290"/>
                  </a:lnTo>
                  <a:lnTo>
                    <a:pt x="32537" y="9207"/>
                  </a:lnTo>
                  <a:lnTo>
                    <a:pt x="13728" y="7340"/>
                  </a:lnTo>
                  <a:lnTo>
                    <a:pt x="7620" y="7099"/>
                  </a:lnTo>
                  <a:lnTo>
                    <a:pt x="7404" y="6692"/>
                  </a:lnTo>
                  <a:lnTo>
                    <a:pt x="5397" y="6096"/>
                  </a:lnTo>
                  <a:lnTo>
                    <a:pt x="4394" y="5486"/>
                  </a:lnTo>
                  <a:lnTo>
                    <a:pt x="5664" y="4724"/>
                  </a:lnTo>
                  <a:lnTo>
                    <a:pt x="10312" y="3556"/>
                  </a:lnTo>
                  <a:lnTo>
                    <a:pt x="36588" y="6184"/>
                  </a:lnTo>
                  <a:lnTo>
                    <a:pt x="38912" y="8940"/>
                  </a:lnTo>
                  <a:lnTo>
                    <a:pt x="39192" y="9372"/>
                  </a:lnTo>
                  <a:lnTo>
                    <a:pt x="39179" y="10147"/>
                  </a:lnTo>
                  <a:lnTo>
                    <a:pt x="39662" y="10845"/>
                  </a:lnTo>
                  <a:lnTo>
                    <a:pt x="41300" y="11303"/>
                  </a:lnTo>
                  <a:lnTo>
                    <a:pt x="42227" y="10769"/>
                  </a:lnTo>
                  <a:lnTo>
                    <a:pt x="42722" y="8597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10220541" y="5895574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99"/>
                  </a:moveTo>
                  <a:lnTo>
                    <a:pt x="41033" y="4572"/>
                  </a:lnTo>
                  <a:lnTo>
                    <a:pt x="34086" y="2476"/>
                  </a:lnTo>
                  <a:lnTo>
                    <a:pt x="14757" y="546"/>
                  </a:lnTo>
                  <a:lnTo>
                    <a:pt x="1816" y="0"/>
                  </a:lnTo>
                  <a:lnTo>
                    <a:pt x="685" y="5892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359" y="16611"/>
                  </a:lnTo>
                  <a:lnTo>
                    <a:pt x="6172" y="16700"/>
                  </a:lnTo>
                  <a:lnTo>
                    <a:pt x="6946" y="16192"/>
                  </a:lnTo>
                  <a:lnTo>
                    <a:pt x="7429" y="14478"/>
                  </a:lnTo>
                  <a:lnTo>
                    <a:pt x="6908" y="13525"/>
                  </a:lnTo>
                  <a:lnTo>
                    <a:pt x="4851" y="12928"/>
                  </a:lnTo>
                  <a:lnTo>
                    <a:pt x="3810" y="12306"/>
                  </a:lnTo>
                  <a:lnTo>
                    <a:pt x="5105" y="11557"/>
                  </a:lnTo>
                  <a:lnTo>
                    <a:pt x="9880" y="10401"/>
                  </a:lnTo>
                  <a:lnTo>
                    <a:pt x="36880" y="13081"/>
                  </a:lnTo>
                  <a:lnTo>
                    <a:pt x="39281" y="15849"/>
                  </a:lnTo>
                  <a:lnTo>
                    <a:pt x="39560" y="16294"/>
                  </a:lnTo>
                  <a:lnTo>
                    <a:pt x="39547" y="17056"/>
                  </a:lnTo>
                  <a:lnTo>
                    <a:pt x="40055" y="17767"/>
                  </a:lnTo>
                  <a:lnTo>
                    <a:pt x="41719" y="18224"/>
                  </a:lnTo>
                  <a:lnTo>
                    <a:pt x="42684" y="17691"/>
                  </a:lnTo>
                  <a:lnTo>
                    <a:pt x="43192" y="15519"/>
                  </a:lnTo>
                  <a:lnTo>
                    <a:pt x="40347" y="11391"/>
                  </a:lnTo>
                  <a:lnTo>
                    <a:pt x="33401" y="9296"/>
                  </a:lnTo>
                  <a:lnTo>
                    <a:pt x="14084" y="7366"/>
                  </a:lnTo>
                  <a:lnTo>
                    <a:pt x="7810" y="7112"/>
                  </a:lnTo>
                  <a:lnTo>
                    <a:pt x="7594" y="6705"/>
                  </a:lnTo>
                  <a:lnTo>
                    <a:pt x="5524" y="6108"/>
                  </a:lnTo>
                  <a:lnTo>
                    <a:pt x="4495" y="5486"/>
                  </a:lnTo>
                  <a:lnTo>
                    <a:pt x="5791" y="4737"/>
                  </a:lnTo>
                  <a:lnTo>
                    <a:pt x="10566" y="3581"/>
                  </a:lnTo>
                  <a:lnTo>
                    <a:pt x="37553" y="6261"/>
                  </a:lnTo>
                  <a:lnTo>
                    <a:pt x="39954" y="9029"/>
                  </a:lnTo>
                  <a:lnTo>
                    <a:pt x="40233" y="9474"/>
                  </a:lnTo>
                  <a:lnTo>
                    <a:pt x="40233" y="10236"/>
                  </a:lnTo>
                  <a:lnTo>
                    <a:pt x="40728" y="10947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78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10215550" y="5957055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70"/>
                  </a:lnTo>
                  <a:lnTo>
                    <a:pt x="33223" y="2387"/>
                  </a:lnTo>
                  <a:lnTo>
                    <a:pt x="14414" y="520"/>
                  </a:lnTo>
                  <a:lnTo>
                    <a:pt x="1803" y="0"/>
                  </a:lnTo>
                  <a:lnTo>
                    <a:pt x="673" y="5892"/>
                  </a:lnTo>
                  <a:lnTo>
                    <a:pt x="774" y="8293"/>
                  </a:lnTo>
                  <a:lnTo>
                    <a:pt x="0" y="12712"/>
                  </a:lnTo>
                  <a:lnTo>
                    <a:pt x="88" y="15113"/>
                  </a:lnTo>
                  <a:lnTo>
                    <a:pt x="5207" y="16598"/>
                  </a:lnTo>
                  <a:lnTo>
                    <a:pt x="5994" y="16687"/>
                  </a:lnTo>
                  <a:lnTo>
                    <a:pt x="6756" y="16179"/>
                  </a:lnTo>
                  <a:lnTo>
                    <a:pt x="7239" y="14465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306"/>
                  </a:lnTo>
                  <a:lnTo>
                    <a:pt x="4978" y="11544"/>
                  </a:lnTo>
                  <a:lnTo>
                    <a:pt x="9639" y="10375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19" y="16192"/>
                  </a:lnTo>
                  <a:lnTo>
                    <a:pt x="38506" y="16954"/>
                  </a:lnTo>
                  <a:lnTo>
                    <a:pt x="38989" y="17665"/>
                  </a:lnTo>
                  <a:lnTo>
                    <a:pt x="40627" y="18122"/>
                  </a:lnTo>
                  <a:lnTo>
                    <a:pt x="41541" y="17589"/>
                  </a:lnTo>
                  <a:lnTo>
                    <a:pt x="42049" y="15405"/>
                  </a:lnTo>
                  <a:lnTo>
                    <a:pt x="39293" y="11290"/>
                  </a:lnTo>
                  <a:lnTo>
                    <a:pt x="32537" y="9207"/>
                  </a:lnTo>
                  <a:lnTo>
                    <a:pt x="13741" y="7340"/>
                  </a:lnTo>
                  <a:lnTo>
                    <a:pt x="7620" y="7099"/>
                  </a:lnTo>
                  <a:lnTo>
                    <a:pt x="7416" y="6692"/>
                  </a:lnTo>
                  <a:lnTo>
                    <a:pt x="5397" y="6096"/>
                  </a:lnTo>
                  <a:lnTo>
                    <a:pt x="4394" y="5486"/>
                  </a:lnTo>
                  <a:lnTo>
                    <a:pt x="5664" y="4724"/>
                  </a:lnTo>
                  <a:lnTo>
                    <a:pt x="10325" y="3556"/>
                  </a:lnTo>
                  <a:lnTo>
                    <a:pt x="36588" y="6184"/>
                  </a:lnTo>
                  <a:lnTo>
                    <a:pt x="38912" y="8940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45"/>
                  </a:lnTo>
                  <a:lnTo>
                    <a:pt x="41300" y="11303"/>
                  </a:lnTo>
                  <a:lnTo>
                    <a:pt x="42227" y="10769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10214750" y="5953537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99"/>
                  </a:moveTo>
                  <a:lnTo>
                    <a:pt x="41046" y="4559"/>
                  </a:lnTo>
                  <a:lnTo>
                    <a:pt x="34086" y="2476"/>
                  </a:lnTo>
                  <a:lnTo>
                    <a:pt x="14770" y="546"/>
                  </a:lnTo>
                  <a:lnTo>
                    <a:pt x="1816" y="0"/>
                  </a:lnTo>
                  <a:lnTo>
                    <a:pt x="685" y="5892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101" y="15113"/>
                  </a:lnTo>
                  <a:lnTo>
                    <a:pt x="5372" y="16611"/>
                  </a:lnTo>
                  <a:lnTo>
                    <a:pt x="6172" y="16700"/>
                  </a:lnTo>
                  <a:lnTo>
                    <a:pt x="6946" y="16192"/>
                  </a:lnTo>
                  <a:lnTo>
                    <a:pt x="7442" y="14478"/>
                  </a:lnTo>
                  <a:lnTo>
                    <a:pt x="6921" y="13525"/>
                  </a:lnTo>
                  <a:lnTo>
                    <a:pt x="4851" y="12928"/>
                  </a:lnTo>
                  <a:lnTo>
                    <a:pt x="3822" y="12293"/>
                  </a:lnTo>
                  <a:lnTo>
                    <a:pt x="5118" y="11557"/>
                  </a:lnTo>
                  <a:lnTo>
                    <a:pt x="9893" y="10388"/>
                  </a:lnTo>
                  <a:lnTo>
                    <a:pt x="36880" y="13081"/>
                  </a:lnTo>
                  <a:lnTo>
                    <a:pt x="39281" y="15849"/>
                  </a:lnTo>
                  <a:lnTo>
                    <a:pt x="39560" y="16294"/>
                  </a:lnTo>
                  <a:lnTo>
                    <a:pt x="39547" y="17056"/>
                  </a:lnTo>
                  <a:lnTo>
                    <a:pt x="40055" y="17767"/>
                  </a:lnTo>
                  <a:lnTo>
                    <a:pt x="41732" y="18224"/>
                  </a:lnTo>
                  <a:lnTo>
                    <a:pt x="42684" y="17691"/>
                  </a:lnTo>
                  <a:lnTo>
                    <a:pt x="43192" y="15519"/>
                  </a:lnTo>
                  <a:lnTo>
                    <a:pt x="40360" y="11391"/>
                  </a:lnTo>
                  <a:lnTo>
                    <a:pt x="33413" y="9296"/>
                  </a:lnTo>
                  <a:lnTo>
                    <a:pt x="14084" y="7366"/>
                  </a:lnTo>
                  <a:lnTo>
                    <a:pt x="7810" y="7112"/>
                  </a:lnTo>
                  <a:lnTo>
                    <a:pt x="7594" y="6705"/>
                  </a:lnTo>
                  <a:lnTo>
                    <a:pt x="5537" y="6108"/>
                  </a:lnTo>
                  <a:lnTo>
                    <a:pt x="4495" y="5486"/>
                  </a:lnTo>
                  <a:lnTo>
                    <a:pt x="5791" y="4737"/>
                  </a:lnTo>
                  <a:lnTo>
                    <a:pt x="10566" y="3581"/>
                  </a:lnTo>
                  <a:lnTo>
                    <a:pt x="37566" y="6261"/>
                  </a:lnTo>
                  <a:lnTo>
                    <a:pt x="39966" y="9029"/>
                  </a:lnTo>
                  <a:lnTo>
                    <a:pt x="40246" y="9474"/>
                  </a:lnTo>
                  <a:lnTo>
                    <a:pt x="40233" y="10236"/>
                  </a:lnTo>
                  <a:lnTo>
                    <a:pt x="40741" y="10947"/>
                  </a:lnTo>
                  <a:lnTo>
                    <a:pt x="42418" y="11417"/>
                  </a:lnTo>
                  <a:lnTo>
                    <a:pt x="43370" y="10871"/>
                  </a:lnTo>
                  <a:lnTo>
                    <a:pt x="43878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10209758" y="6015018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70"/>
                  </a:lnTo>
                  <a:lnTo>
                    <a:pt x="33223" y="2387"/>
                  </a:lnTo>
                  <a:lnTo>
                    <a:pt x="14427" y="520"/>
                  </a:lnTo>
                  <a:lnTo>
                    <a:pt x="1803" y="0"/>
                  </a:lnTo>
                  <a:lnTo>
                    <a:pt x="685" y="5892"/>
                  </a:lnTo>
                  <a:lnTo>
                    <a:pt x="774" y="8293"/>
                  </a:lnTo>
                  <a:lnTo>
                    <a:pt x="0" y="12712"/>
                  </a:lnTo>
                  <a:lnTo>
                    <a:pt x="101" y="15113"/>
                  </a:lnTo>
                  <a:lnTo>
                    <a:pt x="5219" y="16598"/>
                  </a:lnTo>
                  <a:lnTo>
                    <a:pt x="6007" y="16675"/>
                  </a:lnTo>
                  <a:lnTo>
                    <a:pt x="6756" y="16167"/>
                  </a:lnTo>
                  <a:lnTo>
                    <a:pt x="7251" y="14452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91" y="11544"/>
                  </a:lnTo>
                  <a:lnTo>
                    <a:pt x="9639" y="10375"/>
                  </a:lnTo>
                  <a:lnTo>
                    <a:pt x="35915" y="13004"/>
                  </a:lnTo>
                  <a:lnTo>
                    <a:pt x="38239" y="15748"/>
                  </a:lnTo>
                  <a:lnTo>
                    <a:pt x="38531" y="16192"/>
                  </a:lnTo>
                  <a:lnTo>
                    <a:pt x="38506" y="16954"/>
                  </a:lnTo>
                  <a:lnTo>
                    <a:pt x="39001" y="17665"/>
                  </a:lnTo>
                  <a:lnTo>
                    <a:pt x="40627" y="18122"/>
                  </a:lnTo>
                  <a:lnTo>
                    <a:pt x="41554" y="17589"/>
                  </a:lnTo>
                  <a:lnTo>
                    <a:pt x="42049" y="15405"/>
                  </a:lnTo>
                  <a:lnTo>
                    <a:pt x="39306" y="11277"/>
                  </a:lnTo>
                  <a:lnTo>
                    <a:pt x="32550" y="9220"/>
                  </a:lnTo>
                  <a:lnTo>
                    <a:pt x="13741" y="7340"/>
                  </a:lnTo>
                  <a:lnTo>
                    <a:pt x="7620" y="7099"/>
                  </a:lnTo>
                  <a:lnTo>
                    <a:pt x="7416" y="6692"/>
                  </a:lnTo>
                  <a:lnTo>
                    <a:pt x="5410" y="6096"/>
                  </a:lnTo>
                  <a:lnTo>
                    <a:pt x="4406" y="5486"/>
                  </a:lnTo>
                  <a:lnTo>
                    <a:pt x="5664" y="4724"/>
                  </a:lnTo>
                  <a:lnTo>
                    <a:pt x="10325" y="3556"/>
                  </a:lnTo>
                  <a:lnTo>
                    <a:pt x="36601" y="6184"/>
                  </a:lnTo>
                  <a:lnTo>
                    <a:pt x="38925" y="8940"/>
                  </a:lnTo>
                  <a:lnTo>
                    <a:pt x="39204" y="9372"/>
                  </a:lnTo>
                  <a:lnTo>
                    <a:pt x="39192" y="10134"/>
                  </a:lnTo>
                  <a:lnTo>
                    <a:pt x="39674" y="10845"/>
                  </a:lnTo>
                  <a:lnTo>
                    <a:pt x="41313" y="11303"/>
                  </a:lnTo>
                  <a:lnTo>
                    <a:pt x="42227" y="10769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10208971" y="6011500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99"/>
                  </a:moveTo>
                  <a:lnTo>
                    <a:pt x="41033" y="4572"/>
                  </a:lnTo>
                  <a:lnTo>
                    <a:pt x="34074" y="2476"/>
                  </a:lnTo>
                  <a:lnTo>
                    <a:pt x="14757" y="546"/>
                  </a:lnTo>
                  <a:lnTo>
                    <a:pt x="1803" y="0"/>
                  </a:lnTo>
                  <a:lnTo>
                    <a:pt x="673" y="5892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359" y="16611"/>
                  </a:lnTo>
                  <a:lnTo>
                    <a:pt x="6159" y="16700"/>
                  </a:lnTo>
                  <a:lnTo>
                    <a:pt x="6934" y="16192"/>
                  </a:lnTo>
                  <a:lnTo>
                    <a:pt x="7429" y="14478"/>
                  </a:lnTo>
                  <a:lnTo>
                    <a:pt x="6908" y="13525"/>
                  </a:lnTo>
                  <a:lnTo>
                    <a:pt x="4851" y="12928"/>
                  </a:lnTo>
                  <a:lnTo>
                    <a:pt x="3810" y="12293"/>
                  </a:lnTo>
                  <a:lnTo>
                    <a:pt x="5105" y="11544"/>
                  </a:lnTo>
                  <a:lnTo>
                    <a:pt x="9880" y="10388"/>
                  </a:lnTo>
                  <a:lnTo>
                    <a:pt x="36880" y="13081"/>
                  </a:lnTo>
                  <a:lnTo>
                    <a:pt x="39268" y="15849"/>
                  </a:lnTo>
                  <a:lnTo>
                    <a:pt x="39560" y="16294"/>
                  </a:lnTo>
                  <a:lnTo>
                    <a:pt x="39547" y="17056"/>
                  </a:lnTo>
                  <a:lnTo>
                    <a:pt x="40043" y="17767"/>
                  </a:lnTo>
                  <a:lnTo>
                    <a:pt x="41719" y="18224"/>
                  </a:lnTo>
                  <a:lnTo>
                    <a:pt x="42672" y="17691"/>
                  </a:lnTo>
                  <a:lnTo>
                    <a:pt x="43192" y="15519"/>
                  </a:lnTo>
                  <a:lnTo>
                    <a:pt x="40347" y="11391"/>
                  </a:lnTo>
                  <a:lnTo>
                    <a:pt x="33401" y="9296"/>
                  </a:lnTo>
                  <a:lnTo>
                    <a:pt x="14084" y="7366"/>
                  </a:lnTo>
                  <a:lnTo>
                    <a:pt x="7810" y="7112"/>
                  </a:lnTo>
                  <a:lnTo>
                    <a:pt x="7594" y="6705"/>
                  </a:lnTo>
                  <a:lnTo>
                    <a:pt x="5524" y="6108"/>
                  </a:lnTo>
                  <a:lnTo>
                    <a:pt x="4495" y="5473"/>
                  </a:lnTo>
                  <a:lnTo>
                    <a:pt x="5791" y="4737"/>
                  </a:lnTo>
                  <a:lnTo>
                    <a:pt x="10566" y="3568"/>
                  </a:lnTo>
                  <a:lnTo>
                    <a:pt x="37553" y="6261"/>
                  </a:lnTo>
                  <a:lnTo>
                    <a:pt x="39954" y="9029"/>
                  </a:lnTo>
                  <a:lnTo>
                    <a:pt x="40233" y="9474"/>
                  </a:lnTo>
                  <a:lnTo>
                    <a:pt x="40220" y="10248"/>
                  </a:lnTo>
                  <a:lnTo>
                    <a:pt x="40728" y="10947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65" y="8699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10203980" y="6072981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22" y="8585"/>
                  </a:moveTo>
                  <a:lnTo>
                    <a:pt x="39979" y="4457"/>
                  </a:lnTo>
                  <a:lnTo>
                    <a:pt x="33223" y="2400"/>
                  </a:lnTo>
                  <a:lnTo>
                    <a:pt x="14414" y="520"/>
                  </a:lnTo>
                  <a:lnTo>
                    <a:pt x="1803" y="0"/>
                  </a:lnTo>
                  <a:lnTo>
                    <a:pt x="673" y="5892"/>
                  </a:lnTo>
                  <a:lnTo>
                    <a:pt x="774" y="8293"/>
                  </a:lnTo>
                  <a:lnTo>
                    <a:pt x="0" y="12712"/>
                  </a:lnTo>
                  <a:lnTo>
                    <a:pt x="88" y="15113"/>
                  </a:lnTo>
                  <a:lnTo>
                    <a:pt x="5207" y="16598"/>
                  </a:lnTo>
                  <a:lnTo>
                    <a:pt x="5994" y="16675"/>
                  </a:lnTo>
                  <a:lnTo>
                    <a:pt x="6743" y="16167"/>
                  </a:lnTo>
                  <a:lnTo>
                    <a:pt x="7239" y="14465"/>
                  </a:lnTo>
                  <a:lnTo>
                    <a:pt x="6731" y="13512"/>
                  </a:lnTo>
                  <a:lnTo>
                    <a:pt x="4711" y="12915"/>
                  </a:lnTo>
                  <a:lnTo>
                    <a:pt x="3708" y="12293"/>
                  </a:lnTo>
                  <a:lnTo>
                    <a:pt x="4978" y="11544"/>
                  </a:lnTo>
                  <a:lnTo>
                    <a:pt x="9639" y="10375"/>
                  </a:lnTo>
                  <a:lnTo>
                    <a:pt x="35915" y="13004"/>
                  </a:lnTo>
                  <a:lnTo>
                    <a:pt x="38239" y="15748"/>
                  </a:lnTo>
                  <a:lnTo>
                    <a:pt x="38519" y="16192"/>
                  </a:lnTo>
                  <a:lnTo>
                    <a:pt x="38493" y="16954"/>
                  </a:lnTo>
                  <a:lnTo>
                    <a:pt x="38989" y="17665"/>
                  </a:lnTo>
                  <a:lnTo>
                    <a:pt x="40627" y="18122"/>
                  </a:lnTo>
                  <a:lnTo>
                    <a:pt x="41541" y="17589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07"/>
                  </a:lnTo>
                  <a:lnTo>
                    <a:pt x="13728" y="7340"/>
                  </a:lnTo>
                  <a:lnTo>
                    <a:pt x="7620" y="7099"/>
                  </a:lnTo>
                  <a:lnTo>
                    <a:pt x="7404" y="6692"/>
                  </a:lnTo>
                  <a:lnTo>
                    <a:pt x="5397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56"/>
                  </a:lnTo>
                  <a:lnTo>
                    <a:pt x="36588" y="6172"/>
                  </a:lnTo>
                  <a:lnTo>
                    <a:pt x="38912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45"/>
                  </a:lnTo>
                  <a:lnTo>
                    <a:pt x="41300" y="11303"/>
                  </a:lnTo>
                  <a:lnTo>
                    <a:pt x="42227" y="10769"/>
                  </a:lnTo>
                  <a:lnTo>
                    <a:pt x="42722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10203167" y="6069463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86"/>
                  </a:moveTo>
                  <a:lnTo>
                    <a:pt x="41046" y="4559"/>
                  </a:lnTo>
                  <a:lnTo>
                    <a:pt x="34099" y="2476"/>
                  </a:lnTo>
                  <a:lnTo>
                    <a:pt x="14782" y="546"/>
                  </a:lnTo>
                  <a:lnTo>
                    <a:pt x="1828" y="0"/>
                  </a:lnTo>
                  <a:lnTo>
                    <a:pt x="698" y="5880"/>
                  </a:lnTo>
                  <a:lnTo>
                    <a:pt x="787" y="8293"/>
                  </a:lnTo>
                  <a:lnTo>
                    <a:pt x="0" y="12700"/>
                  </a:lnTo>
                  <a:lnTo>
                    <a:pt x="114" y="15113"/>
                  </a:lnTo>
                  <a:lnTo>
                    <a:pt x="5372" y="16611"/>
                  </a:lnTo>
                  <a:lnTo>
                    <a:pt x="6184" y="16700"/>
                  </a:lnTo>
                  <a:lnTo>
                    <a:pt x="6959" y="16192"/>
                  </a:lnTo>
                  <a:lnTo>
                    <a:pt x="7454" y="14478"/>
                  </a:lnTo>
                  <a:lnTo>
                    <a:pt x="6921" y="13525"/>
                  </a:lnTo>
                  <a:lnTo>
                    <a:pt x="4864" y="12928"/>
                  </a:lnTo>
                  <a:lnTo>
                    <a:pt x="3822" y="12293"/>
                  </a:lnTo>
                  <a:lnTo>
                    <a:pt x="5130" y="11557"/>
                  </a:lnTo>
                  <a:lnTo>
                    <a:pt x="9906" y="10388"/>
                  </a:lnTo>
                  <a:lnTo>
                    <a:pt x="36893" y="13081"/>
                  </a:lnTo>
                  <a:lnTo>
                    <a:pt x="39293" y="15849"/>
                  </a:lnTo>
                  <a:lnTo>
                    <a:pt x="39573" y="16281"/>
                  </a:lnTo>
                  <a:lnTo>
                    <a:pt x="39560" y="17056"/>
                  </a:lnTo>
                  <a:lnTo>
                    <a:pt x="40068" y="17767"/>
                  </a:lnTo>
                  <a:lnTo>
                    <a:pt x="41744" y="18224"/>
                  </a:lnTo>
                  <a:lnTo>
                    <a:pt x="42697" y="17691"/>
                  </a:lnTo>
                  <a:lnTo>
                    <a:pt x="43192" y="15506"/>
                  </a:lnTo>
                  <a:lnTo>
                    <a:pt x="40373" y="11391"/>
                  </a:lnTo>
                  <a:lnTo>
                    <a:pt x="33413" y="9296"/>
                  </a:lnTo>
                  <a:lnTo>
                    <a:pt x="14097" y="7366"/>
                  </a:lnTo>
                  <a:lnTo>
                    <a:pt x="7823" y="7112"/>
                  </a:lnTo>
                  <a:lnTo>
                    <a:pt x="7607" y="6705"/>
                  </a:lnTo>
                  <a:lnTo>
                    <a:pt x="5549" y="6108"/>
                  </a:lnTo>
                  <a:lnTo>
                    <a:pt x="4508" y="5486"/>
                  </a:lnTo>
                  <a:lnTo>
                    <a:pt x="5803" y="4737"/>
                  </a:lnTo>
                  <a:lnTo>
                    <a:pt x="10579" y="3568"/>
                  </a:lnTo>
                  <a:lnTo>
                    <a:pt x="37579" y="6261"/>
                  </a:lnTo>
                  <a:lnTo>
                    <a:pt x="39966" y="9029"/>
                  </a:lnTo>
                  <a:lnTo>
                    <a:pt x="40259" y="9461"/>
                  </a:lnTo>
                  <a:lnTo>
                    <a:pt x="40246" y="10236"/>
                  </a:lnTo>
                  <a:lnTo>
                    <a:pt x="40741" y="10947"/>
                  </a:lnTo>
                  <a:lnTo>
                    <a:pt x="42418" y="11417"/>
                  </a:lnTo>
                  <a:lnTo>
                    <a:pt x="43370" y="10871"/>
                  </a:lnTo>
                  <a:lnTo>
                    <a:pt x="43878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10198189" y="6130943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400"/>
                  </a:lnTo>
                  <a:lnTo>
                    <a:pt x="14414" y="520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219" y="16598"/>
                  </a:lnTo>
                  <a:lnTo>
                    <a:pt x="5994" y="16675"/>
                  </a:lnTo>
                  <a:lnTo>
                    <a:pt x="6756" y="16167"/>
                  </a:lnTo>
                  <a:lnTo>
                    <a:pt x="7251" y="14465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78" y="11544"/>
                  </a:lnTo>
                  <a:lnTo>
                    <a:pt x="9639" y="10375"/>
                  </a:lnTo>
                  <a:lnTo>
                    <a:pt x="35915" y="13004"/>
                  </a:lnTo>
                  <a:lnTo>
                    <a:pt x="38239" y="15748"/>
                  </a:lnTo>
                  <a:lnTo>
                    <a:pt x="38519" y="16192"/>
                  </a:lnTo>
                  <a:lnTo>
                    <a:pt x="38506" y="16954"/>
                  </a:lnTo>
                  <a:lnTo>
                    <a:pt x="38989" y="17653"/>
                  </a:lnTo>
                  <a:lnTo>
                    <a:pt x="40627" y="18122"/>
                  </a:lnTo>
                  <a:lnTo>
                    <a:pt x="41554" y="17589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20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92"/>
                  </a:lnTo>
                  <a:lnTo>
                    <a:pt x="5410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12" y="3556"/>
                  </a:lnTo>
                  <a:lnTo>
                    <a:pt x="36601" y="6172"/>
                  </a:lnTo>
                  <a:lnTo>
                    <a:pt x="38925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13" y="11315"/>
                  </a:lnTo>
                  <a:lnTo>
                    <a:pt x="42227" y="10769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10197401" y="6127425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86"/>
                  </a:moveTo>
                  <a:lnTo>
                    <a:pt x="41033" y="4559"/>
                  </a:lnTo>
                  <a:lnTo>
                    <a:pt x="34074" y="2476"/>
                  </a:lnTo>
                  <a:lnTo>
                    <a:pt x="14757" y="546"/>
                  </a:lnTo>
                  <a:lnTo>
                    <a:pt x="1803" y="0"/>
                  </a:lnTo>
                  <a:lnTo>
                    <a:pt x="673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359" y="16611"/>
                  </a:lnTo>
                  <a:lnTo>
                    <a:pt x="6159" y="16700"/>
                  </a:lnTo>
                  <a:lnTo>
                    <a:pt x="6934" y="16192"/>
                  </a:lnTo>
                  <a:lnTo>
                    <a:pt x="7429" y="14478"/>
                  </a:lnTo>
                  <a:lnTo>
                    <a:pt x="6908" y="13525"/>
                  </a:lnTo>
                  <a:lnTo>
                    <a:pt x="4838" y="12928"/>
                  </a:lnTo>
                  <a:lnTo>
                    <a:pt x="3810" y="12293"/>
                  </a:lnTo>
                  <a:lnTo>
                    <a:pt x="5105" y="11557"/>
                  </a:lnTo>
                  <a:lnTo>
                    <a:pt x="9880" y="10388"/>
                  </a:lnTo>
                  <a:lnTo>
                    <a:pt x="36868" y="13081"/>
                  </a:lnTo>
                  <a:lnTo>
                    <a:pt x="39268" y="15849"/>
                  </a:lnTo>
                  <a:lnTo>
                    <a:pt x="39547" y="16281"/>
                  </a:lnTo>
                  <a:lnTo>
                    <a:pt x="39547" y="17056"/>
                  </a:lnTo>
                  <a:lnTo>
                    <a:pt x="40043" y="17767"/>
                  </a:lnTo>
                  <a:lnTo>
                    <a:pt x="41719" y="18224"/>
                  </a:lnTo>
                  <a:lnTo>
                    <a:pt x="42672" y="17691"/>
                  </a:lnTo>
                  <a:lnTo>
                    <a:pt x="43180" y="15506"/>
                  </a:lnTo>
                  <a:lnTo>
                    <a:pt x="40347" y="11379"/>
                  </a:lnTo>
                  <a:lnTo>
                    <a:pt x="33401" y="9296"/>
                  </a:lnTo>
                  <a:lnTo>
                    <a:pt x="14071" y="7366"/>
                  </a:lnTo>
                  <a:lnTo>
                    <a:pt x="7797" y="7112"/>
                  </a:lnTo>
                  <a:lnTo>
                    <a:pt x="7581" y="6705"/>
                  </a:lnTo>
                  <a:lnTo>
                    <a:pt x="5524" y="6108"/>
                  </a:lnTo>
                  <a:lnTo>
                    <a:pt x="4483" y="5473"/>
                  </a:lnTo>
                  <a:lnTo>
                    <a:pt x="5791" y="4737"/>
                  </a:lnTo>
                  <a:lnTo>
                    <a:pt x="10553" y="3568"/>
                  </a:lnTo>
                  <a:lnTo>
                    <a:pt x="37553" y="6261"/>
                  </a:lnTo>
                  <a:lnTo>
                    <a:pt x="39954" y="9029"/>
                  </a:lnTo>
                  <a:lnTo>
                    <a:pt x="40233" y="9461"/>
                  </a:lnTo>
                  <a:lnTo>
                    <a:pt x="40220" y="10236"/>
                  </a:lnTo>
                  <a:lnTo>
                    <a:pt x="40728" y="10947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65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10192398" y="6188906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400"/>
                  </a:lnTo>
                  <a:lnTo>
                    <a:pt x="14427" y="508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101" y="15113"/>
                  </a:lnTo>
                  <a:lnTo>
                    <a:pt x="5219" y="16598"/>
                  </a:lnTo>
                  <a:lnTo>
                    <a:pt x="6007" y="16675"/>
                  </a:lnTo>
                  <a:lnTo>
                    <a:pt x="6756" y="16167"/>
                  </a:lnTo>
                  <a:lnTo>
                    <a:pt x="7251" y="14465"/>
                  </a:lnTo>
                  <a:lnTo>
                    <a:pt x="6743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91" y="11544"/>
                  </a:lnTo>
                  <a:lnTo>
                    <a:pt x="9639" y="10363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31" y="16192"/>
                  </a:lnTo>
                  <a:lnTo>
                    <a:pt x="38506" y="16954"/>
                  </a:lnTo>
                  <a:lnTo>
                    <a:pt x="39001" y="17653"/>
                  </a:lnTo>
                  <a:lnTo>
                    <a:pt x="40627" y="18122"/>
                  </a:lnTo>
                  <a:lnTo>
                    <a:pt x="41554" y="17576"/>
                  </a:lnTo>
                  <a:lnTo>
                    <a:pt x="42062" y="15405"/>
                  </a:lnTo>
                  <a:lnTo>
                    <a:pt x="39306" y="11277"/>
                  </a:lnTo>
                  <a:lnTo>
                    <a:pt x="32550" y="9207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92"/>
                  </a:lnTo>
                  <a:lnTo>
                    <a:pt x="5410" y="6096"/>
                  </a:lnTo>
                  <a:lnTo>
                    <a:pt x="4406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601" y="6172"/>
                  </a:lnTo>
                  <a:lnTo>
                    <a:pt x="38925" y="8928"/>
                  </a:lnTo>
                  <a:lnTo>
                    <a:pt x="39204" y="9372"/>
                  </a:lnTo>
                  <a:lnTo>
                    <a:pt x="39192" y="10134"/>
                  </a:lnTo>
                  <a:lnTo>
                    <a:pt x="39674" y="10833"/>
                  </a:lnTo>
                  <a:lnTo>
                    <a:pt x="41313" y="11303"/>
                  </a:lnTo>
                  <a:lnTo>
                    <a:pt x="42240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10191610" y="6185388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86"/>
                  </a:moveTo>
                  <a:lnTo>
                    <a:pt x="41033" y="4559"/>
                  </a:lnTo>
                  <a:lnTo>
                    <a:pt x="34086" y="2476"/>
                  </a:lnTo>
                  <a:lnTo>
                    <a:pt x="14757" y="546"/>
                  </a:lnTo>
                  <a:lnTo>
                    <a:pt x="1816" y="0"/>
                  </a:lnTo>
                  <a:lnTo>
                    <a:pt x="673" y="5880"/>
                  </a:lnTo>
                  <a:lnTo>
                    <a:pt x="774" y="8293"/>
                  </a:lnTo>
                  <a:lnTo>
                    <a:pt x="0" y="12687"/>
                  </a:lnTo>
                  <a:lnTo>
                    <a:pt x="88" y="15113"/>
                  </a:lnTo>
                  <a:lnTo>
                    <a:pt x="5359" y="16611"/>
                  </a:lnTo>
                  <a:lnTo>
                    <a:pt x="6172" y="16687"/>
                  </a:lnTo>
                  <a:lnTo>
                    <a:pt x="6946" y="16192"/>
                  </a:lnTo>
                  <a:lnTo>
                    <a:pt x="7429" y="14478"/>
                  </a:lnTo>
                  <a:lnTo>
                    <a:pt x="6908" y="13525"/>
                  </a:lnTo>
                  <a:lnTo>
                    <a:pt x="4851" y="12928"/>
                  </a:lnTo>
                  <a:lnTo>
                    <a:pt x="3810" y="12293"/>
                  </a:lnTo>
                  <a:lnTo>
                    <a:pt x="5105" y="11557"/>
                  </a:lnTo>
                  <a:lnTo>
                    <a:pt x="9880" y="10388"/>
                  </a:lnTo>
                  <a:lnTo>
                    <a:pt x="36880" y="13081"/>
                  </a:lnTo>
                  <a:lnTo>
                    <a:pt x="39281" y="15849"/>
                  </a:lnTo>
                  <a:lnTo>
                    <a:pt x="39560" y="16281"/>
                  </a:lnTo>
                  <a:lnTo>
                    <a:pt x="39547" y="17043"/>
                  </a:lnTo>
                  <a:lnTo>
                    <a:pt x="40055" y="17767"/>
                  </a:lnTo>
                  <a:lnTo>
                    <a:pt x="41719" y="18224"/>
                  </a:lnTo>
                  <a:lnTo>
                    <a:pt x="42672" y="17691"/>
                  </a:lnTo>
                  <a:lnTo>
                    <a:pt x="43192" y="15506"/>
                  </a:lnTo>
                  <a:lnTo>
                    <a:pt x="40347" y="11379"/>
                  </a:lnTo>
                  <a:lnTo>
                    <a:pt x="33401" y="9296"/>
                  </a:lnTo>
                  <a:lnTo>
                    <a:pt x="14084" y="7366"/>
                  </a:lnTo>
                  <a:lnTo>
                    <a:pt x="7810" y="7112"/>
                  </a:lnTo>
                  <a:lnTo>
                    <a:pt x="7594" y="6705"/>
                  </a:lnTo>
                  <a:lnTo>
                    <a:pt x="5524" y="6108"/>
                  </a:lnTo>
                  <a:lnTo>
                    <a:pt x="4495" y="5473"/>
                  </a:lnTo>
                  <a:lnTo>
                    <a:pt x="5791" y="4737"/>
                  </a:lnTo>
                  <a:lnTo>
                    <a:pt x="10566" y="3568"/>
                  </a:lnTo>
                  <a:lnTo>
                    <a:pt x="37553" y="6261"/>
                  </a:lnTo>
                  <a:lnTo>
                    <a:pt x="39954" y="9029"/>
                  </a:lnTo>
                  <a:lnTo>
                    <a:pt x="40233" y="9461"/>
                  </a:lnTo>
                  <a:lnTo>
                    <a:pt x="40233" y="10223"/>
                  </a:lnTo>
                  <a:lnTo>
                    <a:pt x="40728" y="10947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65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10186619" y="6246869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803" y="0"/>
                  </a:lnTo>
                  <a:lnTo>
                    <a:pt x="673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207" y="16598"/>
                  </a:lnTo>
                  <a:lnTo>
                    <a:pt x="5994" y="16687"/>
                  </a:lnTo>
                  <a:lnTo>
                    <a:pt x="6756" y="16167"/>
                  </a:lnTo>
                  <a:lnTo>
                    <a:pt x="7239" y="14465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78" y="11544"/>
                  </a:lnTo>
                  <a:lnTo>
                    <a:pt x="9639" y="10363"/>
                  </a:lnTo>
                  <a:lnTo>
                    <a:pt x="35915" y="12992"/>
                  </a:lnTo>
                  <a:lnTo>
                    <a:pt x="38239" y="15735"/>
                  </a:lnTo>
                  <a:lnTo>
                    <a:pt x="38519" y="16192"/>
                  </a:lnTo>
                  <a:lnTo>
                    <a:pt x="38493" y="16954"/>
                  </a:lnTo>
                  <a:lnTo>
                    <a:pt x="38989" y="17653"/>
                  </a:lnTo>
                  <a:lnTo>
                    <a:pt x="40627" y="18122"/>
                  </a:lnTo>
                  <a:lnTo>
                    <a:pt x="41541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07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92"/>
                  </a:lnTo>
                  <a:lnTo>
                    <a:pt x="5397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588" y="6172"/>
                  </a:lnTo>
                  <a:lnTo>
                    <a:pt x="38912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00" y="11303"/>
                  </a:lnTo>
                  <a:lnTo>
                    <a:pt x="42227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10185819" y="6243351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86"/>
                  </a:moveTo>
                  <a:lnTo>
                    <a:pt x="41033" y="4559"/>
                  </a:lnTo>
                  <a:lnTo>
                    <a:pt x="34086" y="2463"/>
                  </a:lnTo>
                  <a:lnTo>
                    <a:pt x="14770" y="546"/>
                  </a:lnTo>
                  <a:lnTo>
                    <a:pt x="1816" y="0"/>
                  </a:lnTo>
                  <a:lnTo>
                    <a:pt x="685" y="5867"/>
                  </a:lnTo>
                  <a:lnTo>
                    <a:pt x="774" y="8293"/>
                  </a:lnTo>
                  <a:lnTo>
                    <a:pt x="0" y="12687"/>
                  </a:lnTo>
                  <a:lnTo>
                    <a:pt x="101" y="15113"/>
                  </a:lnTo>
                  <a:lnTo>
                    <a:pt x="5359" y="16611"/>
                  </a:lnTo>
                  <a:lnTo>
                    <a:pt x="6172" y="16687"/>
                  </a:lnTo>
                  <a:lnTo>
                    <a:pt x="6946" y="16192"/>
                  </a:lnTo>
                  <a:lnTo>
                    <a:pt x="7442" y="14478"/>
                  </a:lnTo>
                  <a:lnTo>
                    <a:pt x="6908" y="13525"/>
                  </a:lnTo>
                  <a:lnTo>
                    <a:pt x="4851" y="12928"/>
                  </a:lnTo>
                  <a:lnTo>
                    <a:pt x="3810" y="12293"/>
                  </a:lnTo>
                  <a:lnTo>
                    <a:pt x="5118" y="11557"/>
                  </a:lnTo>
                  <a:lnTo>
                    <a:pt x="9893" y="10388"/>
                  </a:lnTo>
                  <a:lnTo>
                    <a:pt x="36880" y="13081"/>
                  </a:lnTo>
                  <a:lnTo>
                    <a:pt x="39281" y="15849"/>
                  </a:lnTo>
                  <a:lnTo>
                    <a:pt x="39560" y="16281"/>
                  </a:lnTo>
                  <a:lnTo>
                    <a:pt x="39547" y="17043"/>
                  </a:lnTo>
                  <a:lnTo>
                    <a:pt x="40055" y="17754"/>
                  </a:lnTo>
                  <a:lnTo>
                    <a:pt x="41732" y="18224"/>
                  </a:lnTo>
                  <a:lnTo>
                    <a:pt x="42684" y="17691"/>
                  </a:lnTo>
                  <a:lnTo>
                    <a:pt x="43192" y="15506"/>
                  </a:lnTo>
                  <a:lnTo>
                    <a:pt x="40360" y="11379"/>
                  </a:lnTo>
                  <a:lnTo>
                    <a:pt x="33401" y="9283"/>
                  </a:lnTo>
                  <a:lnTo>
                    <a:pt x="14084" y="7366"/>
                  </a:lnTo>
                  <a:lnTo>
                    <a:pt x="7810" y="7112"/>
                  </a:lnTo>
                  <a:lnTo>
                    <a:pt x="7594" y="6705"/>
                  </a:lnTo>
                  <a:lnTo>
                    <a:pt x="5537" y="6108"/>
                  </a:lnTo>
                  <a:lnTo>
                    <a:pt x="4495" y="5473"/>
                  </a:lnTo>
                  <a:lnTo>
                    <a:pt x="5791" y="4737"/>
                  </a:lnTo>
                  <a:lnTo>
                    <a:pt x="10566" y="3568"/>
                  </a:lnTo>
                  <a:lnTo>
                    <a:pt x="37566" y="6261"/>
                  </a:lnTo>
                  <a:lnTo>
                    <a:pt x="39966" y="9029"/>
                  </a:lnTo>
                  <a:lnTo>
                    <a:pt x="40246" y="9461"/>
                  </a:lnTo>
                  <a:lnTo>
                    <a:pt x="40233" y="10223"/>
                  </a:lnTo>
                  <a:lnTo>
                    <a:pt x="40741" y="10934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78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10180828" y="6304832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101" y="15113"/>
                  </a:lnTo>
                  <a:lnTo>
                    <a:pt x="5219" y="16598"/>
                  </a:lnTo>
                  <a:lnTo>
                    <a:pt x="6007" y="16675"/>
                  </a:lnTo>
                  <a:lnTo>
                    <a:pt x="6756" y="16167"/>
                  </a:lnTo>
                  <a:lnTo>
                    <a:pt x="7251" y="14452"/>
                  </a:lnTo>
                  <a:lnTo>
                    <a:pt x="6731" y="13512"/>
                  </a:lnTo>
                  <a:lnTo>
                    <a:pt x="4724" y="12915"/>
                  </a:lnTo>
                  <a:lnTo>
                    <a:pt x="3721" y="12293"/>
                  </a:lnTo>
                  <a:lnTo>
                    <a:pt x="4991" y="11544"/>
                  </a:lnTo>
                  <a:lnTo>
                    <a:pt x="9652" y="10363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19" y="16192"/>
                  </a:lnTo>
                  <a:lnTo>
                    <a:pt x="38506" y="16954"/>
                  </a:lnTo>
                  <a:lnTo>
                    <a:pt x="39001" y="17653"/>
                  </a:lnTo>
                  <a:lnTo>
                    <a:pt x="40627" y="18110"/>
                  </a:lnTo>
                  <a:lnTo>
                    <a:pt x="41554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50" y="9220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92"/>
                  </a:lnTo>
                  <a:lnTo>
                    <a:pt x="5410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601" y="6172"/>
                  </a:lnTo>
                  <a:lnTo>
                    <a:pt x="38925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13" y="11303"/>
                  </a:lnTo>
                  <a:lnTo>
                    <a:pt x="42227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10180041" y="6301314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86"/>
                  </a:moveTo>
                  <a:lnTo>
                    <a:pt x="41033" y="4559"/>
                  </a:lnTo>
                  <a:lnTo>
                    <a:pt x="34074" y="2463"/>
                  </a:lnTo>
                  <a:lnTo>
                    <a:pt x="14757" y="546"/>
                  </a:lnTo>
                  <a:lnTo>
                    <a:pt x="1803" y="0"/>
                  </a:lnTo>
                  <a:lnTo>
                    <a:pt x="660" y="5867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359" y="16598"/>
                  </a:lnTo>
                  <a:lnTo>
                    <a:pt x="6159" y="16687"/>
                  </a:lnTo>
                  <a:lnTo>
                    <a:pt x="6934" y="16179"/>
                  </a:lnTo>
                  <a:lnTo>
                    <a:pt x="7429" y="14465"/>
                  </a:lnTo>
                  <a:lnTo>
                    <a:pt x="6908" y="13512"/>
                  </a:lnTo>
                  <a:lnTo>
                    <a:pt x="4838" y="12915"/>
                  </a:lnTo>
                  <a:lnTo>
                    <a:pt x="3810" y="12306"/>
                  </a:lnTo>
                  <a:lnTo>
                    <a:pt x="5105" y="11544"/>
                  </a:lnTo>
                  <a:lnTo>
                    <a:pt x="9880" y="10388"/>
                  </a:lnTo>
                  <a:lnTo>
                    <a:pt x="36880" y="13081"/>
                  </a:lnTo>
                  <a:lnTo>
                    <a:pt x="39268" y="15836"/>
                  </a:lnTo>
                  <a:lnTo>
                    <a:pt x="39560" y="16281"/>
                  </a:lnTo>
                  <a:lnTo>
                    <a:pt x="39547" y="17056"/>
                  </a:lnTo>
                  <a:lnTo>
                    <a:pt x="40043" y="17754"/>
                  </a:lnTo>
                  <a:lnTo>
                    <a:pt x="41719" y="18224"/>
                  </a:lnTo>
                  <a:lnTo>
                    <a:pt x="42672" y="17678"/>
                  </a:lnTo>
                  <a:lnTo>
                    <a:pt x="43192" y="15506"/>
                  </a:lnTo>
                  <a:lnTo>
                    <a:pt x="40347" y="11379"/>
                  </a:lnTo>
                  <a:lnTo>
                    <a:pt x="33401" y="9296"/>
                  </a:lnTo>
                  <a:lnTo>
                    <a:pt x="14084" y="7353"/>
                  </a:lnTo>
                  <a:lnTo>
                    <a:pt x="7797" y="7099"/>
                  </a:lnTo>
                  <a:lnTo>
                    <a:pt x="7581" y="6705"/>
                  </a:lnTo>
                  <a:lnTo>
                    <a:pt x="5524" y="6108"/>
                  </a:lnTo>
                  <a:lnTo>
                    <a:pt x="4483" y="5473"/>
                  </a:lnTo>
                  <a:lnTo>
                    <a:pt x="5791" y="4737"/>
                  </a:lnTo>
                  <a:lnTo>
                    <a:pt x="10566" y="3568"/>
                  </a:lnTo>
                  <a:lnTo>
                    <a:pt x="37553" y="6261"/>
                  </a:lnTo>
                  <a:lnTo>
                    <a:pt x="39954" y="9029"/>
                  </a:lnTo>
                  <a:lnTo>
                    <a:pt x="40233" y="9461"/>
                  </a:lnTo>
                  <a:lnTo>
                    <a:pt x="40220" y="10223"/>
                  </a:lnTo>
                  <a:lnTo>
                    <a:pt x="40728" y="10934"/>
                  </a:lnTo>
                  <a:lnTo>
                    <a:pt x="42405" y="11417"/>
                  </a:lnTo>
                  <a:lnTo>
                    <a:pt x="43357" y="10871"/>
                  </a:lnTo>
                  <a:lnTo>
                    <a:pt x="43865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10175049" y="6362795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22" y="8585"/>
                  </a:moveTo>
                  <a:lnTo>
                    <a:pt x="39966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790" y="0"/>
                  </a:lnTo>
                  <a:lnTo>
                    <a:pt x="673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13"/>
                  </a:lnTo>
                  <a:lnTo>
                    <a:pt x="5207" y="16598"/>
                  </a:lnTo>
                  <a:lnTo>
                    <a:pt x="5994" y="16662"/>
                  </a:lnTo>
                  <a:lnTo>
                    <a:pt x="6743" y="16167"/>
                  </a:lnTo>
                  <a:lnTo>
                    <a:pt x="7239" y="14452"/>
                  </a:lnTo>
                  <a:lnTo>
                    <a:pt x="6731" y="13500"/>
                  </a:lnTo>
                  <a:lnTo>
                    <a:pt x="4711" y="12903"/>
                  </a:lnTo>
                  <a:lnTo>
                    <a:pt x="3708" y="12293"/>
                  </a:lnTo>
                  <a:lnTo>
                    <a:pt x="4978" y="11531"/>
                  </a:lnTo>
                  <a:lnTo>
                    <a:pt x="9639" y="10363"/>
                  </a:lnTo>
                  <a:lnTo>
                    <a:pt x="35915" y="12979"/>
                  </a:lnTo>
                  <a:lnTo>
                    <a:pt x="38239" y="15748"/>
                  </a:lnTo>
                  <a:lnTo>
                    <a:pt x="38519" y="16192"/>
                  </a:lnTo>
                  <a:lnTo>
                    <a:pt x="38493" y="16954"/>
                  </a:lnTo>
                  <a:lnTo>
                    <a:pt x="38989" y="17653"/>
                  </a:lnTo>
                  <a:lnTo>
                    <a:pt x="40627" y="18110"/>
                  </a:lnTo>
                  <a:lnTo>
                    <a:pt x="41541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07"/>
                  </a:lnTo>
                  <a:lnTo>
                    <a:pt x="13728" y="7327"/>
                  </a:lnTo>
                  <a:lnTo>
                    <a:pt x="7607" y="7086"/>
                  </a:lnTo>
                  <a:lnTo>
                    <a:pt x="7404" y="6692"/>
                  </a:lnTo>
                  <a:lnTo>
                    <a:pt x="5397" y="6096"/>
                  </a:lnTo>
                  <a:lnTo>
                    <a:pt x="4394" y="5473"/>
                  </a:lnTo>
                  <a:lnTo>
                    <a:pt x="5664" y="4724"/>
                  </a:lnTo>
                  <a:lnTo>
                    <a:pt x="10325" y="3543"/>
                  </a:lnTo>
                  <a:lnTo>
                    <a:pt x="36588" y="6172"/>
                  </a:lnTo>
                  <a:lnTo>
                    <a:pt x="38912" y="8928"/>
                  </a:lnTo>
                  <a:lnTo>
                    <a:pt x="39192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00" y="11290"/>
                  </a:lnTo>
                  <a:lnTo>
                    <a:pt x="42227" y="10756"/>
                  </a:lnTo>
                  <a:lnTo>
                    <a:pt x="42722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10174249" y="6359277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78" y="8686"/>
                  </a:moveTo>
                  <a:lnTo>
                    <a:pt x="41033" y="4546"/>
                  </a:lnTo>
                  <a:lnTo>
                    <a:pt x="34086" y="2463"/>
                  </a:lnTo>
                  <a:lnTo>
                    <a:pt x="14770" y="546"/>
                  </a:lnTo>
                  <a:lnTo>
                    <a:pt x="1816" y="0"/>
                  </a:lnTo>
                  <a:lnTo>
                    <a:pt x="685" y="5867"/>
                  </a:lnTo>
                  <a:lnTo>
                    <a:pt x="774" y="8293"/>
                  </a:lnTo>
                  <a:lnTo>
                    <a:pt x="0" y="12687"/>
                  </a:lnTo>
                  <a:lnTo>
                    <a:pt x="88" y="15113"/>
                  </a:lnTo>
                  <a:lnTo>
                    <a:pt x="5359" y="16598"/>
                  </a:lnTo>
                  <a:lnTo>
                    <a:pt x="6172" y="16687"/>
                  </a:lnTo>
                  <a:lnTo>
                    <a:pt x="6946" y="16179"/>
                  </a:lnTo>
                  <a:lnTo>
                    <a:pt x="7429" y="14465"/>
                  </a:lnTo>
                  <a:lnTo>
                    <a:pt x="6908" y="13512"/>
                  </a:lnTo>
                  <a:lnTo>
                    <a:pt x="4851" y="12915"/>
                  </a:lnTo>
                  <a:lnTo>
                    <a:pt x="3810" y="12293"/>
                  </a:lnTo>
                  <a:lnTo>
                    <a:pt x="5105" y="11544"/>
                  </a:lnTo>
                  <a:lnTo>
                    <a:pt x="9880" y="10388"/>
                  </a:lnTo>
                  <a:lnTo>
                    <a:pt x="36880" y="13081"/>
                  </a:lnTo>
                  <a:lnTo>
                    <a:pt x="39281" y="15836"/>
                  </a:lnTo>
                  <a:lnTo>
                    <a:pt x="39560" y="16281"/>
                  </a:lnTo>
                  <a:lnTo>
                    <a:pt x="39547" y="17043"/>
                  </a:lnTo>
                  <a:lnTo>
                    <a:pt x="40055" y="17754"/>
                  </a:lnTo>
                  <a:lnTo>
                    <a:pt x="41732" y="18211"/>
                  </a:lnTo>
                  <a:lnTo>
                    <a:pt x="42684" y="17678"/>
                  </a:lnTo>
                  <a:lnTo>
                    <a:pt x="43192" y="15506"/>
                  </a:lnTo>
                  <a:lnTo>
                    <a:pt x="40360" y="11379"/>
                  </a:lnTo>
                  <a:lnTo>
                    <a:pt x="33401" y="9296"/>
                  </a:lnTo>
                  <a:lnTo>
                    <a:pt x="14084" y="7353"/>
                  </a:lnTo>
                  <a:lnTo>
                    <a:pt x="7810" y="7099"/>
                  </a:lnTo>
                  <a:lnTo>
                    <a:pt x="7594" y="6692"/>
                  </a:lnTo>
                  <a:lnTo>
                    <a:pt x="5524" y="6096"/>
                  </a:lnTo>
                  <a:lnTo>
                    <a:pt x="4495" y="5473"/>
                  </a:lnTo>
                  <a:lnTo>
                    <a:pt x="5791" y="4724"/>
                  </a:lnTo>
                  <a:lnTo>
                    <a:pt x="10566" y="3568"/>
                  </a:lnTo>
                  <a:lnTo>
                    <a:pt x="37553" y="6261"/>
                  </a:lnTo>
                  <a:lnTo>
                    <a:pt x="39954" y="9017"/>
                  </a:lnTo>
                  <a:lnTo>
                    <a:pt x="40246" y="9461"/>
                  </a:lnTo>
                  <a:lnTo>
                    <a:pt x="40233" y="10223"/>
                  </a:lnTo>
                  <a:lnTo>
                    <a:pt x="40728" y="10934"/>
                  </a:lnTo>
                  <a:lnTo>
                    <a:pt x="42405" y="11404"/>
                  </a:lnTo>
                  <a:lnTo>
                    <a:pt x="43357" y="10871"/>
                  </a:lnTo>
                  <a:lnTo>
                    <a:pt x="43878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10169258" y="6420757"/>
              <a:ext cx="43180" cy="18415"/>
            </a:xfrm>
            <a:custGeom>
              <a:avLst/>
              <a:gdLst/>
              <a:ahLst/>
              <a:cxnLst/>
              <a:rect l="l" t="t" r="r" b="b"/>
              <a:pathLst>
                <a:path w="43179" h="18414">
                  <a:moveTo>
                    <a:pt x="42735" y="8585"/>
                  </a:moveTo>
                  <a:lnTo>
                    <a:pt x="39979" y="4457"/>
                  </a:lnTo>
                  <a:lnTo>
                    <a:pt x="33223" y="2387"/>
                  </a:lnTo>
                  <a:lnTo>
                    <a:pt x="14414" y="508"/>
                  </a:lnTo>
                  <a:lnTo>
                    <a:pt x="1803" y="0"/>
                  </a:lnTo>
                  <a:lnTo>
                    <a:pt x="685" y="5880"/>
                  </a:lnTo>
                  <a:lnTo>
                    <a:pt x="774" y="8293"/>
                  </a:lnTo>
                  <a:lnTo>
                    <a:pt x="0" y="12700"/>
                  </a:lnTo>
                  <a:lnTo>
                    <a:pt x="88" y="15100"/>
                  </a:lnTo>
                  <a:lnTo>
                    <a:pt x="5219" y="16598"/>
                  </a:lnTo>
                  <a:lnTo>
                    <a:pt x="5994" y="16675"/>
                  </a:lnTo>
                  <a:lnTo>
                    <a:pt x="6756" y="16167"/>
                  </a:lnTo>
                  <a:lnTo>
                    <a:pt x="7251" y="14452"/>
                  </a:lnTo>
                  <a:lnTo>
                    <a:pt x="6731" y="13500"/>
                  </a:lnTo>
                  <a:lnTo>
                    <a:pt x="4724" y="12903"/>
                  </a:lnTo>
                  <a:lnTo>
                    <a:pt x="3721" y="12293"/>
                  </a:lnTo>
                  <a:lnTo>
                    <a:pt x="4978" y="11531"/>
                  </a:lnTo>
                  <a:lnTo>
                    <a:pt x="9626" y="10363"/>
                  </a:lnTo>
                  <a:lnTo>
                    <a:pt x="35915" y="12992"/>
                  </a:lnTo>
                  <a:lnTo>
                    <a:pt x="38239" y="15748"/>
                  </a:lnTo>
                  <a:lnTo>
                    <a:pt x="38519" y="16179"/>
                  </a:lnTo>
                  <a:lnTo>
                    <a:pt x="38506" y="16954"/>
                  </a:lnTo>
                  <a:lnTo>
                    <a:pt x="38989" y="17653"/>
                  </a:lnTo>
                  <a:lnTo>
                    <a:pt x="40627" y="18110"/>
                  </a:lnTo>
                  <a:lnTo>
                    <a:pt x="41554" y="17576"/>
                  </a:lnTo>
                  <a:lnTo>
                    <a:pt x="42049" y="15405"/>
                  </a:lnTo>
                  <a:lnTo>
                    <a:pt x="39293" y="11277"/>
                  </a:lnTo>
                  <a:lnTo>
                    <a:pt x="32537" y="9207"/>
                  </a:lnTo>
                  <a:lnTo>
                    <a:pt x="13741" y="7327"/>
                  </a:lnTo>
                  <a:lnTo>
                    <a:pt x="7620" y="7086"/>
                  </a:lnTo>
                  <a:lnTo>
                    <a:pt x="7416" y="6680"/>
                  </a:lnTo>
                  <a:lnTo>
                    <a:pt x="5397" y="6083"/>
                  </a:lnTo>
                  <a:lnTo>
                    <a:pt x="4394" y="5473"/>
                  </a:lnTo>
                  <a:lnTo>
                    <a:pt x="5664" y="4711"/>
                  </a:lnTo>
                  <a:lnTo>
                    <a:pt x="10325" y="3543"/>
                  </a:lnTo>
                  <a:lnTo>
                    <a:pt x="36601" y="6172"/>
                  </a:lnTo>
                  <a:lnTo>
                    <a:pt x="38925" y="8928"/>
                  </a:lnTo>
                  <a:lnTo>
                    <a:pt x="39204" y="9372"/>
                  </a:lnTo>
                  <a:lnTo>
                    <a:pt x="39179" y="10134"/>
                  </a:lnTo>
                  <a:lnTo>
                    <a:pt x="39674" y="10833"/>
                  </a:lnTo>
                  <a:lnTo>
                    <a:pt x="41313" y="11290"/>
                  </a:lnTo>
                  <a:lnTo>
                    <a:pt x="42227" y="10756"/>
                  </a:lnTo>
                  <a:lnTo>
                    <a:pt x="42735" y="8585"/>
                  </a:lnTo>
                  <a:close/>
                </a:path>
              </a:pathLst>
            </a:custGeom>
            <a:solidFill>
              <a:srgbClr val="9B9485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10168458" y="6417239"/>
              <a:ext cx="44450" cy="18415"/>
            </a:xfrm>
            <a:custGeom>
              <a:avLst/>
              <a:gdLst/>
              <a:ahLst/>
              <a:cxnLst/>
              <a:rect l="l" t="t" r="r" b="b"/>
              <a:pathLst>
                <a:path w="44450" h="18414">
                  <a:moveTo>
                    <a:pt x="43865" y="8686"/>
                  </a:moveTo>
                  <a:lnTo>
                    <a:pt x="41046" y="4546"/>
                  </a:lnTo>
                  <a:lnTo>
                    <a:pt x="34086" y="2463"/>
                  </a:lnTo>
                  <a:lnTo>
                    <a:pt x="14770" y="546"/>
                  </a:lnTo>
                  <a:lnTo>
                    <a:pt x="1816" y="0"/>
                  </a:lnTo>
                  <a:lnTo>
                    <a:pt x="673" y="5867"/>
                  </a:lnTo>
                  <a:lnTo>
                    <a:pt x="787" y="8293"/>
                  </a:lnTo>
                  <a:lnTo>
                    <a:pt x="0" y="12687"/>
                  </a:lnTo>
                  <a:lnTo>
                    <a:pt x="101" y="15100"/>
                  </a:lnTo>
                  <a:lnTo>
                    <a:pt x="5372" y="16598"/>
                  </a:lnTo>
                  <a:lnTo>
                    <a:pt x="6172" y="16687"/>
                  </a:lnTo>
                  <a:lnTo>
                    <a:pt x="6946" y="16179"/>
                  </a:lnTo>
                  <a:lnTo>
                    <a:pt x="7442" y="14465"/>
                  </a:lnTo>
                  <a:lnTo>
                    <a:pt x="6921" y="13512"/>
                  </a:lnTo>
                  <a:lnTo>
                    <a:pt x="4851" y="12915"/>
                  </a:lnTo>
                  <a:lnTo>
                    <a:pt x="3822" y="12293"/>
                  </a:lnTo>
                  <a:lnTo>
                    <a:pt x="5118" y="11544"/>
                  </a:lnTo>
                  <a:lnTo>
                    <a:pt x="9893" y="10388"/>
                  </a:lnTo>
                  <a:lnTo>
                    <a:pt x="36880" y="13081"/>
                  </a:lnTo>
                  <a:lnTo>
                    <a:pt x="39281" y="15836"/>
                  </a:lnTo>
                  <a:lnTo>
                    <a:pt x="39560" y="16281"/>
                  </a:lnTo>
                  <a:lnTo>
                    <a:pt x="39560" y="17043"/>
                  </a:lnTo>
                  <a:lnTo>
                    <a:pt x="40055" y="17754"/>
                  </a:lnTo>
                  <a:lnTo>
                    <a:pt x="41732" y="18211"/>
                  </a:lnTo>
                  <a:lnTo>
                    <a:pt x="42684" y="17678"/>
                  </a:lnTo>
                  <a:lnTo>
                    <a:pt x="43192" y="15506"/>
                  </a:lnTo>
                  <a:lnTo>
                    <a:pt x="40360" y="11366"/>
                  </a:lnTo>
                  <a:lnTo>
                    <a:pt x="33413" y="9283"/>
                  </a:lnTo>
                  <a:lnTo>
                    <a:pt x="14084" y="7353"/>
                  </a:lnTo>
                  <a:lnTo>
                    <a:pt x="7810" y="7099"/>
                  </a:lnTo>
                  <a:lnTo>
                    <a:pt x="7594" y="6692"/>
                  </a:lnTo>
                  <a:lnTo>
                    <a:pt x="5537" y="6096"/>
                  </a:lnTo>
                  <a:lnTo>
                    <a:pt x="4495" y="5473"/>
                  </a:lnTo>
                  <a:lnTo>
                    <a:pt x="5791" y="4724"/>
                  </a:lnTo>
                  <a:lnTo>
                    <a:pt x="10566" y="3568"/>
                  </a:lnTo>
                  <a:lnTo>
                    <a:pt x="37566" y="6261"/>
                  </a:lnTo>
                  <a:lnTo>
                    <a:pt x="39966" y="9017"/>
                  </a:lnTo>
                  <a:lnTo>
                    <a:pt x="40246" y="9461"/>
                  </a:lnTo>
                  <a:lnTo>
                    <a:pt x="40233" y="10223"/>
                  </a:lnTo>
                  <a:lnTo>
                    <a:pt x="40741" y="10934"/>
                  </a:lnTo>
                  <a:lnTo>
                    <a:pt x="42418" y="11404"/>
                  </a:lnTo>
                  <a:lnTo>
                    <a:pt x="43370" y="10858"/>
                  </a:lnTo>
                  <a:lnTo>
                    <a:pt x="43865" y="8686"/>
                  </a:lnTo>
                  <a:close/>
                </a:path>
              </a:pathLst>
            </a:custGeom>
            <a:solidFill>
              <a:srgbClr val="918E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10341635" y="5777096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36"/>
                  </a:moveTo>
                  <a:lnTo>
                    <a:pt x="2247" y="152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54"/>
                  </a:lnTo>
                  <a:lnTo>
                    <a:pt x="2019" y="2743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327659" h="35560">
                  <a:moveTo>
                    <a:pt x="7353" y="1206"/>
                  </a:moveTo>
                  <a:lnTo>
                    <a:pt x="6896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105" y="3048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00" y="2692"/>
                  </a:lnTo>
                  <a:lnTo>
                    <a:pt x="7353" y="1206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31" y="1092"/>
                  </a:lnTo>
                  <a:lnTo>
                    <a:pt x="10769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1303" y="3657"/>
                  </a:lnTo>
                  <a:lnTo>
                    <a:pt x="11849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49"/>
                  </a:lnTo>
                  <a:lnTo>
                    <a:pt x="15417" y="1460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95" y="2628"/>
                  </a:lnTo>
                  <a:lnTo>
                    <a:pt x="13919" y="3365"/>
                  </a:lnTo>
                  <a:lnTo>
                    <a:pt x="14376" y="3975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19"/>
                  </a:lnTo>
                  <a:lnTo>
                    <a:pt x="20053" y="1930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908" y="3048"/>
                  </a:moveTo>
                  <a:lnTo>
                    <a:pt x="25438" y="2463"/>
                  </a:lnTo>
                  <a:lnTo>
                    <a:pt x="23939" y="2324"/>
                  </a:lnTo>
                  <a:lnTo>
                    <a:pt x="23342" y="2806"/>
                  </a:lnTo>
                  <a:lnTo>
                    <a:pt x="23266" y="3556"/>
                  </a:lnTo>
                  <a:lnTo>
                    <a:pt x="23190" y="4292"/>
                  </a:lnTo>
                  <a:lnTo>
                    <a:pt x="23647" y="4902"/>
                  </a:lnTo>
                  <a:lnTo>
                    <a:pt x="24409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327659" h="35560">
                  <a:moveTo>
                    <a:pt x="30543" y="3517"/>
                  </a:moveTo>
                  <a:lnTo>
                    <a:pt x="30073" y="2933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44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43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403"/>
                  </a:lnTo>
                  <a:lnTo>
                    <a:pt x="33959" y="3314"/>
                  </a:lnTo>
                  <a:lnTo>
                    <a:pt x="33210" y="3251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57" y="3860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8315" y="6362"/>
                  </a:lnTo>
                  <a:lnTo>
                    <a:pt x="39116" y="6438"/>
                  </a:lnTo>
                  <a:lnTo>
                    <a:pt x="39674" y="5943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18"/>
                  </a:lnTo>
                  <a:lnTo>
                    <a:pt x="42481" y="4178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44" y="6146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98" y="5372"/>
                  </a:moveTo>
                  <a:lnTo>
                    <a:pt x="48628" y="4787"/>
                  </a:lnTo>
                  <a:lnTo>
                    <a:pt x="47879" y="4711"/>
                  </a:lnTo>
                  <a:lnTo>
                    <a:pt x="47129" y="4635"/>
                  </a:lnTo>
                  <a:lnTo>
                    <a:pt x="46532" y="5118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99" y="7289"/>
                  </a:lnTo>
                  <a:lnTo>
                    <a:pt x="48387" y="7366"/>
                  </a:lnTo>
                  <a:lnTo>
                    <a:pt x="48945" y="6870"/>
                  </a:lnTo>
                  <a:lnTo>
                    <a:pt x="49098" y="5372"/>
                  </a:lnTo>
                  <a:close/>
                </a:path>
                <a:path w="327659" h="35560">
                  <a:moveTo>
                    <a:pt x="53733" y="5829"/>
                  </a:moveTo>
                  <a:lnTo>
                    <a:pt x="53263" y="5257"/>
                  </a:lnTo>
                  <a:lnTo>
                    <a:pt x="52514" y="5168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3035" y="7835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327659" h="35560">
                  <a:moveTo>
                    <a:pt x="58369" y="6299"/>
                  </a:moveTo>
                  <a:lnTo>
                    <a:pt x="57899" y="5715"/>
                  </a:lnTo>
                  <a:lnTo>
                    <a:pt x="57150" y="5638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21" y="8140"/>
                  </a:lnTo>
                  <a:lnTo>
                    <a:pt x="56870" y="8204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69" y="6299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47" y="6184"/>
                  </a:lnTo>
                  <a:lnTo>
                    <a:pt x="61785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42"/>
                  </a:lnTo>
                  <a:lnTo>
                    <a:pt x="66433" y="6565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35" y="8458"/>
                  </a:lnTo>
                  <a:lnTo>
                    <a:pt x="65392" y="9067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18" y="7112"/>
                  </a:lnTo>
                  <a:lnTo>
                    <a:pt x="71069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69"/>
                  </a:lnTo>
                  <a:lnTo>
                    <a:pt x="75704" y="7480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82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59" y="8610"/>
                  </a:moveTo>
                  <a:lnTo>
                    <a:pt x="81089" y="8039"/>
                  </a:lnTo>
                  <a:lnTo>
                    <a:pt x="80340" y="7950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60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59" y="8610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83"/>
                  </a:lnTo>
                  <a:lnTo>
                    <a:pt x="84226" y="8343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47" y="10909"/>
                  </a:lnTo>
                  <a:lnTo>
                    <a:pt x="85496" y="11074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37"/>
                  </a:moveTo>
                  <a:lnTo>
                    <a:pt x="90373" y="8953"/>
                  </a:lnTo>
                  <a:lnTo>
                    <a:pt x="89611" y="8877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25" y="10769"/>
                  </a:lnTo>
                  <a:lnTo>
                    <a:pt x="88582" y="11379"/>
                  </a:lnTo>
                  <a:lnTo>
                    <a:pt x="89331" y="11455"/>
                  </a:lnTo>
                  <a:lnTo>
                    <a:pt x="90131" y="11531"/>
                  </a:lnTo>
                  <a:lnTo>
                    <a:pt x="90690" y="11036"/>
                  </a:lnTo>
                  <a:lnTo>
                    <a:pt x="90830" y="9537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5008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912"/>
                  </a:lnTo>
                  <a:lnTo>
                    <a:pt x="94767" y="12001"/>
                  </a:lnTo>
                  <a:lnTo>
                    <a:pt x="95326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64"/>
                  </a:moveTo>
                  <a:lnTo>
                    <a:pt x="99644" y="9867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306"/>
                  </a:lnTo>
                  <a:lnTo>
                    <a:pt x="98602" y="12382"/>
                  </a:lnTo>
                  <a:lnTo>
                    <a:pt x="99402" y="12458"/>
                  </a:lnTo>
                  <a:lnTo>
                    <a:pt x="99961" y="11963"/>
                  </a:lnTo>
                  <a:lnTo>
                    <a:pt x="100101" y="10464"/>
                  </a:lnTo>
                  <a:close/>
                </a:path>
                <a:path w="327659" h="35560">
                  <a:moveTo>
                    <a:pt x="104749" y="10922"/>
                  </a:moveTo>
                  <a:lnTo>
                    <a:pt x="104279" y="10337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30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51" y="12839"/>
                  </a:lnTo>
                  <a:lnTo>
                    <a:pt x="104038" y="12928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327659" h="35560">
                  <a:moveTo>
                    <a:pt x="109385" y="11391"/>
                  </a:moveTo>
                  <a:lnTo>
                    <a:pt x="108915" y="10795"/>
                  </a:lnTo>
                  <a:lnTo>
                    <a:pt x="107416" y="10655"/>
                  </a:lnTo>
                  <a:lnTo>
                    <a:pt x="106819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86" y="13296"/>
                  </a:lnTo>
                  <a:lnTo>
                    <a:pt x="108673" y="13385"/>
                  </a:lnTo>
                  <a:lnTo>
                    <a:pt x="109232" y="12890"/>
                  </a:lnTo>
                  <a:lnTo>
                    <a:pt x="109385" y="11391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63" y="11264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57"/>
                  </a:lnTo>
                  <a:lnTo>
                    <a:pt x="111302" y="13081"/>
                  </a:lnTo>
                  <a:lnTo>
                    <a:pt x="111772" y="13690"/>
                  </a:lnTo>
                  <a:lnTo>
                    <a:pt x="112522" y="13766"/>
                  </a:lnTo>
                  <a:lnTo>
                    <a:pt x="113322" y="13855"/>
                  </a:lnTo>
                  <a:lnTo>
                    <a:pt x="113868" y="13347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408" y="14160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34" y="12192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62" y="13284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98" y="13741"/>
                  </a:lnTo>
                  <a:lnTo>
                    <a:pt x="125222" y="14478"/>
                  </a:lnTo>
                  <a:lnTo>
                    <a:pt x="125679" y="15087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75" y="13703"/>
                  </a:moveTo>
                  <a:lnTo>
                    <a:pt x="132105" y="13119"/>
                  </a:lnTo>
                  <a:lnTo>
                    <a:pt x="131356" y="13042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76" y="15621"/>
                  </a:lnTo>
                  <a:lnTo>
                    <a:pt x="131864" y="15697"/>
                  </a:lnTo>
                  <a:lnTo>
                    <a:pt x="132422" y="15201"/>
                  </a:lnTo>
                  <a:lnTo>
                    <a:pt x="132575" y="13703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40" y="13589"/>
                  </a:lnTo>
                  <a:lnTo>
                    <a:pt x="135991" y="13500"/>
                  </a:lnTo>
                  <a:lnTo>
                    <a:pt x="135242" y="13436"/>
                  </a:lnTo>
                  <a:lnTo>
                    <a:pt x="134645" y="13906"/>
                  </a:lnTo>
                  <a:lnTo>
                    <a:pt x="134569" y="14668"/>
                  </a:lnTo>
                  <a:lnTo>
                    <a:pt x="134493" y="15405"/>
                  </a:lnTo>
                  <a:lnTo>
                    <a:pt x="134950" y="16002"/>
                  </a:lnTo>
                  <a:lnTo>
                    <a:pt x="135712" y="16078"/>
                  </a:lnTo>
                  <a:lnTo>
                    <a:pt x="136499" y="16167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30"/>
                  </a:moveTo>
                  <a:lnTo>
                    <a:pt x="141389" y="14046"/>
                  </a:lnTo>
                  <a:lnTo>
                    <a:pt x="140627" y="13970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98" y="16471"/>
                  </a:lnTo>
                  <a:lnTo>
                    <a:pt x="140347" y="16548"/>
                  </a:lnTo>
                  <a:lnTo>
                    <a:pt x="141147" y="16624"/>
                  </a:lnTo>
                  <a:lnTo>
                    <a:pt x="141693" y="16129"/>
                  </a:lnTo>
                  <a:lnTo>
                    <a:pt x="141846" y="14630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16"/>
                  </a:lnTo>
                  <a:lnTo>
                    <a:pt x="145275" y="14427"/>
                  </a:lnTo>
                  <a:lnTo>
                    <a:pt x="144513" y="14363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76" y="16332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94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57"/>
                  </a:moveTo>
                  <a:lnTo>
                    <a:pt x="150660" y="14973"/>
                  </a:lnTo>
                  <a:lnTo>
                    <a:pt x="149910" y="14897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412" y="16789"/>
                  </a:lnTo>
                  <a:lnTo>
                    <a:pt x="148869" y="17399"/>
                  </a:lnTo>
                  <a:lnTo>
                    <a:pt x="150431" y="17551"/>
                  </a:lnTo>
                  <a:lnTo>
                    <a:pt x="150977" y="17056"/>
                  </a:lnTo>
                  <a:lnTo>
                    <a:pt x="151117" y="15557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43"/>
                  </a:lnTo>
                  <a:lnTo>
                    <a:pt x="154546" y="15354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23" y="16522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32"/>
                  </a:lnTo>
                  <a:lnTo>
                    <a:pt x="155054" y="18021"/>
                  </a:lnTo>
                  <a:lnTo>
                    <a:pt x="155613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401" y="16484"/>
                  </a:moveTo>
                  <a:lnTo>
                    <a:pt x="159931" y="15887"/>
                  </a:lnTo>
                  <a:lnTo>
                    <a:pt x="158432" y="15748"/>
                  </a:lnTo>
                  <a:lnTo>
                    <a:pt x="157835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8902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401" y="16484"/>
                  </a:lnTo>
                  <a:close/>
                </a:path>
                <a:path w="327659" h="35560">
                  <a:moveTo>
                    <a:pt x="165036" y="16941"/>
                  </a:moveTo>
                  <a:lnTo>
                    <a:pt x="164566" y="16357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37" y="18859"/>
                  </a:lnTo>
                  <a:lnTo>
                    <a:pt x="164325" y="18948"/>
                  </a:lnTo>
                  <a:lnTo>
                    <a:pt x="164884" y="18440"/>
                  </a:lnTo>
                  <a:lnTo>
                    <a:pt x="165036" y="16941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27"/>
                  </a:lnTo>
                  <a:lnTo>
                    <a:pt x="168452" y="16738"/>
                  </a:lnTo>
                  <a:lnTo>
                    <a:pt x="167703" y="16675"/>
                  </a:lnTo>
                  <a:lnTo>
                    <a:pt x="167106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24" y="19253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50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76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62"/>
                  </a:lnTo>
                  <a:lnTo>
                    <a:pt x="174167" y="19367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41"/>
                  </a:lnTo>
                  <a:lnTo>
                    <a:pt x="176974" y="17602"/>
                  </a:lnTo>
                  <a:lnTo>
                    <a:pt x="176377" y="18084"/>
                  </a:lnTo>
                  <a:lnTo>
                    <a:pt x="176314" y="18834"/>
                  </a:lnTo>
                  <a:lnTo>
                    <a:pt x="176237" y="19570"/>
                  </a:lnTo>
                  <a:lnTo>
                    <a:pt x="176695" y="20180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892" y="20789"/>
                  </a:lnTo>
                  <a:lnTo>
                    <a:pt x="183438" y="20294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56" y="18681"/>
                  </a:lnTo>
                  <a:lnTo>
                    <a:pt x="187007" y="18592"/>
                  </a:lnTo>
                  <a:lnTo>
                    <a:pt x="186258" y="18529"/>
                  </a:lnTo>
                  <a:lnTo>
                    <a:pt x="185661" y="18999"/>
                  </a:lnTo>
                  <a:lnTo>
                    <a:pt x="185585" y="19761"/>
                  </a:lnTo>
                  <a:lnTo>
                    <a:pt x="185508" y="20497"/>
                  </a:lnTo>
                  <a:lnTo>
                    <a:pt x="185966" y="21094"/>
                  </a:lnTo>
                  <a:lnTo>
                    <a:pt x="186728" y="21170"/>
                  </a:lnTo>
                  <a:lnTo>
                    <a:pt x="187515" y="21259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23"/>
                  </a:moveTo>
                  <a:lnTo>
                    <a:pt x="192405" y="19138"/>
                  </a:lnTo>
                  <a:lnTo>
                    <a:pt x="191643" y="19062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14" y="21564"/>
                  </a:lnTo>
                  <a:lnTo>
                    <a:pt x="191363" y="21640"/>
                  </a:lnTo>
                  <a:lnTo>
                    <a:pt x="192163" y="21717"/>
                  </a:lnTo>
                  <a:lnTo>
                    <a:pt x="192709" y="21221"/>
                  </a:lnTo>
                  <a:lnTo>
                    <a:pt x="192862" y="19723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40" y="19608"/>
                  </a:lnTo>
                  <a:lnTo>
                    <a:pt x="196278" y="19519"/>
                  </a:lnTo>
                  <a:lnTo>
                    <a:pt x="195529" y="19456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24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86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50"/>
                  </a:moveTo>
                  <a:lnTo>
                    <a:pt x="201676" y="20066"/>
                  </a:lnTo>
                  <a:lnTo>
                    <a:pt x="200926" y="19989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28" y="21882"/>
                  </a:lnTo>
                  <a:lnTo>
                    <a:pt x="199885" y="22491"/>
                  </a:lnTo>
                  <a:lnTo>
                    <a:pt x="200634" y="22567"/>
                  </a:lnTo>
                  <a:lnTo>
                    <a:pt x="201434" y="22644"/>
                  </a:lnTo>
                  <a:lnTo>
                    <a:pt x="201993" y="22148"/>
                  </a:lnTo>
                  <a:lnTo>
                    <a:pt x="202133" y="20650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39" y="21615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14"/>
                  </a:lnTo>
                  <a:lnTo>
                    <a:pt x="206629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16" y="21577"/>
                  </a:moveTo>
                  <a:lnTo>
                    <a:pt x="210947" y="20993"/>
                  </a:lnTo>
                  <a:lnTo>
                    <a:pt x="210197" y="20916"/>
                  </a:lnTo>
                  <a:lnTo>
                    <a:pt x="209448" y="20840"/>
                  </a:lnTo>
                  <a:lnTo>
                    <a:pt x="208851" y="21323"/>
                  </a:lnTo>
                  <a:lnTo>
                    <a:pt x="208775" y="22072"/>
                  </a:lnTo>
                  <a:lnTo>
                    <a:pt x="208699" y="22809"/>
                  </a:lnTo>
                  <a:lnTo>
                    <a:pt x="209156" y="23418"/>
                  </a:lnTo>
                  <a:lnTo>
                    <a:pt x="209918" y="23495"/>
                  </a:lnTo>
                  <a:lnTo>
                    <a:pt x="210705" y="23571"/>
                  </a:lnTo>
                  <a:lnTo>
                    <a:pt x="211264" y="23075"/>
                  </a:lnTo>
                  <a:lnTo>
                    <a:pt x="211416" y="21577"/>
                  </a:lnTo>
                  <a:close/>
                </a:path>
                <a:path w="327659" h="35560">
                  <a:moveTo>
                    <a:pt x="216052" y="22034"/>
                  </a:moveTo>
                  <a:lnTo>
                    <a:pt x="215582" y="21463"/>
                  </a:lnTo>
                  <a:lnTo>
                    <a:pt x="214833" y="21374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42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5353" y="24028"/>
                  </a:lnTo>
                  <a:lnTo>
                    <a:pt x="215900" y="23533"/>
                  </a:lnTo>
                  <a:lnTo>
                    <a:pt x="216052" y="22034"/>
                  </a:lnTo>
                  <a:close/>
                </a:path>
                <a:path w="327659" h="35560">
                  <a:moveTo>
                    <a:pt x="220687" y="22504"/>
                  </a:moveTo>
                  <a:lnTo>
                    <a:pt x="220230" y="21907"/>
                  </a:lnTo>
                  <a:lnTo>
                    <a:pt x="218719" y="21767"/>
                  </a:lnTo>
                  <a:lnTo>
                    <a:pt x="218122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40" y="24345"/>
                  </a:lnTo>
                  <a:lnTo>
                    <a:pt x="219189" y="24409"/>
                  </a:lnTo>
                  <a:lnTo>
                    <a:pt x="219989" y="24498"/>
                  </a:lnTo>
                  <a:lnTo>
                    <a:pt x="220535" y="23990"/>
                  </a:lnTo>
                  <a:lnTo>
                    <a:pt x="220687" y="22504"/>
                  </a:lnTo>
                  <a:close/>
                </a:path>
                <a:path w="327659" h="35560">
                  <a:moveTo>
                    <a:pt x="225323" y="22961"/>
                  </a:moveTo>
                  <a:lnTo>
                    <a:pt x="224866" y="22390"/>
                  </a:lnTo>
                  <a:lnTo>
                    <a:pt x="224104" y="22301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3824" y="24879"/>
                  </a:lnTo>
                  <a:lnTo>
                    <a:pt x="224624" y="24955"/>
                  </a:lnTo>
                  <a:lnTo>
                    <a:pt x="225183" y="24460"/>
                  </a:lnTo>
                  <a:lnTo>
                    <a:pt x="225323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47"/>
                  </a:lnTo>
                  <a:lnTo>
                    <a:pt x="228752" y="22758"/>
                  </a:lnTo>
                  <a:lnTo>
                    <a:pt x="227990" y="22694"/>
                  </a:lnTo>
                  <a:lnTo>
                    <a:pt x="227393" y="23177"/>
                  </a:lnTo>
                  <a:lnTo>
                    <a:pt x="227317" y="23926"/>
                  </a:lnTo>
                  <a:lnTo>
                    <a:pt x="227253" y="24663"/>
                  </a:lnTo>
                  <a:lnTo>
                    <a:pt x="227711" y="25273"/>
                  </a:lnTo>
                  <a:lnTo>
                    <a:pt x="229273" y="25425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37" y="23317"/>
                  </a:lnTo>
                  <a:lnTo>
                    <a:pt x="233387" y="23228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095" y="25806"/>
                  </a:lnTo>
                  <a:lnTo>
                    <a:pt x="233895" y="25882"/>
                  </a:lnTo>
                  <a:lnTo>
                    <a:pt x="234454" y="25387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42" y="24345"/>
                  </a:moveTo>
                  <a:lnTo>
                    <a:pt x="238772" y="23774"/>
                  </a:lnTo>
                  <a:lnTo>
                    <a:pt x="238023" y="23685"/>
                  </a:lnTo>
                  <a:lnTo>
                    <a:pt x="237274" y="23622"/>
                  </a:lnTo>
                  <a:lnTo>
                    <a:pt x="236677" y="24104"/>
                  </a:lnTo>
                  <a:lnTo>
                    <a:pt x="236601" y="24853"/>
                  </a:lnTo>
                  <a:lnTo>
                    <a:pt x="236524" y="25590"/>
                  </a:lnTo>
                  <a:lnTo>
                    <a:pt x="236982" y="26187"/>
                  </a:lnTo>
                  <a:lnTo>
                    <a:pt x="237744" y="26263"/>
                  </a:lnTo>
                  <a:lnTo>
                    <a:pt x="238531" y="26352"/>
                  </a:lnTo>
                  <a:lnTo>
                    <a:pt x="239090" y="25844"/>
                  </a:lnTo>
                  <a:lnTo>
                    <a:pt x="239242" y="24345"/>
                  </a:lnTo>
                  <a:close/>
                </a:path>
                <a:path w="327659" h="35560">
                  <a:moveTo>
                    <a:pt x="243878" y="24815"/>
                  </a:moveTo>
                  <a:lnTo>
                    <a:pt x="243408" y="24231"/>
                  </a:lnTo>
                  <a:lnTo>
                    <a:pt x="242658" y="24155"/>
                  </a:lnTo>
                  <a:lnTo>
                    <a:pt x="241909" y="24079"/>
                  </a:lnTo>
                  <a:lnTo>
                    <a:pt x="241312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2379" y="26733"/>
                  </a:lnTo>
                  <a:lnTo>
                    <a:pt x="243166" y="26809"/>
                  </a:lnTo>
                  <a:lnTo>
                    <a:pt x="243725" y="26314"/>
                  </a:lnTo>
                  <a:lnTo>
                    <a:pt x="243878" y="24815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701"/>
                  </a:lnTo>
                  <a:lnTo>
                    <a:pt x="247294" y="24612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81"/>
                  </a:lnTo>
                  <a:lnTo>
                    <a:pt x="245795" y="26504"/>
                  </a:lnTo>
                  <a:lnTo>
                    <a:pt x="246265" y="27114"/>
                  </a:lnTo>
                  <a:lnTo>
                    <a:pt x="247015" y="27190"/>
                  </a:lnTo>
                  <a:lnTo>
                    <a:pt x="247815" y="27279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42"/>
                  </a:moveTo>
                  <a:lnTo>
                    <a:pt x="252691" y="25158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44" y="26974"/>
                  </a:lnTo>
                  <a:lnTo>
                    <a:pt x="250901" y="27584"/>
                  </a:lnTo>
                  <a:lnTo>
                    <a:pt x="251650" y="27660"/>
                  </a:lnTo>
                  <a:lnTo>
                    <a:pt x="252450" y="27736"/>
                  </a:lnTo>
                  <a:lnTo>
                    <a:pt x="253009" y="27241"/>
                  </a:lnTo>
                  <a:lnTo>
                    <a:pt x="253149" y="25742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28"/>
                  </a:lnTo>
                  <a:lnTo>
                    <a:pt x="256565" y="25539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708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6286" y="28117"/>
                  </a:lnTo>
                  <a:lnTo>
                    <a:pt x="257086" y="28206"/>
                  </a:lnTo>
                  <a:lnTo>
                    <a:pt x="257644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70"/>
                  </a:moveTo>
                  <a:lnTo>
                    <a:pt x="261962" y="26085"/>
                  </a:lnTo>
                  <a:lnTo>
                    <a:pt x="261213" y="26009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91" y="27165"/>
                  </a:lnTo>
                  <a:lnTo>
                    <a:pt x="259715" y="27901"/>
                  </a:lnTo>
                  <a:lnTo>
                    <a:pt x="260172" y="28511"/>
                  </a:lnTo>
                  <a:lnTo>
                    <a:pt x="260921" y="28575"/>
                  </a:lnTo>
                  <a:lnTo>
                    <a:pt x="261721" y="28663"/>
                  </a:lnTo>
                  <a:lnTo>
                    <a:pt x="262280" y="28168"/>
                  </a:lnTo>
                  <a:lnTo>
                    <a:pt x="262420" y="26670"/>
                  </a:lnTo>
                  <a:close/>
                </a:path>
                <a:path w="327659" h="35560">
                  <a:moveTo>
                    <a:pt x="267068" y="27127"/>
                  </a:moveTo>
                  <a:lnTo>
                    <a:pt x="266598" y="26555"/>
                  </a:lnTo>
                  <a:lnTo>
                    <a:pt x="265849" y="26466"/>
                  </a:lnTo>
                  <a:lnTo>
                    <a:pt x="265099" y="26390"/>
                  </a:lnTo>
                  <a:lnTo>
                    <a:pt x="264502" y="26873"/>
                  </a:lnTo>
                  <a:lnTo>
                    <a:pt x="264426" y="27635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69" y="29044"/>
                  </a:lnTo>
                  <a:lnTo>
                    <a:pt x="266357" y="29133"/>
                  </a:lnTo>
                  <a:lnTo>
                    <a:pt x="266915" y="28625"/>
                  </a:lnTo>
                  <a:lnTo>
                    <a:pt x="267068" y="27127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46" y="27012"/>
                  </a:lnTo>
                  <a:lnTo>
                    <a:pt x="270484" y="26936"/>
                  </a:lnTo>
                  <a:lnTo>
                    <a:pt x="269735" y="26860"/>
                  </a:lnTo>
                  <a:lnTo>
                    <a:pt x="269138" y="27343"/>
                  </a:lnTo>
                  <a:lnTo>
                    <a:pt x="269062" y="28092"/>
                  </a:lnTo>
                  <a:lnTo>
                    <a:pt x="268986" y="28829"/>
                  </a:lnTo>
                  <a:lnTo>
                    <a:pt x="269455" y="29438"/>
                  </a:lnTo>
                  <a:lnTo>
                    <a:pt x="270205" y="29502"/>
                  </a:lnTo>
                  <a:lnTo>
                    <a:pt x="271005" y="29591"/>
                  </a:lnTo>
                  <a:lnTo>
                    <a:pt x="271551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82" y="27470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62"/>
                  </a:lnTo>
                  <a:lnTo>
                    <a:pt x="273621" y="29286"/>
                  </a:lnTo>
                  <a:lnTo>
                    <a:pt x="274091" y="29895"/>
                  </a:lnTo>
                  <a:lnTo>
                    <a:pt x="274840" y="29972"/>
                  </a:lnTo>
                  <a:lnTo>
                    <a:pt x="275640" y="30048"/>
                  </a:lnTo>
                  <a:lnTo>
                    <a:pt x="276186" y="29552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33" y="29019"/>
                  </a:lnTo>
                  <a:lnTo>
                    <a:pt x="278257" y="29756"/>
                  </a:lnTo>
                  <a:lnTo>
                    <a:pt x="278726" y="30365"/>
                  </a:lnTo>
                  <a:lnTo>
                    <a:pt x="279476" y="30429"/>
                  </a:lnTo>
                  <a:lnTo>
                    <a:pt x="280276" y="30518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53" y="28397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81" y="29476"/>
                  </a:lnTo>
                  <a:lnTo>
                    <a:pt x="282905" y="30213"/>
                  </a:lnTo>
                  <a:lnTo>
                    <a:pt x="283362" y="30822"/>
                  </a:lnTo>
                  <a:lnTo>
                    <a:pt x="284111" y="30899"/>
                  </a:lnTo>
                  <a:lnTo>
                    <a:pt x="284911" y="30975"/>
                  </a:lnTo>
                  <a:lnTo>
                    <a:pt x="285470" y="30480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58" y="29438"/>
                  </a:moveTo>
                  <a:lnTo>
                    <a:pt x="289788" y="28854"/>
                  </a:lnTo>
                  <a:lnTo>
                    <a:pt x="288290" y="28714"/>
                  </a:lnTo>
                  <a:lnTo>
                    <a:pt x="287693" y="29197"/>
                  </a:lnTo>
                  <a:lnTo>
                    <a:pt x="287616" y="29946"/>
                  </a:lnTo>
                  <a:lnTo>
                    <a:pt x="287540" y="30683"/>
                  </a:lnTo>
                  <a:lnTo>
                    <a:pt x="287997" y="31280"/>
                  </a:lnTo>
                  <a:lnTo>
                    <a:pt x="288759" y="31356"/>
                  </a:lnTo>
                  <a:lnTo>
                    <a:pt x="289547" y="31445"/>
                  </a:lnTo>
                  <a:lnTo>
                    <a:pt x="290106" y="30937"/>
                  </a:lnTo>
                  <a:lnTo>
                    <a:pt x="290258" y="29438"/>
                  </a:lnTo>
                  <a:close/>
                </a:path>
                <a:path w="327659" h="35560">
                  <a:moveTo>
                    <a:pt x="294894" y="29908"/>
                  </a:moveTo>
                  <a:lnTo>
                    <a:pt x="294424" y="29324"/>
                  </a:lnTo>
                  <a:lnTo>
                    <a:pt x="292925" y="29171"/>
                  </a:lnTo>
                  <a:lnTo>
                    <a:pt x="292328" y="29654"/>
                  </a:lnTo>
                  <a:lnTo>
                    <a:pt x="292252" y="30403"/>
                  </a:lnTo>
                  <a:lnTo>
                    <a:pt x="292176" y="31140"/>
                  </a:lnTo>
                  <a:lnTo>
                    <a:pt x="292633" y="31750"/>
                  </a:lnTo>
                  <a:lnTo>
                    <a:pt x="293395" y="31826"/>
                  </a:lnTo>
                  <a:lnTo>
                    <a:pt x="294182" y="31902"/>
                  </a:lnTo>
                  <a:lnTo>
                    <a:pt x="294741" y="31407"/>
                  </a:lnTo>
                  <a:lnTo>
                    <a:pt x="294894" y="29908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72" y="29794"/>
                  </a:lnTo>
                  <a:lnTo>
                    <a:pt x="298310" y="29705"/>
                  </a:lnTo>
                  <a:lnTo>
                    <a:pt x="297561" y="29641"/>
                  </a:lnTo>
                  <a:lnTo>
                    <a:pt x="296964" y="30111"/>
                  </a:lnTo>
                  <a:lnTo>
                    <a:pt x="296887" y="30873"/>
                  </a:lnTo>
                  <a:lnTo>
                    <a:pt x="296811" y="31610"/>
                  </a:lnTo>
                  <a:lnTo>
                    <a:pt x="297281" y="32207"/>
                  </a:lnTo>
                  <a:lnTo>
                    <a:pt x="298030" y="32283"/>
                  </a:lnTo>
                  <a:lnTo>
                    <a:pt x="298831" y="32372"/>
                  </a:lnTo>
                  <a:lnTo>
                    <a:pt x="299377" y="31864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35"/>
                  </a:moveTo>
                  <a:lnTo>
                    <a:pt x="303707" y="30251"/>
                  </a:lnTo>
                  <a:lnTo>
                    <a:pt x="302945" y="30175"/>
                  </a:lnTo>
                  <a:lnTo>
                    <a:pt x="302196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17" y="32677"/>
                  </a:lnTo>
                  <a:lnTo>
                    <a:pt x="302666" y="32753"/>
                  </a:lnTo>
                  <a:lnTo>
                    <a:pt x="303466" y="32829"/>
                  </a:lnTo>
                  <a:lnTo>
                    <a:pt x="304012" y="32334"/>
                  </a:lnTo>
                  <a:lnTo>
                    <a:pt x="304165" y="30835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43" y="30721"/>
                  </a:lnTo>
                  <a:lnTo>
                    <a:pt x="307581" y="30632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800"/>
                  </a:lnTo>
                  <a:lnTo>
                    <a:pt x="306095" y="32524"/>
                  </a:lnTo>
                  <a:lnTo>
                    <a:pt x="306552" y="33134"/>
                  </a:lnTo>
                  <a:lnTo>
                    <a:pt x="308114" y="33299"/>
                  </a:lnTo>
                  <a:lnTo>
                    <a:pt x="308660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62"/>
                  </a:moveTo>
                  <a:lnTo>
                    <a:pt x="312978" y="31178"/>
                  </a:lnTo>
                  <a:lnTo>
                    <a:pt x="312229" y="31102"/>
                  </a:lnTo>
                  <a:lnTo>
                    <a:pt x="311467" y="31026"/>
                  </a:lnTo>
                  <a:lnTo>
                    <a:pt x="310870" y="31508"/>
                  </a:lnTo>
                  <a:lnTo>
                    <a:pt x="310807" y="32258"/>
                  </a:lnTo>
                  <a:lnTo>
                    <a:pt x="310730" y="32994"/>
                  </a:lnTo>
                  <a:lnTo>
                    <a:pt x="311188" y="33604"/>
                  </a:lnTo>
                  <a:lnTo>
                    <a:pt x="311950" y="33680"/>
                  </a:lnTo>
                  <a:lnTo>
                    <a:pt x="312737" y="33756"/>
                  </a:lnTo>
                  <a:lnTo>
                    <a:pt x="313296" y="33261"/>
                  </a:lnTo>
                  <a:lnTo>
                    <a:pt x="313436" y="31762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48"/>
                  </a:lnTo>
                  <a:lnTo>
                    <a:pt x="316865" y="31559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42" y="32727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85" y="34137"/>
                  </a:lnTo>
                  <a:lnTo>
                    <a:pt x="317373" y="34226"/>
                  </a:lnTo>
                  <a:lnTo>
                    <a:pt x="317931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19" y="32689"/>
                  </a:moveTo>
                  <a:lnTo>
                    <a:pt x="322249" y="32105"/>
                  </a:lnTo>
                  <a:lnTo>
                    <a:pt x="321500" y="32029"/>
                  </a:lnTo>
                  <a:lnTo>
                    <a:pt x="320751" y="31953"/>
                  </a:lnTo>
                  <a:lnTo>
                    <a:pt x="320154" y="32435"/>
                  </a:lnTo>
                  <a:lnTo>
                    <a:pt x="320078" y="33185"/>
                  </a:lnTo>
                  <a:lnTo>
                    <a:pt x="320001" y="33921"/>
                  </a:lnTo>
                  <a:lnTo>
                    <a:pt x="320459" y="34531"/>
                  </a:lnTo>
                  <a:lnTo>
                    <a:pt x="321221" y="34594"/>
                  </a:lnTo>
                  <a:lnTo>
                    <a:pt x="322008" y="34683"/>
                  </a:lnTo>
                  <a:lnTo>
                    <a:pt x="322567" y="34175"/>
                  </a:lnTo>
                  <a:lnTo>
                    <a:pt x="322719" y="32689"/>
                  </a:lnTo>
                  <a:close/>
                </a:path>
                <a:path w="327659" h="35560">
                  <a:moveTo>
                    <a:pt x="327355" y="33147"/>
                  </a:moveTo>
                  <a:lnTo>
                    <a:pt x="326898" y="32562"/>
                  </a:lnTo>
                  <a:lnTo>
                    <a:pt x="325386" y="32410"/>
                  </a:lnTo>
                  <a:lnTo>
                    <a:pt x="324789" y="32893"/>
                  </a:lnTo>
                  <a:lnTo>
                    <a:pt x="324713" y="33655"/>
                  </a:lnTo>
                  <a:lnTo>
                    <a:pt x="324637" y="34378"/>
                  </a:lnTo>
                  <a:lnTo>
                    <a:pt x="325107" y="34988"/>
                  </a:lnTo>
                  <a:lnTo>
                    <a:pt x="325856" y="35064"/>
                  </a:lnTo>
                  <a:lnTo>
                    <a:pt x="326656" y="35140"/>
                  </a:lnTo>
                  <a:lnTo>
                    <a:pt x="327202" y="34645"/>
                  </a:lnTo>
                  <a:lnTo>
                    <a:pt x="327355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10338549" y="5807995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36"/>
                  </a:moveTo>
                  <a:lnTo>
                    <a:pt x="2260" y="152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1219" y="2654"/>
                  </a:lnTo>
                  <a:lnTo>
                    <a:pt x="2019" y="2730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31" y="1079"/>
                  </a:lnTo>
                  <a:lnTo>
                    <a:pt x="10782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0490" y="3581"/>
                  </a:lnTo>
                  <a:lnTo>
                    <a:pt x="11290" y="3657"/>
                  </a:lnTo>
                  <a:lnTo>
                    <a:pt x="11849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49"/>
                  </a:lnTo>
                  <a:lnTo>
                    <a:pt x="15417" y="1460"/>
                  </a:lnTo>
                  <a:lnTo>
                    <a:pt x="14655" y="1397"/>
                  </a:lnTo>
                  <a:lnTo>
                    <a:pt x="14058" y="1866"/>
                  </a:lnTo>
                  <a:lnTo>
                    <a:pt x="13995" y="2628"/>
                  </a:lnTo>
                  <a:lnTo>
                    <a:pt x="13919" y="3365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72" y="2590"/>
                  </a:moveTo>
                  <a:lnTo>
                    <a:pt x="20802" y="1993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73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72" y="2590"/>
                  </a:lnTo>
                  <a:close/>
                </a:path>
                <a:path w="594995" h="31114">
                  <a:moveTo>
                    <a:pt x="25908" y="3048"/>
                  </a:moveTo>
                  <a:lnTo>
                    <a:pt x="25438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56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594995" h="31114">
                  <a:moveTo>
                    <a:pt x="30543" y="3517"/>
                  </a:moveTo>
                  <a:lnTo>
                    <a:pt x="30086" y="2921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95" y="5359"/>
                  </a:lnTo>
                  <a:lnTo>
                    <a:pt x="29044" y="5435"/>
                  </a:lnTo>
                  <a:lnTo>
                    <a:pt x="29845" y="5511"/>
                  </a:lnTo>
                  <a:lnTo>
                    <a:pt x="30391" y="5016"/>
                  </a:lnTo>
                  <a:lnTo>
                    <a:pt x="30543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81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45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45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410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98" y="5359"/>
                  </a:moveTo>
                  <a:lnTo>
                    <a:pt x="48628" y="4775"/>
                  </a:lnTo>
                  <a:lnTo>
                    <a:pt x="47129" y="4635"/>
                  </a:lnTo>
                  <a:lnTo>
                    <a:pt x="46532" y="5118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99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594995" h="31114">
                  <a:moveTo>
                    <a:pt x="53733" y="5829"/>
                  </a:moveTo>
                  <a:lnTo>
                    <a:pt x="53263" y="5245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35" y="7747"/>
                  </a:lnTo>
                  <a:lnTo>
                    <a:pt x="53022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912" y="5702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21" y="8128"/>
                  </a:lnTo>
                  <a:lnTo>
                    <a:pt x="56870" y="8204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330441" y="2247"/>
                  </a:moveTo>
                  <a:lnTo>
                    <a:pt x="329984" y="1663"/>
                  </a:lnTo>
                  <a:lnTo>
                    <a:pt x="328472" y="1511"/>
                  </a:lnTo>
                  <a:lnTo>
                    <a:pt x="327875" y="1993"/>
                  </a:lnTo>
                  <a:lnTo>
                    <a:pt x="327799" y="2755"/>
                  </a:lnTo>
                  <a:lnTo>
                    <a:pt x="327723" y="3479"/>
                  </a:lnTo>
                  <a:lnTo>
                    <a:pt x="328193" y="4089"/>
                  </a:lnTo>
                  <a:lnTo>
                    <a:pt x="328942" y="4165"/>
                  </a:lnTo>
                  <a:lnTo>
                    <a:pt x="329742" y="4241"/>
                  </a:lnTo>
                  <a:lnTo>
                    <a:pt x="330288" y="3746"/>
                  </a:lnTo>
                  <a:lnTo>
                    <a:pt x="330441" y="2247"/>
                  </a:lnTo>
                  <a:close/>
                </a:path>
                <a:path w="594995" h="31114">
                  <a:moveTo>
                    <a:pt x="335076" y="2705"/>
                  </a:moveTo>
                  <a:lnTo>
                    <a:pt x="334619" y="2133"/>
                  </a:lnTo>
                  <a:lnTo>
                    <a:pt x="333857" y="2044"/>
                  </a:lnTo>
                  <a:lnTo>
                    <a:pt x="333095" y="1981"/>
                  </a:lnTo>
                  <a:lnTo>
                    <a:pt x="332511" y="2463"/>
                  </a:lnTo>
                  <a:lnTo>
                    <a:pt x="332435" y="3213"/>
                  </a:lnTo>
                  <a:lnTo>
                    <a:pt x="332371" y="3949"/>
                  </a:lnTo>
                  <a:lnTo>
                    <a:pt x="332828" y="4559"/>
                  </a:lnTo>
                  <a:lnTo>
                    <a:pt x="333578" y="4622"/>
                  </a:lnTo>
                  <a:lnTo>
                    <a:pt x="334378" y="4711"/>
                  </a:lnTo>
                  <a:lnTo>
                    <a:pt x="334937" y="4203"/>
                  </a:lnTo>
                  <a:lnTo>
                    <a:pt x="335076" y="2705"/>
                  </a:lnTo>
                  <a:close/>
                </a:path>
                <a:path w="594995" h="31114">
                  <a:moveTo>
                    <a:pt x="339712" y="3175"/>
                  </a:moveTo>
                  <a:lnTo>
                    <a:pt x="339255" y="2590"/>
                  </a:lnTo>
                  <a:lnTo>
                    <a:pt x="337743" y="2438"/>
                  </a:lnTo>
                  <a:lnTo>
                    <a:pt x="337146" y="2921"/>
                  </a:lnTo>
                  <a:lnTo>
                    <a:pt x="337070" y="3670"/>
                  </a:lnTo>
                  <a:lnTo>
                    <a:pt x="337007" y="4406"/>
                  </a:lnTo>
                  <a:lnTo>
                    <a:pt x="337464" y="5016"/>
                  </a:lnTo>
                  <a:lnTo>
                    <a:pt x="338213" y="5092"/>
                  </a:lnTo>
                  <a:lnTo>
                    <a:pt x="339013" y="5168"/>
                  </a:lnTo>
                  <a:lnTo>
                    <a:pt x="339572" y="4673"/>
                  </a:lnTo>
                  <a:lnTo>
                    <a:pt x="339712" y="3175"/>
                  </a:lnTo>
                  <a:close/>
                </a:path>
                <a:path w="594995" h="31114">
                  <a:moveTo>
                    <a:pt x="344347" y="3632"/>
                  </a:moveTo>
                  <a:lnTo>
                    <a:pt x="343890" y="3048"/>
                  </a:lnTo>
                  <a:lnTo>
                    <a:pt x="342379" y="2908"/>
                  </a:lnTo>
                  <a:lnTo>
                    <a:pt x="341782" y="3390"/>
                  </a:lnTo>
                  <a:lnTo>
                    <a:pt x="341718" y="4140"/>
                  </a:lnTo>
                  <a:lnTo>
                    <a:pt x="341642" y="4876"/>
                  </a:lnTo>
                  <a:lnTo>
                    <a:pt x="342099" y="5473"/>
                  </a:lnTo>
                  <a:lnTo>
                    <a:pt x="342849" y="5549"/>
                  </a:lnTo>
                  <a:lnTo>
                    <a:pt x="343649" y="5638"/>
                  </a:lnTo>
                  <a:lnTo>
                    <a:pt x="344208" y="5130"/>
                  </a:lnTo>
                  <a:lnTo>
                    <a:pt x="344347" y="3632"/>
                  </a:lnTo>
                  <a:close/>
                </a:path>
                <a:path w="594995" h="31114">
                  <a:moveTo>
                    <a:pt x="348996" y="4102"/>
                  </a:moveTo>
                  <a:lnTo>
                    <a:pt x="348526" y="3517"/>
                  </a:lnTo>
                  <a:lnTo>
                    <a:pt x="347014" y="3365"/>
                  </a:lnTo>
                  <a:lnTo>
                    <a:pt x="346430" y="3848"/>
                  </a:lnTo>
                  <a:lnTo>
                    <a:pt x="346354" y="4597"/>
                  </a:lnTo>
                  <a:lnTo>
                    <a:pt x="346278" y="5334"/>
                  </a:lnTo>
                  <a:lnTo>
                    <a:pt x="346735" y="5943"/>
                  </a:lnTo>
                  <a:lnTo>
                    <a:pt x="347497" y="6019"/>
                  </a:lnTo>
                  <a:lnTo>
                    <a:pt x="348284" y="6096"/>
                  </a:lnTo>
                  <a:lnTo>
                    <a:pt x="348843" y="5600"/>
                  </a:lnTo>
                  <a:lnTo>
                    <a:pt x="348996" y="4102"/>
                  </a:lnTo>
                  <a:close/>
                </a:path>
                <a:path w="594995" h="31114">
                  <a:moveTo>
                    <a:pt x="353631" y="4559"/>
                  </a:moveTo>
                  <a:lnTo>
                    <a:pt x="353161" y="3975"/>
                  </a:lnTo>
                  <a:lnTo>
                    <a:pt x="351663" y="3835"/>
                  </a:lnTo>
                  <a:lnTo>
                    <a:pt x="351066" y="4305"/>
                  </a:lnTo>
                  <a:lnTo>
                    <a:pt x="350989" y="5067"/>
                  </a:lnTo>
                  <a:lnTo>
                    <a:pt x="350913" y="5803"/>
                  </a:lnTo>
                  <a:lnTo>
                    <a:pt x="351370" y="6400"/>
                  </a:lnTo>
                  <a:lnTo>
                    <a:pt x="352132" y="6477"/>
                  </a:lnTo>
                  <a:lnTo>
                    <a:pt x="352920" y="6565"/>
                  </a:lnTo>
                  <a:lnTo>
                    <a:pt x="353479" y="6057"/>
                  </a:lnTo>
                  <a:lnTo>
                    <a:pt x="353631" y="4559"/>
                  </a:lnTo>
                  <a:close/>
                </a:path>
                <a:path w="594995" h="31114">
                  <a:moveTo>
                    <a:pt x="358267" y="5029"/>
                  </a:moveTo>
                  <a:lnTo>
                    <a:pt x="357809" y="4445"/>
                  </a:lnTo>
                  <a:lnTo>
                    <a:pt x="356298" y="4292"/>
                  </a:lnTo>
                  <a:lnTo>
                    <a:pt x="355701" y="4775"/>
                  </a:lnTo>
                  <a:lnTo>
                    <a:pt x="355625" y="5524"/>
                  </a:lnTo>
                  <a:lnTo>
                    <a:pt x="355549" y="6261"/>
                  </a:lnTo>
                  <a:lnTo>
                    <a:pt x="356019" y="6870"/>
                  </a:lnTo>
                  <a:lnTo>
                    <a:pt x="356768" y="6946"/>
                  </a:lnTo>
                  <a:lnTo>
                    <a:pt x="357568" y="7023"/>
                  </a:lnTo>
                  <a:lnTo>
                    <a:pt x="358114" y="6527"/>
                  </a:lnTo>
                  <a:lnTo>
                    <a:pt x="358267" y="5029"/>
                  </a:lnTo>
                  <a:close/>
                </a:path>
                <a:path w="594995" h="31114">
                  <a:moveTo>
                    <a:pt x="362902" y="5486"/>
                  </a:moveTo>
                  <a:lnTo>
                    <a:pt x="362445" y="4902"/>
                  </a:lnTo>
                  <a:lnTo>
                    <a:pt x="360934" y="4762"/>
                  </a:lnTo>
                  <a:lnTo>
                    <a:pt x="360337" y="5232"/>
                  </a:lnTo>
                  <a:lnTo>
                    <a:pt x="360260" y="5994"/>
                  </a:lnTo>
                  <a:lnTo>
                    <a:pt x="360184" y="6731"/>
                  </a:lnTo>
                  <a:lnTo>
                    <a:pt x="360654" y="7327"/>
                  </a:lnTo>
                  <a:lnTo>
                    <a:pt x="362216" y="7493"/>
                  </a:lnTo>
                  <a:lnTo>
                    <a:pt x="362750" y="6985"/>
                  </a:lnTo>
                  <a:lnTo>
                    <a:pt x="362902" y="5486"/>
                  </a:lnTo>
                  <a:close/>
                </a:path>
                <a:path w="594995" h="31114">
                  <a:moveTo>
                    <a:pt x="367538" y="5956"/>
                  </a:moveTo>
                  <a:lnTo>
                    <a:pt x="367080" y="5359"/>
                  </a:lnTo>
                  <a:lnTo>
                    <a:pt x="365569" y="5219"/>
                  </a:lnTo>
                  <a:lnTo>
                    <a:pt x="364972" y="5702"/>
                  </a:lnTo>
                  <a:lnTo>
                    <a:pt x="364909" y="6451"/>
                  </a:lnTo>
                  <a:lnTo>
                    <a:pt x="364832" y="7188"/>
                  </a:lnTo>
                  <a:lnTo>
                    <a:pt x="365290" y="7797"/>
                  </a:lnTo>
                  <a:lnTo>
                    <a:pt x="366039" y="7874"/>
                  </a:lnTo>
                  <a:lnTo>
                    <a:pt x="366839" y="7950"/>
                  </a:lnTo>
                  <a:lnTo>
                    <a:pt x="367398" y="7454"/>
                  </a:lnTo>
                  <a:lnTo>
                    <a:pt x="367538" y="5956"/>
                  </a:lnTo>
                  <a:close/>
                </a:path>
                <a:path w="594995" h="31114">
                  <a:moveTo>
                    <a:pt x="372186" y="6413"/>
                  </a:moveTo>
                  <a:lnTo>
                    <a:pt x="371716" y="5842"/>
                  </a:lnTo>
                  <a:lnTo>
                    <a:pt x="370967" y="5753"/>
                  </a:lnTo>
                  <a:lnTo>
                    <a:pt x="370205" y="5676"/>
                  </a:lnTo>
                  <a:lnTo>
                    <a:pt x="369620" y="6159"/>
                  </a:lnTo>
                  <a:lnTo>
                    <a:pt x="369544" y="6921"/>
                  </a:lnTo>
                  <a:lnTo>
                    <a:pt x="369468" y="7645"/>
                  </a:lnTo>
                  <a:lnTo>
                    <a:pt x="369925" y="8255"/>
                  </a:lnTo>
                  <a:lnTo>
                    <a:pt x="370687" y="8331"/>
                  </a:lnTo>
                  <a:lnTo>
                    <a:pt x="371475" y="8420"/>
                  </a:lnTo>
                  <a:lnTo>
                    <a:pt x="372033" y="7912"/>
                  </a:lnTo>
                  <a:lnTo>
                    <a:pt x="372186" y="6413"/>
                  </a:lnTo>
                  <a:close/>
                </a:path>
                <a:path w="594995" h="31114">
                  <a:moveTo>
                    <a:pt x="376821" y="6883"/>
                  </a:moveTo>
                  <a:lnTo>
                    <a:pt x="376351" y="6286"/>
                  </a:lnTo>
                  <a:lnTo>
                    <a:pt x="374853" y="6146"/>
                  </a:lnTo>
                  <a:lnTo>
                    <a:pt x="374256" y="6629"/>
                  </a:lnTo>
                  <a:lnTo>
                    <a:pt x="374180" y="7378"/>
                  </a:lnTo>
                  <a:lnTo>
                    <a:pt x="374103" y="8115"/>
                  </a:lnTo>
                  <a:lnTo>
                    <a:pt x="374561" y="8724"/>
                  </a:lnTo>
                  <a:lnTo>
                    <a:pt x="375323" y="8801"/>
                  </a:lnTo>
                  <a:lnTo>
                    <a:pt x="376110" y="8877"/>
                  </a:lnTo>
                  <a:lnTo>
                    <a:pt x="376669" y="8382"/>
                  </a:lnTo>
                  <a:lnTo>
                    <a:pt x="376821" y="6883"/>
                  </a:lnTo>
                  <a:close/>
                </a:path>
                <a:path w="594995" h="31114">
                  <a:moveTo>
                    <a:pt x="381457" y="7340"/>
                  </a:moveTo>
                  <a:lnTo>
                    <a:pt x="380987" y="6769"/>
                  </a:lnTo>
                  <a:lnTo>
                    <a:pt x="380238" y="6680"/>
                  </a:lnTo>
                  <a:lnTo>
                    <a:pt x="379488" y="6604"/>
                  </a:lnTo>
                  <a:lnTo>
                    <a:pt x="378891" y="7086"/>
                  </a:lnTo>
                  <a:lnTo>
                    <a:pt x="378815" y="7848"/>
                  </a:lnTo>
                  <a:lnTo>
                    <a:pt x="378739" y="8572"/>
                  </a:lnTo>
                  <a:lnTo>
                    <a:pt x="379196" y="9182"/>
                  </a:lnTo>
                  <a:lnTo>
                    <a:pt x="379958" y="9258"/>
                  </a:lnTo>
                  <a:lnTo>
                    <a:pt x="380758" y="9334"/>
                  </a:lnTo>
                  <a:lnTo>
                    <a:pt x="381304" y="8839"/>
                  </a:lnTo>
                  <a:lnTo>
                    <a:pt x="381457" y="7340"/>
                  </a:lnTo>
                  <a:close/>
                </a:path>
                <a:path w="594995" h="31114">
                  <a:moveTo>
                    <a:pt x="386092" y="7797"/>
                  </a:moveTo>
                  <a:lnTo>
                    <a:pt x="385635" y="7226"/>
                  </a:lnTo>
                  <a:lnTo>
                    <a:pt x="384873" y="7137"/>
                  </a:lnTo>
                  <a:lnTo>
                    <a:pt x="384124" y="7073"/>
                  </a:lnTo>
                  <a:lnTo>
                    <a:pt x="383527" y="7556"/>
                  </a:lnTo>
                  <a:lnTo>
                    <a:pt x="383451" y="8305"/>
                  </a:lnTo>
                  <a:lnTo>
                    <a:pt x="383374" y="9042"/>
                  </a:lnTo>
                  <a:lnTo>
                    <a:pt x="383844" y="9652"/>
                  </a:lnTo>
                  <a:lnTo>
                    <a:pt x="384594" y="9715"/>
                  </a:lnTo>
                  <a:lnTo>
                    <a:pt x="385394" y="9804"/>
                  </a:lnTo>
                  <a:lnTo>
                    <a:pt x="385940" y="9296"/>
                  </a:lnTo>
                  <a:lnTo>
                    <a:pt x="386092" y="7797"/>
                  </a:lnTo>
                  <a:close/>
                </a:path>
                <a:path w="594995" h="31114">
                  <a:moveTo>
                    <a:pt x="390728" y="8267"/>
                  </a:moveTo>
                  <a:lnTo>
                    <a:pt x="390271" y="7696"/>
                  </a:lnTo>
                  <a:lnTo>
                    <a:pt x="389509" y="7607"/>
                  </a:lnTo>
                  <a:lnTo>
                    <a:pt x="388759" y="7531"/>
                  </a:lnTo>
                  <a:lnTo>
                    <a:pt x="388162" y="8013"/>
                  </a:lnTo>
                  <a:lnTo>
                    <a:pt x="388086" y="8763"/>
                  </a:lnTo>
                  <a:lnTo>
                    <a:pt x="388023" y="9499"/>
                  </a:lnTo>
                  <a:lnTo>
                    <a:pt x="388480" y="10109"/>
                  </a:lnTo>
                  <a:lnTo>
                    <a:pt x="389229" y="10185"/>
                  </a:lnTo>
                  <a:lnTo>
                    <a:pt x="390029" y="10261"/>
                  </a:lnTo>
                  <a:lnTo>
                    <a:pt x="390588" y="9766"/>
                  </a:lnTo>
                  <a:lnTo>
                    <a:pt x="390728" y="8267"/>
                  </a:lnTo>
                  <a:close/>
                </a:path>
                <a:path w="594995" h="31114">
                  <a:moveTo>
                    <a:pt x="395363" y="8724"/>
                  </a:moveTo>
                  <a:lnTo>
                    <a:pt x="394906" y="8153"/>
                  </a:lnTo>
                  <a:lnTo>
                    <a:pt x="394157" y="8064"/>
                  </a:lnTo>
                  <a:lnTo>
                    <a:pt x="393395" y="8001"/>
                  </a:lnTo>
                  <a:lnTo>
                    <a:pt x="392798" y="8483"/>
                  </a:lnTo>
                  <a:lnTo>
                    <a:pt x="392722" y="9232"/>
                  </a:lnTo>
                  <a:lnTo>
                    <a:pt x="392658" y="9969"/>
                  </a:lnTo>
                  <a:lnTo>
                    <a:pt x="393115" y="10566"/>
                  </a:lnTo>
                  <a:lnTo>
                    <a:pt x="394677" y="10731"/>
                  </a:lnTo>
                  <a:lnTo>
                    <a:pt x="395224" y="10223"/>
                  </a:lnTo>
                  <a:lnTo>
                    <a:pt x="395363" y="8724"/>
                  </a:lnTo>
                  <a:close/>
                </a:path>
                <a:path w="594995" h="31114">
                  <a:moveTo>
                    <a:pt x="399999" y="9194"/>
                  </a:moveTo>
                  <a:lnTo>
                    <a:pt x="399542" y="8610"/>
                  </a:lnTo>
                  <a:lnTo>
                    <a:pt x="398792" y="8534"/>
                  </a:lnTo>
                  <a:lnTo>
                    <a:pt x="398030" y="8458"/>
                  </a:lnTo>
                  <a:lnTo>
                    <a:pt x="397433" y="8940"/>
                  </a:lnTo>
                  <a:lnTo>
                    <a:pt x="397370" y="9690"/>
                  </a:lnTo>
                  <a:lnTo>
                    <a:pt x="397294" y="10426"/>
                  </a:lnTo>
                  <a:lnTo>
                    <a:pt x="397751" y="11036"/>
                  </a:lnTo>
                  <a:lnTo>
                    <a:pt x="398513" y="11112"/>
                  </a:lnTo>
                  <a:lnTo>
                    <a:pt x="399300" y="11188"/>
                  </a:lnTo>
                  <a:lnTo>
                    <a:pt x="399859" y="10693"/>
                  </a:lnTo>
                  <a:lnTo>
                    <a:pt x="399999" y="9194"/>
                  </a:lnTo>
                  <a:close/>
                </a:path>
                <a:path w="594995" h="31114">
                  <a:moveTo>
                    <a:pt x="404647" y="9652"/>
                  </a:moveTo>
                  <a:lnTo>
                    <a:pt x="404177" y="9080"/>
                  </a:lnTo>
                  <a:lnTo>
                    <a:pt x="403428" y="8991"/>
                  </a:lnTo>
                  <a:lnTo>
                    <a:pt x="402678" y="8928"/>
                  </a:lnTo>
                  <a:lnTo>
                    <a:pt x="402082" y="9398"/>
                  </a:lnTo>
                  <a:lnTo>
                    <a:pt x="402005" y="10160"/>
                  </a:lnTo>
                  <a:lnTo>
                    <a:pt x="401929" y="10896"/>
                  </a:lnTo>
                  <a:lnTo>
                    <a:pt x="402386" y="11493"/>
                  </a:lnTo>
                  <a:lnTo>
                    <a:pt x="403148" y="11569"/>
                  </a:lnTo>
                  <a:lnTo>
                    <a:pt x="403936" y="11658"/>
                  </a:lnTo>
                  <a:lnTo>
                    <a:pt x="404495" y="11150"/>
                  </a:lnTo>
                  <a:lnTo>
                    <a:pt x="404647" y="9652"/>
                  </a:lnTo>
                  <a:close/>
                </a:path>
                <a:path w="594995" h="31114">
                  <a:moveTo>
                    <a:pt x="409282" y="10121"/>
                  </a:moveTo>
                  <a:lnTo>
                    <a:pt x="408813" y="9537"/>
                  </a:lnTo>
                  <a:lnTo>
                    <a:pt x="408063" y="9461"/>
                  </a:lnTo>
                  <a:lnTo>
                    <a:pt x="407314" y="9385"/>
                  </a:lnTo>
                  <a:lnTo>
                    <a:pt x="406717" y="9867"/>
                  </a:lnTo>
                  <a:lnTo>
                    <a:pt x="406641" y="10617"/>
                  </a:lnTo>
                  <a:lnTo>
                    <a:pt x="406565" y="11353"/>
                  </a:lnTo>
                  <a:lnTo>
                    <a:pt x="407022" y="11963"/>
                  </a:lnTo>
                  <a:lnTo>
                    <a:pt x="407784" y="12039"/>
                  </a:lnTo>
                  <a:lnTo>
                    <a:pt x="408571" y="12115"/>
                  </a:lnTo>
                  <a:lnTo>
                    <a:pt x="409130" y="11620"/>
                  </a:lnTo>
                  <a:lnTo>
                    <a:pt x="409282" y="10121"/>
                  </a:lnTo>
                  <a:close/>
                </a:path>
                <a:path w="594995" h="31114">
                  <a:moveTo>
                    <a:pt x="413918" y="10579"/>
                  </a:moveTo>
                  <a:lnTo>
                    <a:pt x="413461" y="9994"/>
                  </a:lnTo>
                  <a:lnTo>
                    <a:pt x="411949" y="9842"/>
                  </a:lnTo>
                  <a:lnTo>
                    <a:pt x="411353" y="10325"/>
                  </a:lnTo>
                  <a:lnTo>
                    <a:pt x="411276" y="11087"/>
                  </a:lnTo>
                  <a:lnTo>
                    <a:pt x="411200" y="11811"/>
                  </a:lnTo>
                  <a:lnTo>
                    <a:pt x="411670" y="12420"/>
                  </a:lnTo>
                  <a:lnTo>
                    <a:pt x="413219" y="12585"/>
                  </a:lnTo>
                  <a:lnTo>
                    <a:pt x="413766" y="12077"/>
                  </a:lnTo>
                  <a:lnTo>
                    <a:pt x="413918" y="10579"/>
                  </a:lnTo>
                  <a:close/>
                </a:path>
                <a:path w="594995" h="31114">
                  <a:moveTo>
                    <a:pt x="418553" y="11049"/>
                  </a:moveTo>
                  <a:lnTo>
                    <a:pt x="418096" y="10464"/>
                  </a:lnTo>
                  <a:lnTo>
                    <a:pt x="416572" y="10312"/>
                  </a:lnTo>
                  <a:lnTo>
                    <a:pt x="415988" y="10795"/>
                  </a:lnTo>
                  <a:lnTo>
                    <a:pt x="415912" y="11544"/>
                  </a:lnTo>
                  <a:lnTo>
                    <a:pt x="415848" y="12280"/>
                  </a:lnTo>
                  <a:lnTo>
                    <a:pt x="416306" y="12890"/>
                  </a:lnTo>
                  <a:lnTo>
                    <a:pt x="417055" y="12966"/>
                  </a:lnTo>
                  <a:lnTo>
                    <a:pt x="417855" y="13042"/>
                  </a:lnTo>
                  <a:lnTo>
                    <a:pt x="418414" y="12547"/>
                  </a:lnTo>
                  <a:lnTo>
                    <a:pt x="418553" y="11049"/>
                  </a:lnTo>
                  <a:close/>
                </a:path>
                <a:path w="594995" h="31114">
                  <a:moveTo>
                    <a:pt x="423189" y="11506"/>
                  </a:moveTo>
                  <a:lnTo>
                    <a:pt x="422732" y="10922"/>
                  </a:lnTo>
                  <a:lnTo>
                    <a:pt x="421220" y="10769"/>
                  </a:lnTo>
                  <a:lnTo>
                    <a:pt x="420624" y="11252"/>
                  </a:lnTo>
                  <a:lnTo>
                    <a:pt x="420560" y="12014"/>
                  </a:lnTo>
                  <a:lnTo>
                    <a:pt x="420484" y="12738"/>
                  </a:lnTo>
                  <a:lnTo>
                    <a:pt x="420941" y="13347"/>
                  </a:lnTo>
                  <a:lnTo>
                    <a:pt x="421703" y="13423"/>
                  </a:lnTo>
                  <a:lnTo>
                    <a:pt x="422490" y="13512"/>
                  </a:lnTo>
                  <a:lnTo>
                    <a:pt x="423049" y="13004"/>
                  </a:lnTo>
                  <a:lnTo>
                    <a:pt x="423189" y="11506"/>
                  </a:lnTo>
                  <a:close/>
                </a:path>
                <a:path w="594995" h="31114">
                  <a:moveTo>
                    <a:pt x="427824" y="11963"/>
                  </a:moveTo>
                  <a:lnTo>
                    <a:pt x="427367" y="11391"/>
                  </a:lnTo>
                  <a:lnTo>
                    <a:pt x="426618" y="11315"/>
                  </a:lnTo>
                  <a:lnTo>
                    <a:pt x="425856" y="11239"/>
                  </a:lnTo>
                  <a:lnTo>
                    <a:pt x="425259" y="11722"/>
                  </a:lnTo>
                  <a:lnTo>
                    <a:pt x="425196" y="12471"/>
                  </a:lnTo>
                  <a:lnTo>
                    <a:pt x="425119" y="13208"/>
                  </a:lnTo>
                  <a:lnTo>
                    <a:pt x="425577" y="13817"/>
                  </a:lnTo>
                  <a:lnTo>
                    <a:pt x="426326" y="13881"/>
                  </a:lnTo>
                  <a:lnTo>
                    <a:pt x="427126" y="13970"/>
                  </a:lnTo>
                  <a:lnTo>
                    <a:pt x="427685" y="13462"/>
                  </a:lnTo>
                  <a:lnTo>
                    <a:pt x="427824" y="11963"/>
                  </a:lnTo>
                  <a:close/>
                </a:path>
                <a:path w="594995" h="31114">
                  <a:moveTo>
                    <a:pt x="432473" y="12433"/>
                  </a:moveTo>
                  <a:lnTo>
                    <a:pt x="432003" y="11861"/>
                  </a:lnTo>
                  <a:lnTo>
                    <a:pt x="431253" y="11772"/>
                  </a:lnTo>
                  <a:lnTo>
                    <a:pt x="430491" y="11696"/>
                  </a:lnTo>
                  <a:lnTo>
                    <a:pt x="429907" y="12179"/>
                  </a:lnTo>
                  <a:lnTo>
                    <a:pt x="429831" y="12941"/>
                  </a:lnTo>
                  <a:lnTo>
                    <a:pt x="429755" y="13665"/>
                  </a:lnTo>
                  <a:lnTo>
                    <a:pt x="430212" y="14274"/>
                  </a:lnTo>
                  <a:lnTo>
                    <a:pt x="430974" y="14351"/>
                  </a:lnTo>
                  <a:lnTo>
                    <a:pt x="431761" y="14427"/>
                  </a:lnTo>
                  <a:lnTo>
                    <a:pt x="432320" y="13931"/>
                  </a:lnTo>
                  <a:lnTo>
                    <a:pt x="432473" y="12433"/>
                  </a:lnTo>
                  <a:close/>
                </a:path>
                <a:path w="594995" h="31114">
                  <a:moveTo>
                    <a:pt x="437108" y="12890"/>
                  </a:moveTo>
                  <a:lnTo>
                    <a:pt x="436651" y="12319"/>
                  </a:lnTo>
                  <a:lnTo>
                    <a:pt x="435889" y="12242"/>
                  </a:lnTo>
                  <a:lnTo>
                    <a:pt x="435140" y="12166"/>
                  </a:lnTo>
                  <a:lnTo>
                    <a:pt x="434543" y="12649"/>
                  </a:lnTo>
                  <a:lnTo>
                    <a:pt x="434467" y="13398"/>
                  </a:lnTo>
                  <a:lnTo>
                    <a:pt x="434390" y="14135"/>
                  </a:lnTo>
                  <a:lnTo>
                    <a:pt x="434860" y="14744"/>
                  </a:lnTo>
                  <a:lnTo>
                    <a:pt x="435610" y="14808"/>
                  </a:lnTo>
                  <a:lnTo>
                    <a:pt x="436410" y="14897"/>
                  </a:lnTo>
                  <a:lnTo>
                    <a:pt x="436956" y="14389"/>
                  </a:lnTo>
                  <a:lnTo>
                    <a:pt x="437108" y="12890"/>
                  </a:lnTo>
                  <a:close/>
                </a:path>
                <a:path w="594995" h="31114">
                  <a:moveTo>
                    <a:pt x="441744" y="13360"/>
                  </a:moveTo>
                  <a:lnTo>
                    <a:pt x="441286" y="12788"/>
                  </a:lnTo>
                  <a:lnTo>
                    <a:pt x="440524" y="12700"/>
                  </a:lnTo>
                  <a:lnTo>
                    <a:pt x="439775" y="12623"/>
                  </a:lnTo>
                  <a:lnTo>
                    <a:pt x="439178" y="13106"/>
                  </a:lnTo>
                  <a:lnTo>
                    <a:pt x="439102" y="13855"/>
                  </a:lnTo>
                  <a:lnTo>
                    <a:pt x="439026" y="14592"/>
                  </a:lnTo>
                  <a:lnTo>
                    <a:pt x="439496" y="15201"/>
                  </a:lnTo>
                  <a:lnTo>
                    <a:pt x="440245" y="15278"/>
                  </a:lnTo>
                  <a:lnTo>
                    <a:pt x="441045" y="15354"/>
                  </a:lnTo>
                  <a:lnTo>
                    <a:pt x="441591" y="14859"/>
                  </a:lnTo>
                  <a:lnTo>
                    <a:pt x="441744" y="13360"/>
                  </a:lnTo>
                  <a:close/>
                </a:path>
                <a:path w="594995" h="31114">
                  <a:moveTo>
                    <a:pt x="446379" y="13817"/>
                  </a:moveTo>
                  <a:lnTo>
                    <a:pt x="445922" y="13233"/>
                  </a:lnTo>
                  <a:lnTo>
                    <a:pt x="444411" y="13093"/>
                  </a:lnTo>
                  <a:lnTo>
                    <a:pt x="443814" y="13576"/>
                  </a:lnTo>
                  <a:lnTo>
                    <a:pt x="443738" y="14325"/>
                  </a:lnTo>
                  <a:lnTo>
                    <a:pt x="443674" y="15062"/>
                  </a:lnTo>
                  <a:lnTo>
                    <a:pt x="444131" y="15659"/>
                  </a:lnTo>
                  <a:lnTo>
                    <a:pt x="444881" y="15735"/>
                  </a:lnTo>
                  <a:lnTo>
                    <a:pt x="445681" y="15824"/>
                  </a:lnTo>
                  <a:lnTo>
                    <a:pt x="446239" y="15316"/>
                  </a:lnTo>
                  <a:lnTo>
                    <a:pt x="446379" y="13817"/>
                  </a:lnTo>
                  <a:close/>
                </a:path>
                <a:path w="594995" h="31114">
                  <a:moveTo>
                    <a:pt x="451015" y="14287"/>
                  </a:moveTo>
                  <a:lnTo>
                    <a:pt x="450557" y="13716"/>
                  </a:lnTo>
                  <a:lnTo>
                    <a:pt x="449808" y="13627"/>
                  </a:lnTo>
                  <a:lnTo>
                    <a:pt x="449046" y="13550"/>
                  </a:lnTo>
                  <a:lnTo>
                    <a:pt x="448449" y="14033"/>
                  </a:lnTo>
                  <a:lnTo>
                    <a:pt x="448373" y="14782"/>
                  </a:lnTo>
                  <a:lnTo>
                    <a:pt x="448310" y="15519"/>
                  </a:lnTo>
                  <a:lnTo>
                    <a:pt x="448767" y="16129"/>
                  </a:lnTo>
                  <a:lnTo>
                    <a:pt x="449516" y="16205"/>
                  </a:lnTo>
                  <a:lnTo>
                    <a:pt x="450316" y="16281"/>
                  </a:lnTo>
                  <a:lnTo>
                    <a:pt x="450875" y="15786"/>
                  </a:lnTo>
                  <a:lnTo>
                    <a:pt x="451015" y="14287"/>
                  </a:lnTo>
                  <a:close/>
                </a:path>
                <a:path w="594995" h="31114">
                  <a:moveTo>
                    <a:pt x="455663" y="14744"/>
                  </a:moveTo>
                  <a:lnTo>
                    <a:pt x="455193" y="14160"/>
                  </a:lnTo>
                  <a:lnTo>
                    <a:pt x="453694" y="14020"/>
                  </a:lnTo>
                  <a:lnTo>
                    <a:pt x="453097" y="14503"/>
                  </a:lnTo>
                  <a:lnTo>
                    <a:pt x="453021" y="15252"/>
                  </a:lnTo>
                  <a:lnTo>
                    <a:pt x="452945" y="15989"/>
                  </a:lnTo>
                  <a:lnTo>
                    <a:pt x="453402" y="16586"/>
                  </a:lnTo>
                  <a:lnTo>
                    <a:pt x="454164" y="16662"/>
                  </a:lnTo>
                  <a:lnTo>
                    <a:pt x="454952" y="16751"/>
                  </a:lnTo>
                  <a:lnTo>
                    <a:pt x="455510" y="16243"/>
                  </a:lnTo>
                  <a:lnTo>
                    <a:pt x="455663" y="14744"/>
                  </a:lnTo>
                  <a:close/>
                </a:path>
                <a:path w="594995" h="31114">
                  <a:moveTo>
                    <a:pt x="460298" y="15214"/>
                  </a:moveTo>
                  <a:lnTo>
                    <a:pt x="459828" y="14630"/>
                  </a:lnTo>
                  <a:lnTo>
                    <a:pt x="458330" y="14478"/>
                  </a:lnTo>
                  <a:lnTo>
                    <a:pt x="457733" y="14960"/>
                  </a:lnTo>
                  <a:lnTo>
                    <a:pt x="457657" y="15709"/>
                  </a:lnTo>
                  <a:lnTo>
                    <a:pt x="457581" y="16446"/>
                  </a:lnTo>
                  <a:lnTo>
                    <a:pt x="458038" y="17056"/>
                  </a:lnTo>
                  <a:lnTo>
                    <a:pt x="459600" y="17208"/>
                  </a:lnTo>
                  <a:lnTo>
                    <a:pt x="460146" y="16713"/>
                  </a:lnTo>
                  <a:lnTo>
                    <a:pt x="460298" y="15214"/>
                  </a:lnTo>
                  <a:close/>
                </a:path>
                <a:path w="594995" h="31114">
                  <a:moveTo>
                    <a:pt x="464934" y="15671"/>
                  </a:moveTo>
                  <a:lnTo>
                    <a:pt x="464477" y="15100"/>
                  </a:lnTo>
                  <a:lnTo>
                    <a:pt x="463715" y="15011"/>
                  </a:lnTo>
                  <a:lnTo>
                    <a:pt x="462965" y="14935"/>
                  </a:lnTo>
                  <a:lnTo>
                    <a:pt x="462368" y="15417"/>
                  </a:lnTo>
                  <a:lnTo>
                    <a:pt x="462292" y="16179"/>
                  </a:lnTo>
                  <a:lnTo>
                    <a:pt x="462216" y="16903"/>
                  </a:lnTo>
                  <a:lnTo>
                    <a:pt x="462686" y="17513"/>
                  </a:lnTo>
                  <a:lnTo>
                    <a:pt x="463435" y="17589"/>
                  </a:lnTo>
                  <a:lnTo>
                    <a:pt x="464235" y="17678"/>
                  </a:lnTo>
                  <a:lnTo>
                    <a:pt x="464781" y="17170"/>
                  </a:lnTo>
                  <a:lnTo>
                    <a:pt x="464934" y="15671"/>
                  </a:lnTo>
                  <a:close/>
                </a:path>
                <a:path w="594995" h="31114">
                  <a:moveTo>
                    <a:pt x="469569" y="16141"/>
                  </a:moveTo>
                  <a:lnTo>
                    <a:pt x="469112" y="15557"/>
                  </a:lnTo>
                  <a:lnTo>
                    <a:pt x="468350" y="15481"/>
                  </a:lnTo>
                  <a:lnTo>
                    <a:pt x="467601" y="15405"/>
                  </a:lnTo>
                  <a:lnTo>
                    <a:pt x="467004" y="15887"/>
                  </a:lnTo>
                  <a:lnTo>
                    <a:pt x="466928" y="16637"/>
                  </a:lnTo>
                  <a:lnTo>
                    <a:pt x="466852" y="17373"/>
                  </a:lnTo>
                  <a:lnTo>
                    <a:pt x="467321" y="17983"/>
                  </a:lnTo>
                  <a:lnTo>
                    <a:pt x="468871" y="18135"/>
                  </a:lnTo>
                  <a:lnTo>
                    <a:pt x="469417" y="17640"/>
                  </a:lnTo>
                  <a:lnTo>
                    <a:pt x="469569" y="16141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48" y="16014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106"/>
                  </a:lnTo>
                  <a:lnTo>
                    <a:pt x="471500" y="17830"/>
                  </a:lnTo>
                  <a:lnTo>
                    <a:pt x="471957" y="18440"/>
                  </a:lnTo>
                  <a:lnTo>
                    <a:pt x="472706" y="18516"/>
                  </a:lnTo>
                  <a:lnTo>
                    <a:pt x="473506" y="18605"/>
                  </a:lnTo>
                  <a:lnTo>
                    <a:pt x="474065" y="18097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53" y="17068"/>
                  </a:moveTo>
                  <a:lnTo>
                    <a:pt x="478383" y="16471"/>
                  </a:lnTo>
                  <a:lnTo>
                    <a:pt x="476872" y="16332"/>
                  </a:lnTo>
                  <a:lnTo>
                    <a:pt x="476288" y="16814"/>
                  </a:lnTo>
                  <a:lnTo>
                    <a:pt x="476211" y="17564"/>
                  </a:lnTo>
                  <a:lnTo>
                    <a:pt x="476135" y="18300"/>
                  </a:lnTo>
                  <a:lnTo>
                    <a:pt x="476592" y="18910"/>
                  </a:lnTo>
                  <a:lnTo>
                    <a:pt x="477354" y="18973"/>
                  </a:lnTo>
                  <a:lnTo>
                    <a:pt x="478142" y="19062"/>
                  </a:lnTo>
                  <a:lnTo>
                    <a:pt x="478701" y="18554"/>
                  </a:lnTo>
                  <a:lnTo>
                    <a:pt x="478853" y="17068"/>
                  </a:lnTo>
                  <a:close/>
                </a:path>
                <a:path w="594995" h="31114">
                  <a:moveTo>
                    <a:pt x="483489" y="17526"/>
                  </a:moveTo>
                  <a:lnTo>
                    <a:pt x="483019" y="16941"/>
                  </a:lnTo>
                  <a:lnTo>
                    <a:pt x="481507" y="16789"/>
                  </a:lnTo>
                  <a:lnTo>
                    <a:pt x="480923" y="17272"/>
                  </a:lnTo>
                  <a:lnTo>
                    <a:pt x="480847" y="18034"/>
                  </a:lnTo>
                  <a:lnTo>
                    <a:pt x="480771" y="18757"/>
                  </a:lnTo>
                  <a:lnTo>
                    <a:pt x="481228" y="19367"/>
                  </a:lnTo>
                  <a:lnTo>
                    <a:pt x="481990" y="19443"/>
                  </a:lnTo>
                  <a:lnTo>
                    <a:pt x="482777" y="19532"/>
                  </a:lnTo>
                  <a:lnTo>
                    <a:pt x="483336" y="19024"/>
                  </a:lnTo>
                  <a:lnTo>
                    <a:pt x="483489" y="17526"/>
                  </a:lnTo>
                  <a:close/>
                </a:path>
                <a:path w="594995" h="31114">
                  <a:moveTo>
                    <a:pt x="488124" y="17983"/>
                  </a:moveTo>
                  <a:lnTo>
                    <a:pt x="487654" y="17411"/>
                  </a:lnTo>
                  <a:lnTo>
                    <a:pt x="486905" y="17322"/>
                  </a:lnTo>
                  <a:lnTo>
                    <a:pt x="486156" y="17259"/>
                  </a:lnTo>
                  <a:lnTo>
                    <a:pt x="485559" y="17741"/>
                  </a:lnTo>
                  <a:lnTo>
                    <a:pt x="485482" y="18491"/>
                  </a:lnTo>
                  <a:lnTo>
                    <a:pt x="485406" y="19227"/>
                  </a:lnTo>
                  <a:lnTo>
                    <a:pt x="485863" y="19837"/>
                  </a:lnTo>
                  <a:lnTo>
                    <a:pt x="486625" y="19900"/>
                  </a:lnTo>
                  <a:lnTo>
                    <a:pt x="487413" y="19989"/>
                  </a:lnTo>
                  <a:lnTo>
                    <a:pt x="487972" y="19481"/>
                  </a:lnTo>
                  <a:lnTo>
                    <a:pt x="488124" y="17983"/>
                  </a:lnTo>
                  <a:close/>
                </a:path>
                <a:path w="594995" h="31114">
                  <a:moveTo>
                    <a:pt x="492760" y="18453"/>
                  </a:moveTo>
                  <a:lnTo>
                    <a:pt x="492302" y="17868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48"/>
                  </a:lnTo>
                  <a:lnTo>
                    <a:pt x="490042" y="19685"/>
                  </a:lnTo>
                  <a:lnTo>
                    <a:pt x="490512" y="20294"/>
                  </a:lnTo>
                  <a:lnTo>
                    <a:pt x="491261" y="20370"/>
                  </a:lnTo>
                  <a:lnTo>
                    <a:pt x="492061" y="20447"/>
                  </a:lnTo>
                  <a:lnTo>
                    <a:pt x="492607" y="19951"/>
                  </a:lnTo>
                  <a:lnTo>
                    <a:pt x="492760" y="18453"/>
                  </a:lnTo>
                  <a:close/>
                </a:path>
                <a:path w="594995" h="31114">
                  <a:moveTo>
                    <a:pt x="497395" y="18910"/>
                  </a:moveTo>
                  <a:lnTo>
                    <a:pt x="496938" y="18338"/>
                  </a:lnTo>
                  <a:lnTo>
                    <a:pt x="496176" y="18249"/>
                  </a:lnTo>
                  <a:lnTo>
                    <a:pt x="495414" y="18186"/>
                  </a:lnTo>
                  <a:lnTo>
                    <a:pt x="494830" y="18669"/>
                  </a:lnTo>
                  <a:lnTo>
                    <a:pt x="494753" y="19418"/>
                  </a:lnTo>
                  <a:lnTo>
                    <a:pt x="494690" y="20154"/>
                  </a:lnTo>
                  <a:lnTo>
                    <a:pt x="495147" y="20751"/>
                  </a:lnTo>
                  <a:lnTo>
                    <a:pt x="495896" y="20828"/>
                  </a:lnTo>
                  <a:lnTo>
                    <a:pt x="496697" y="20916"/>
                  </a:lnTo>
                  <a:lnTo>
                    <a:pt x="497255" y="20408"/>
                  </a:lnTo>
                  <a:lnTo>
                    <a:pt x="497395" y="18910"/>
                  </a:lnTo>
                  <a:close/>
                </a:path>
                <a:path w="594995" h="31114">
                  <a:moveTo>
                    <a:pt x="502031" y="19380"/>
                  </a:moveTo>
                  <a:lnTo>
                    <a:pt x="501573" y="18796"/>
                  </a:lnTo>
                  <a:lnTo>
                    <a:pt x="500824" y="18719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75"/>
                  </a:lnTo>
                  <a:lnTo>
                    <a:pt x="499325" y="20612"/>
                  </a:lnTo>
                  <a:lnTo>
                    <a:pt x="499783" y="21221"/>
                  </a:lnTo>
                  <a:lnTo>
                    <a:pt x="500532" y="21297"/>
                  </a:lnTo>
                  <a:lnTo>
                    <a:pt x="501332" y="21374"/>
                  </a:lnTo>
                  <a:lnTo>
                    <a:pt x="501891" y="20878"/>
                  </a:lnTo>
                  <a:lnTo>
                    <a:pt x="502031" y="19380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65"/>
                  </a:lnTo>
                  <a:lnTo>
                    <a:pt x="505460" y="19177"/>
                  </a:lnTo>
                  <a:lnTo>
                    <a:pt x="504698" y="19113"/>
                  </a:lnTo>
                  <a:lnTo>
                    <a:pt x="504101" y="19583"/>
                  </a:lnTo>
                  <a:lnTo>
                    <a:pt x="504037" y="20345"/>
                  </a:lnTo>
                  <a:lnTo>
                    <a:pt x="503961" y="21082"/>
                  </a:lnTo>
                  <a:lnTo>
                    <a:pt x="504418" y="21678"/>
                  </a:lnTo>
                  <a:lnTo>
                    <a:pt x="505167" y="21755"/>
                  </a:lnTo>
                  <a:lnTo>
                    <a:pt x="505968" y="21844"/>
                  </a:lnTo>
                  <a:lnTo>
                    <a:pt x="506526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14" y="20307"/>
                  </a:moveTo>
                  <a:lnTo>
                    <a:pt x="510844" y="19723"/>
                  </a:lnTo>
                  <a:lnTo>
                    <a:pt x="509346" y="19570"/>
                  </a:lnTo>
                  <a:lnTo>
                    <a:pt x="508749" y="20053"/>
                  </a:lnTo>
                  <a:lnTo>
                    <a:pt x="508673" y="20802"/>
                  </a:lnTo>
                  <a:lnTo>
                    <a:pt x="508596" y="21539"/>
                  </a:lnTo>
                  <a:lnTo>
                    <a:pt x="509054" y="22148"/>
                  </a:lnTo>
                  <a:lnTo>
                    <a:pt x="509816" y="22225"/>
                  </a:lnTo>
                  <a:lnTo>
                    <a:pt x="510603" y="22301"/>
                  </a:lnTo>
                  <a:lnTo>
                    <a:pt x="511162" y="21805"/>
                  </a:lnTo>
                  <a:lnTo>
                    <a:pt x="511314" y="20307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80" y="20180"/>
                  </a:lnTo>
                  <a:lnTo>
                    <a:pt x="513981" y="20027"/>
                  </a:lnTo>
                  <a:lnTo>
                    <a:pt x="513384" y="20510"/>
                  </a:lnTo>
                  <a:lnTo>
                    <a:pt x="513308" y="21272"/>
                  </a:lnTo>
                  <a:lnTo>
                    <a:pt x="513232" y="21996"/>
                  </a:lnTo>
                  <a:lnTo>
                    <a:pt x="513689" y="22606"/>
                  </a:lnTo>
                  <a:lnTo>
                    <a:pt x="514451" y="22682"/>
                  </a:lnTo>
                  <a:lnTo>
                    <a:pt x="515239" y="22771"/>
                  </a:lnTo>
                  <a:lnTo>
                    <a:pt x="515797" y="22263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34"/>
                  </a:moveTo>
                  <a:lnTo>
                    <a:pt x="520128" y="20637"/>
                  </a:lnTo>
                  <a:lnTo>
                    <a:pt x="518617" y="20497"/>
                  </a:lnTo>
                  <a:lnTo>
                    <a:pt x="518020" y="20980"/>
                  </a:lnTo>
                  <a:lnTo>
                    <a:pt x="517944" y="21729"/>
                  </a:lnTo>
                  <a:lnTo>
                    <a:pt x="517867" y="22466"/>
                  </a:lnTo>
                  <a:lnTo>
                    <a:pt x="518337" y="23075"/>
                  </a:lnTo>
                  <a:lnTo>
                    <a:pt x="519087" y="23152"/>
                  </a:lnTo>
                  <a:lnTo>
                    <a:pt x="519887" y="23228"/>
                  </a:lnTo>
                  <a:lnTo>
                    <a:pt x="520433" y="22733"/>
                  </a:lnTo>
                  <a:lnTo>
                    <a:pt x="520585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07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79" y="22199"/>
                  </a:lnTo>
                  <a:lnTo>
                    <a:pt x="522516" y="22923"/>
                  </a:lnTo>
                  <a:lnTo>
                    <a:pt x="522973" y="23533"/>
                  </a:lnTo>
                  <a:lnTo>
                    <a:pt x="524535" y="23698"/>
                  </a:lnTo>
                  <a:lnTo>
                    <a:pt x="525081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61"/>
                  </a:moveTo>
                  <a:lnTo>
                    <a:pt x="529399" y="21564"/>
                  </a:lnTo>
                  <a:lnTo>
                    <a:pt x="527888" y="21424"/>
                  </a:lnTo>
                  <a:lnTo>
                    <a:pt x="527291" y="21907"/>
                  </a:lnTo>
                  <a:lnTo>
                    <a:pt x="527215" y="22656"/>
                  </a:lnTo>
                  <a:lnTo>
                    <a:pt x="527151" y="23393"/>
                  </a:lnTo>
                  <a:lnTo>
                    <a:pt x="527608" y="24003"/>
                  </a:lnTo>
                  <a:lnTo>
                    <a:pt x="529170" y="24155"/>
                  </a:lnTo>
                  <a:lnTo>
                    <a:pt x="529717" y="23660"/>
                  </a:lnTo>
                  <a:lnTo>
                    <a:pt x="529856" y="22161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34"/>
                  </a:lnTo>
                  <a:lnTo>
                    <a:pt x="532523" y="21882"/>
                  </a:lnTo>
                  <a:lnTo>
                    <a:pt x="531926" y="22364"/>
                  </a:lnTo>
                  <a:lnTo>
                    <a:pt x="531863" y="23126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2993" y="24536"/>
                  </a:lnTo>
                  <a:lnTo>
                    <a:pt x="533793" y="24625"/>
                  </a:lnTo>
                  <a:lnTo>
                    <a:pt x="534352" y="24117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40" y="23088"/>
                  </a:moveTo>
                  <a:lnTo>
                    <a:pt x="538670" y="22491"/>
                  </a:lnTo>
                  <a:lnTo>
                    <a:pt x="537171" y="22352"/>
                  </a:lnTo>
                  <a:lnTo>
                    <a:pt x="536575" y="22834"/>
                  </a:lnTo>
                  <a:lnTo>
                    <a:pt x="536498" y="23583"/>
                  </a:lnTo>
                  <a:lnTo>
                    <a:pt x="536422" y="24320"/>
                  </a:lnTo>
                  <a:lnTo>
                    <a:pt x="536879" y="24930"/>
                  </a:lnTo>
                  <a:lnTo>
                    <a:pt x="537641" y="24993"/>
                  </a:lnTo>
                  <a:lnTo>
                    <a:pt x="538429" y="25082"/>
                  </a:lnTo>
                  <a:lnTo>
                    <a:pt x="538988" y="24574"/>
                  </a:lnTo>
                  <a:lnTo>
                    <a:pt x="539140" y="23088"/>
                  </a:lnTo>
                  <a:close/>
                </a:path>
                <a:path w="594995" h="31114">
                  <a:moveTo>
                    <a:pt x="543775" y="23545"/>
                  </a:moveTo>
                  <a:lnTo>
                    <a:pt x="543318" y="22961"/>
                  </a:lnTo>
                  <a:lnTo>
                    <a:pt x="541794" y="22809"/>
                  </a:lnTo>
                  <a:lnTo>
                    <a:pt x="541210" y="23291"/>
                  </a:lnTo>
                  <a:lnTo>
                    <a:pt x="541134" y="24053"/>
                  </a:lnTo>
                  <a:lnTo>
                    <a:pt x="541058" y="24777"/>
                  </a:lnTo>
                  <a:lnTo>
                    <a:pt x="541528" y="25387"/>
                  </a:lnTo>
                  <a:lnTo>
                    <a:pt x="542277" y="25463"/>
                  </a:lnTo>
                  <a:lnTo>
                    <a:pt x="543077" y="25539"/>
                  </a:lnTo>
                  <a:lnTo>
                    <a:pt x="543623" y="25044"/>
                  </a:lnTo>
                  <a:lnTo>
                    <a:pt x="543775" y="23545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54" y="23418"/>
                  </a:lnTo>
                  <a:lnTo>
                    <a:pt x="546430" y="23279"/>
                  </a:lnTo>
                  <a:lnTo>
                    <a:pt x="545846" y="23761"/>
                  </a:lnTo>
                  <a:lnTo>
                    <a:pt x="545769" y="24511"/>
                  </a:lnTo>
                  <a:lnTo>
                    <a:pt x="545693" y="25247"/>
                  </a:lnTo>
                  <a:lnTo>
                    <a:pt x="546163" y="25857"/>
                  </a:lnTo>
                  <a:lnTo>
                    <a:pt x="546912" y="25920"/>
                  </a:lnTo>
                  <a:lnTo>
                    <a:pt x="547712" y="26009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89" y="23888"/>
                  </a:lnTo>
                  <a:lnTo>
                    <a:pt x="551827" y="23812"/>
                  </a:lnTo>
                  <a:lnTo>
                    <a:pt x="551078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99" y="26314"/>
                  </a:lnTo>
                  <a:lnTo>
                    <a:pt x="551548" y="26390"/>
                  </a:lnTo>
                  <a:lnTo>
                    <a:pt x="552348" y="26466"/>
                  </a:lnTo>
                  <a:lnTo>
                    <a:pt x="552894" y="25971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45"/>
                  </a:lnTo>
                  <a:lnTo>
                    <a:pt x="555701" y="24206"/>
                  </a:lnTo>
                  <a:lnTo>
                    <a:pt x="555117" y="24688"/>
                  </a:lnTo>
                  <a:lnTo>
                    <a:pt x="555053" y="25438"/>
                  </a:lnTo>
                  <a:lnTo>
                    <a:pt x="554977" y="26174"/>
                  </a:lnTo>
                  <a:lnTo>
                    <a:pt x="555434" y="26771"/>
                  </a:lnTo>
                  <a:lnTo>
                    <a:pt x="556183" y="26847"/>
                  </a:lnTo>
                  <a:lnTo>
                    <a:pt x="556983" y="26936"/>
                  </a:lnTo>
                  <a:lnTo>
                    <a:pt x="557542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60" y="24815"/>
                  </a:lnTo>
                  <a:lnTo>
                    <a:pt x="561111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89" y="25895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0832" y="27317"/>
                  </a:lnTo>
                  <a:lnTo>
                    <a:pt x="561619" y="27393"/>
                  </a:lnTo>
                  <a:lnTo>
                    <a:pt x="562178" y="26898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66" y="25857"/>
                  </a:moveTo>
                  <a:lnTo>
                    <a:pt x="566496" y="25273"/>
                  </a:lnTo>
                  <a:lnTo>
                    <a:pt x="564984" y="25120"/>
                  </a:lnTo>
                  <a:lnTo>
                    <a:pt x="564400" y="25603"/>
                  </a:lnTo>
                  <a:lnTo>
                    <a:pt x="564324" y="26365"/>
                  </a:lnTo>
                  <a:lnTo>
                    <a:pt x="564248" y="27089"/>
                  </a:lnTo>
                  <a:lnTo>
                    <a:pt x="564705" y="27698"/>
                  </a:lnTo>
                  <a:lnTo>
                    <a:pt x="565467" y="27774"/>
                  </a:lnTo>
                  <a:lnTo>
                    <a:pt x="566254" y="27863"/>
                  </a:lnTo>
                  <a:lnTo>
                    <a:pt x="566813" y="27355"/>
                  </a:lnTo>
                  <a:lnTo>
                    <a:pt x="566966" y="25857"/>
                  </a:lnTo>
                  <a:close/>
                </a:path>
                <a:path w="594995" h="31114">
                  <a:moveTo>
                    <a:pt x="571601" y="26327"/>
                  </a:moveTo>
                  <a:lnTo>
                    <a:pt x="571131" y="25742"/>
                  </a:lnTo>
                  <a:lnTo>
                    <a:pt x="570382" y="25666"/>
                  </a:lnTo>
                  <a:lnTo>
                    <a:pt x="569633" y="25590"/>
                  </a:lnTo>
                  <a:lnTo>
                    <a:pt x="569036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41" y="28168"/>
                  </a:lnTo>
                  <a:lnTo>
                    <a:pt x="570903" y="28321"/>
                  </a:lnTo>
                  <a:lnTo>
                    <a:pt x="571449" y="27825"/>
                  </a:lnTo>
                  <a:lnTo>
                    <a:pt x="571601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212"/>
                  </a:lnTo>
                  <a:lnTo>
                    <a:pt x="575017" y="26123"/>
                  </a:lnTo>
                  <a:lnTo>
                    <a:pt x="574268" y="26047"/>
                  </a:lnTo>
                  <a:lnTo>
                    <a:pt x="573671" y="26530"/>
                  </a:lnTo>
                  <a:lnTo>
                    <a:pt x="573595" y="27292"/>
                  </a:lnTo>
                  <a:lnTo>
                    <a:pt x="573532" y="28016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90"/>
                  </a:lnTo>
                  <a:lnTo>
                    <a:pt x="576097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54"/>
                  </a:moveTo>
                  <a:lnTo>
                    <a:pt x="580415" y="26657"/>
                  </a:lnTo>
                  <a:lnTo>
                    <a:pt x="578891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67" y="28486"/>
                  </a:lnTo>
                  <a:lnTo>
                    <a:pt x="578624" y="29095"/>
                  </a:lnTo>
                  <a:lnTo>
                    <a:pt x="579374" y="29159"/>
                  </a:lnTo>
                  <a:lnTo>
                    <a:pt x="580174" y="29248"/>
                  </a:lnTo>
                  <a:lnTo>
                    <a:pt x="580732" y="28740"/>
                  </a:lnTo>
                  <a:lnTo>
                    <a:pt x="580872" y="27254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50" y="27127"/>
                  </a:lnTo>
                  <a:lnTo>
                    <a:pt x="583539" y="26974"/>
                  </a:lnTo>
                  <a:lnTo>
                    <a:pt x="582942" y="27457"/>
                  </a:lnTo>
                  <a:lnTo>
                    <a:pt x="582879" y="28219"/>
                  </a:lnTo>
                  <a:lnTo>
                    <a:pt x="582803" y="28943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05"/>
                  </a:lnTo>
                  <a:lnTo>
                    <a:pt x="585368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56" y="28168"/>
                  </a:moveTo>
                  <a:lnTo>
                    <a:pt x="589686" y="27584"/>
                  </a:lnTo>
                  <a:lnTo>
                    <a:pt x="588187" y="27444"/>
                  </a:lnTo>
                  <a:lnTo>
                    <a:pt x="587590" y="27927"/>
                  </a:lnTo>
                  <a:lnTo>
                    <a:pt x="587514" y="28676"/>
                  </a:lnTo>
                  <a:lnTo>
                    <a:pt x="587438" y="29413"/>
                  </a:lnTo>
                  <a:lnTo>
                    <a:pt x="587895" y="30022"/>
                  </a:lnTo>
                  <a:lnTo>
                    <a:pt x="588657" y="30086"/>
                  </a:lnTo>
                  <a:lnTo>
                    <a:pt x="589445" y="30175"/>
                  </a:lnTo>
                  <a:lnTo>
                    <a:pt x="590003" y="29667"/>
                  </a:lnTo>
                  <a:lnTo>
                    <a:pt x="590156" y="28168"/>
                  </a:lnTo>
                  <a:close/>
                </a:path>
                <a:path w="594995" h="31114">
                  <a:moveTo>
                    <a:pt x="594791" y="28638"/>
                  </a:moveTo>
                  <a:lnTo>
                    <a:pt x="594321" y="28054"/>
                  </a:lnTo>
                  <a:lnTo>
                    <a:pt x="592823" y="27901"/>
                  </a:lnTo>
                  <a:lnTo>
                    <a:pt x="592226" y="28384"/>
                  </a:lnTo>
                  <a:lnTo>
                    <a:pt x="592150" y="29146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4093" y="30632"/>
                  </a:lnTo>
                  <a:lnTo>
                    <a:pt x="594639" y="30137"/>
                  </a:lnTo>
                  <a:lnTo>
                    <a:pt x="594791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10394201" y="5813558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23"/>
                  </a:moveTo>
                  <a:lnTo>
                    <a:pt x="2260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65"/>
                  </a:lnTo>
                  <a:lnTo>
                    <a:pt x="1219" y="2641"/>
                  </a:lnTo>
                  <a:lnTo>
                    <a:pt x="2019" y="2730"/>
                  </a:lnTo>
                  <a:lnTo>
                    <a:pt x="2565" y="2222"/>
                  </a:lnTo>
                  <a:lnTo>
                    <a:pt x="2717" y="723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96" y="609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48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51"/>
                  </a:moveTo>
                  <a:lnTo>
                    <a:pt x="11531" y="1066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59" y="2159"/>
                  </a:lnTo>
                  <a:lnTo>
                    <a:pt x="9283" y="2895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49" y="3149"/>
                  </a:lnTo>
                  <a:lnTo>
                    <a:pt x="11988" y="1651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95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72" y="2578"/>
                  </a:moveTo>
                  <a:lnTo>
                    <a:pt x="20802" y="2006"/>
                  </a:lnTo>
                  <a:lnTo>
                    <a:pt x="20053" y="1917"/>
                  </a:lnTo>
                  <a:lnTo>
                    <a:pt x="19304" y="1841"/>
                  </a:lnTo>
                  <a:lnTo>
                    <a:pt x="18707" y="2324"/>
                  </a:lnTo>
                  <a:lnTo>
                    <a:pt x="18630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73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72" y="2578"/>
                  </a:lnTo>
                  <a:close/>
                </a:path>
                <a:path w="327659" h="35560">
                  <a:moveTo>
                    <a:pt x="25908" y="3048"/>
                  </a:moveTo>
                  <a:lnTo>
                    <a:pt x="25438" y="2463"/>
                  </a:lnTo>
                  <a:lnTo>
                    <a:pt x="24688" y="2387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60" y="4889"/>
                  </a:lnTo>
                  <a:lnTo>
                    <a:pt x="24409" y="4953"/>
                  </a:lnTo>
                  <a:lnTo>
                    <a:pt x="25209" y="5041"/>
                  </a:lnTo>
                  <a:lnTo>
                    <a:pt x="25755" y="4533"/>
                  </a:lnTo>
                  <a:lnTo>
                    <a:pt x="25908" y="3048"/>
                  </a:lnTo>
                  <a:close/>
                </a:path>
                <a:path w="327659" h="35560">
                  <a:moveTo>
                    <a:pt x="30543" y="3505"/>
                  </a:moveTo>
                  <a:lnTo>
                    <a:pt x="30086" y="2921"/>
                  </a:lnTo>
                  <a:lnTo>
                    <a:pt x="28575" y="2768"/>
                  </a:lnTo>
                  <a:lnTo>
                    <a:pt x="27978" y="3251"/>
                  </a:lnTo>
                  <a:lnTo>
                    <a:pt x="27901" y="4013"/>
                  </a:lnTo>
                  <a:lnTo>
                    <a:pt x="27825" y="4737"/>
                  </a:lnTo>
                  <a:lnTo>
                    <a:pt x="28295" y="5346"/>
                  </a:lnTo>
                  <a:lnTo>
                    <a:pt x="29044" y="5422"/>
                  </a:lnTo>
                  <a:lnTo>
                    <a:pt x="29845" y="5499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390"/>
                  </a:lnTo>
                  <a:lnTo>
                    <a:pt x="33972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80"/>
                  </a:lnTo>
                  <a:lnTo>
                    <a:pt x="34480" y="5969"/>
                  </a:lnTo>
                  <a:lnTo>
                    <a:pt x="35039" y="5461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48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85" y="4940"/>
                  </a:lnTo>
                  <a:lnTo>
                    <a:pt x="37109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50" y="4889"/>
                  </a:moveTo>
                  <a:lnTo>
                    <a:pt x="43992" y="4305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889"/>
                  </a:lnTo>
                  <a:close/>
                </a:path>
                <a:path w="327659" h="35560">
                  <a:moveTo>
                    <a:pt x="49098" y="5359"/>
                  </a:moveTo>
                  <a:lnTo>
                    <a:pt x="48628" y="4775"/>
                  </a:lnTo>
                  <a:lnTo>
                    <a:pt x="47129" y="4622"/>
                  </a:lnTo>
                  <a:lnTo>
                    <a:pt x="46532" y="5105"/>
                  </a:lnTo>
                  <a:lnTo>
                    <a:pt x="46456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99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327659" h="35560">
                  <a:moveTo>
                    <a:pt x="53733" y="5816"/>
                  </a:moveTo>
                  <a:lnTo>
                    <a:pt x="53276" y="5232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85" y="7670"/>
                  </a:lnTo>
                  <a:lnTo>
                    <a:pt x="52235" y="7734"/>
                  </a:lnTo>
                  <a:lnTo>
                    <a:pt x="53035" y="7823"/>
                  </a:lnTo>
                  <a:lnTo>
                    <a:pt x="53581" y="7315"/>
                  </a:lnTo>
                  <a:lnTo>
                    <a:pt x="53733" y="5816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912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81"/>
                  </a:lnTo>
                  <a:lnTo>
                    <a:pt x="55664" y="7518"/>
                  </a:lnTo>
                  <a:lnTo>
                    <a:pt x="56121" y="8128"/>
                  </a:lnTo>
                  <a:lnTo>
                    <a:pt x="56870" y="8204"/>
                  </a:lnTo>
                  <a:lnTo>
                    <a:pt x="57670" y="8280"/>
                  </a:lnTo>
                  <a:lnTo>
                    <a:pt x="58229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43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489"/>
                  </a:lnTo>
                  <a:lnTo>
                    <a:pt x="60363" y="7251"/>
                  </a:lnTo>
                  <a:lnTo>
                    <a:pt x="60299" y="7988"/>
                  </a:lnTo>
                  <a:lnTo>
                    <a:pt x="60756" y="8585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65" y="8242"/>
                  </a:lnTo>
                  <a:lnTo>
                    <a:pt x="63004" y="6743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5011" y="7708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46" y="8178"/>
                  </a:lnTo>
                  <a:lnTo>
                    <a:pt x="69570" y="8902"/>
                  </a:lnTo>
                  <a:lnTo>
                    <a:pt x="70027" y="9512"/>
                  </a:lnTo>
                  <a:lnTo>
                    <a:pt x="70789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23" y="8140"/>
                  </a:moveTo>
                  <a:lnTo>
                    <a:pt x="76454" y="7543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45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327659" h="35560">
                  <a:moveTo>
                    <a:pt x="81559" y="8597"/>
                  </a:moveTo>
                  <a:lnTo>
                    <a:pt x="81102" y="8013"/>
                  </a:lnTo>
                  <a:lnTo>
                    <a:pt x="79590" y="7861"/>
                  </a:lnTo>
                  <a:lnTo>
                    <a:pt x="78994" y="8343"/>
                  </a:lnTo>
                  <a:lnTo>
                    <a:pt x="78917" y="9105"/>
                  </a:lnTo>
                  <a:lnTo>
                    <a:pt x="78841" y="9829"/>
                  </a:lnTo>
                  <a:lnTo>
                    <a:pt x="79311" y="10439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70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47" y="10909"/>
                  </a:lnTo>
                  <a:lnTo>
                    <a:pt x="84696" y="10972"/>
                  </a:lnTo>
                  <a:lnTo>
                    <a:pt x="85496" y="11061"/>
                  </a:lnTo>
                  <a:lnTo>
                    <a:pt x="86042" y="10553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73" y="8953"/>
                  </a:lnTo>
                  <a:lnTo>
                    <a:pt x="89623" y="8864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201" y="10033"/>
                  </a:lnTo>
                  <a:lnTo>
                    <a:pt x="88125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18"/>
                  </a:lnTo>
                  <a:lnTo>
                    <a:pt x="90690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82"/>
                  </a:moveTo>
                  <a:lnTo>
                    <a:pt x="95008" y="9398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26" y="11480"/>
                  </a:lnTo>
                  <a:lnTo>
                    <a:pt x="95465" y="9982"/>
                  </a:lnTo>
                  <a:close/>
                </a:path>
                <a:path w="327659" h="35560">
                  <a:moveTo>
                    <a:pt x="100114" y="10452"/>
                  </a:moveTo>
                  <a:lnTo>
                    <a:pt x="99644" y="9867"/>
                  </a:lnTo>
                  <a:lnTo>
                    <a:pt x="98145" y="9715"/>
                  </a:lnTo>
                  <a:lnTo>
                    <a:pt x="97548" y="10198"/>
                  </a:lnTo>
                  <a:lnTo>
                    <a:pt x="97472" y="10960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46"/>
                  </a:lnTo>
                  <a:lnTo>
                    <a:pt x="99961" y="11950"/>
                  </a:lnTo>
                  <a:lnTo>
                    <a:pt x="100114" y="10452"/>
                  </a:lnTo>
                  <a:close/>
                </a:path>
                <a:path w="327659" h="35560">
                  <a:moveTo>
                    <a:pt x="104749" y="10909"/>
                  </a:moveTo>
                  <a:lnTo>
                    <a:pt x="104279" y="10325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4051" y="12915"/>
                  </a:lnTo>
                  <a:lnTo>
                    <a:pt x="104597" y="12407"/>
                  </a:lnTo>
                  <a:lnTo>
                    <a:pt x="104749" y="10909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27" y="10795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74"/>
                  </a:lnTo>
                  <a:lnTo>
                    <a:pt x="106667" y="12611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73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36"/>
                  </a:moveTo>
                  <a:lnTo>
                    <a:pt x="113563" y="11252"/>
                  </a:lnTo>
                  <a:lnTo>
                    <a:pt x="112052" y="11112"/>
                  </a:lnTo>
                  <a:lnTo>
                    <a:pt x="111455" y="11582"/>
                  </a:lnTo>
                  <a:lnTo>
                    <a:pt x="111379" y="12344"/>
                  </a:lnTo>
                  <a:lnTo>
                    <a:pt x="111315" y="13081"/>
                  </a:lnTo>
                  <a:lnTo>
                    <a:pt x="111772" y="13677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80" y="13335"/>
                  </a:lnTo>
                  <a:lnTo>
                    <a:pt x="114020" y="11836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34" y="12179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62" y="13271"/>
                  </a:lnTo>
                  <a:lnTo>
                    <a:pt x="120586" y="13995"/>
                  </a:lnTo>
                  <a:lnTo>
                    <a:pt x="121043" y="14605"/>
                  </a:lnTo>
                  <a:lnTo>
                    <a:pt x="121805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39" y="13233"/>
                  </a:moveTo>
                  <a:lnTo>
                    <a:pt x="127469" y="12636"/>
                  </a:lnTo>
                  <a:lnTo>
                    <a:pt x="125971" y="12496"/>
                  </a:lnTo>
                  <a:lnTo>
                    <a:pt x="125374" y="12979"/>
                  </a:lnTo>
                  <a:lnTo>
                    <a:pt x="125298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28" y="15227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327659" h="35560">
                  <a:moveTo>
                    <a:pt x="132575" y="13690"/>
                  </a:moveTo>
                  <a:lnTo>
                    <a:pt x="132105" y="13106"/>
                  </a:lnTo>
                  <a:lnTo>
                    <a:pt x="130606" y="12954"/>
                  </a:lnTo>
                  <a:lnTo>
                    <a:pt x="130009" y="13436"/>
                  </a:lnTo>
                  <a:lnTo>
                    <a:pt x="129933" y="14198"/>
                  </a:lnTo>
                  <a:lnTo>
                    <a:pt x="129857" y="14922"/>
                  </a:lnTo>
                  <a:lnTo>
                    <a:pt x="130314" y="15532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53" y="13563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62" y="16002"/>
                  </a:lnTo>
                  <a:lnTo>
                    <a:pt x="135712" y="16065"/>
                  </a:lnTo>
                  <a:lnTo>
                    <a:pt x="136512" y="16154"/>
                  </a:lnTo>
                  <a:lnTo>
                    <a:pt x="137058" y="15646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89" y="14033"/>
                  </a:lnTo>
                  <a:lnTo>
                    <a:pt x="139877" y="13881"/>
                  </a:lnTo>
                  <a:lnTo>
                    <a:pt x="139280" y="14363"/>
                  </a:lnTo>
                  <a:lnTo>
                    <a:pt x="139204" y="15125"/>
                  </a:lnTo>
                  <a:lnTo>
                    <a:pt x="139141" y="15849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706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74"/>
                  </a:moveTo>
                  <a:lnTo>
                    <a:pt x="146024" y="14490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52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83" y="16992"/>
                  </a:lnTo>
                  <a:lnTo>
                    <a:pt x="145783" y="17081"/>
                  </a:lnTo>
                  <a:lnTo>
                    <a:pt x="146342" y="16573"/>
                  </a:lnTo>
                  <a:lnTo>
                    <a:pt x="146481" y="15074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88" y="16040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38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65" y="16002"/>
                  </a:moveTo>
                  <a:lnTo>
                    <a:pt x="155295" y="15417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43"/>
                  </a:lnTo>
                  <a:lnTo>
                    <a:pt x="154266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65" y="16002"/>
                  </a:lnTo>
                  <a:close/>
                </a:path>
                <a:path w="327659" h="35560">
                  <a:moveTo>
                    <a:pt x="160401" y="16471"/>
                  </a:moveTo>
                  <a:lnTo>
                    <a:pt x="159931" y="15887"/>
                  </a:lnTo>
                  <a:lnTo>
                    <a:pt x="158432" y="15735"/>
                  </a:lnTo>
                  <a:lnTo>
                    <a:pt x="157835" y="16217"/>
                  </a:lnTo>
                  <a:lnTo>
                    <a:pt x="157759" y="16967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9702" y="18465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327659" h="35560">
                  <a:moveTo>
                    <a:pt x="165036" y="16929"/>
                  </a:moveTo>
                  <a:lnTo>
                    <a:pt x="164579" y="16344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88" y="18770"/>
                  </a:lnTo>
                  <a:lnTo>
                    <a:pt x="163537" y="18846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36" y="16929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894"/>
                  </a:lnTo>
                  <a:lnTo>
                    <a:pt x="166966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392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50" y="17272"/>
                  </a:lnTo>
                  <a:lnTo>
                    <a:pt x="172339" y="17132"/>
                  </a:lnTo>
                  <a:lnTo>
                    <a:pt x="171742" y="17602"/>
                  </a:lnTo>
                  <a:lnTo>
                    <a:pt x="171678" y="18364"/>
                  </a:lnTo>
                  <a:lnTo>
                    <a:pt x="171602" y="19100"/>
                  </a:lnTo>
                  <a:lnTo>
                    <a:pt x="172059" y="19697"/>
                  </a:lnTo>
                  <a:lnTo>
                    <a:pt x="172808" y="19773"/>
                  </a:lnTo>
                  <a:lnTo>
                    <a:pt x="173609" y="19862"/>
                  </a:lnTo>
                  <a:lnTo>
                    <a:pt x="174167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55" y="18326"/>
                  </a:moveTo>
                  <a:lnTo>
                    <a:pt x="178485" y="17729"/>
                  </a:lnTo>
                  <a:lnTo>
                    <a:pt x="176987" y="17589"/>
                  </a:lnTo>
                  <a:lnTo>
                    <a:pt x="176390" y="18072"/>
                  </a:lnTo>
                  <a:lnTo>
                    <a:pt x="176314" y="18821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55" y="18326"/>
                  </a:lnTo>
                  <a:close/>
                </a:path>
                <a:path w="327659" h="35560">
                  <a:moveTo>
                    <a:pt x="183591" y="18783"/>
                  </a:moveTo>
                  <a:lnTo>
                    <a:pt x="183121" y="18199"/>
                  </a:lnTo>
                  <a:lnTo>
                    <a:pt x="181622" y="18046"/>
                  </a:lnTo>
                  <a:lnTo>
                    <a:pt x="181025" y="18529"/>
                  </a:lnTo>
                  <a:lnTo>
                    <a:pt x="180949" y="19291"/>
                  </a:lnTo>
                  <a:lnTo>
                    <a:pt x="180873" y="20015"/>
                  </a:lnTo>
                  <a:lnTo>
                    <a:pt x="181330" y="20624"/>
                  </a:lnTo>
                  <a:lnTo>
                    <a:pt x="182092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56" y="18669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7528" y="21247"/>
                  </a:lnTo>
                  <a:lnTo>
                    <a:pt x="188074" y="20739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405" y="19126"/>
                  </a:lnTo>
                  <a:lnTo>
                    <a:pt x="190893" y="18973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44" y="20942"/>
                  </a:lnTo>
                  <a:lnTo>
                    <a:pt x="190614" y="21551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67"/>
                  </a:moveTo>
                  <a:lnTo>
                    <a:pt x="197040" y="19596"/>
                  </a:lnTo>
                  <a:lnTo>
                    <a:pt x="196278" y="19507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6811" y="22174"/>
                  </a:lnTo>
                  <a:lnTo>
                    <a:pt x="197358" y="21666"/>
                  </a:lnTo>
                  <a:lnTo>
                    <a:pt x="197497" y="20167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66"/>
                  </a:lnTo>
                  <a:lnTo>
                    <a:pt x="200926" y="19977"/>
                  </a:lnTo>
                  <a:lnTo>
                    <a:pt x="200164" y="19900"/>
                  </a:lnTo>
                  <a:lnTo>
                    <a:pt x="199567" y="20383"/>
                  </a:lnTo>
                  <a:lnTo>
                    <a:pt x="199504" y="21132"/>
                  </a:lnTo>
                  <a:lnTo>
                    <a:pt x="199428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31"/>
                  </a:lnTo>
                  <a:lnTo>
                    <a:pt x="201993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81" y="21094"/>
                  </a:moveTo>
                  <a:lnTo>
                    <a:pt x="206311" y="20523"/>
                  </a:lnTo>
                  <a:lnTo>
                    <a:pt x="205562" y="20434"/>
                  </a:lnTo>
                  <a:lnTo>
                    <a:pt x="204812" y="20370"/>
                  </a:lnTo>
                  <a:lnTo>
                    <a:pt x="204216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12"/>
                  </a:lnTo>
                  <a:lnTo>
                    <a:pt x="206070" y="23101"/>
                  </a:lnTo>
                  <a:lnTo>
                    <a:pt x="206629" y="22593"/>
                  </a:lnTo>
                  <a:lnTo>
                    <a:pt x="206781" y="21094"/>
                  </a:lnTo>
                  <a:close/>
                </a:path>
                <a:path w="327659" h="35560">
                  <a:moveTo>
                    <a:pt x="211416" y="21564"/>
                  </a:moveTo>
                  <a:lnTo>
                    <a:pt x="210947" y="20980"/>
                  </a:lnTo>
                  <a:lnTo>
                    <a:pt x="209448" y="20828"/>
                  </a:lnTo>
                  <a:lnTo>
                    <a:pt x="208851" y="21310"/>
                  </a:lnTo>
                  <a:lnTo>
                    <a:pt x="208775" y="22059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09918" y="23482"/>
                  </a:lnTo>
                  <a:lnTo>
                    <a:pt x="210705" y="23558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327659" h="35560">
                  <a:moveTo>
                    <a:pt x="216052" y="22021"/>
                  </a:moveTo>
                  <a:lnTo>
                    <a:pt x="215595" y="21437"/>
                  </a:lnTo>
                  <a:lnTo>
                    <a:pt x="214083" y="21297"/>
                  </a:lnTo>
                  <a:lnTo>
                    <a:pt x="213487" y="21767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804" y="23863"/>
                  </a:lnTo>
                  <a:lnTo>
                    <a:pt x="214553" y="23939"/>
                  </a:lnTo>
                  <a:lnTo>
                    <a:pt x="215353" y="24028"/>
                  </a:lnTo>
                  <a:lnTo>
                    <a:pt x="215900" y="23520"/>
                  </a:lnTo>
                  <a:lnTo>
                    <a:pt x="216052" y="22021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30" y="21907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87"/>
                  </a:lnTo>
                  <a:lnTo>
                    <a:pt x="217982" y="23723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85"/>
                  </a:lnTo>
                  <a:lnTo>
                    <a:pt x="220548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64"/>
                  </a:lnTo>
                  <a:lnTo>
                    <a:pt x="223354" y="22212"/>
                  </a:lnTo>
                  <a:lnTo>
                    <a:pt x="222758" y="22694"/>
                  </a:lnTo>
                  <a:lnTo>
                    <a:pt x="222681" y="23456"/>
                  </a:lnTo>
                  <a:lnTo>
                    <a:pt x="222618" y="24180"/>
                  </a:lnTo>
                  <a:lnTo>
                    <a:pt x="223075" y="24790"/>
                  </a:lnTo>
                  <a:lnTo>
                    <a:pt x="224637" y="24955"/>
                  </a:lnTo>
                  <a:lnTo>
                    <a:pt x="225183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30" y="23914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12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607" y="23876"/>
                  </a:moveTo>
                  <a:lnTo>
                    <a:pt x="234137" y="23291"/>
                  </a:lnTo>
                  <a:lnTo>
                    <a:pt x="232638" y="23139"/>
                  </a:lnTo>
                  <a:lnTo>
                    <a:pt x="232041" y="23622"/>
                  </a:lnTo>
                  <a:lnTo>
                    <a:pt x="231965" y="24384"/>
                  </a:lnTo>
                  <a:lnTo>
                    <a:pt x="231889" y="25107"/>
                  </a:lnTo>
                  <a:lnTo>
                    <a:pt x="232346" y="25717"/>
                  </a:lnTo>
                  <a:lnTo>
                    <a:pt x="233108" y="25793"/>
                  </a:lnTo>
                  <a:lnTo>
                    <a:pt x="233895" y="25882"/>
                  </a:lnTo>
                  <a:lnTo>
                    <a:pt x="234454" y="25374"/>
                  </a:lnTo>
                  <a:lnTo>
                    <a:pt x="234607" y="23876"/>
                  </a:lnTo>
                  <a:close/>
                </a:path>
                <a:path w="327659" h="35560">
                  <a:moveTo>
                    <a:pt x="239242" y="24345"/>
                  </a:moveTo>
                  <a:lnTo>
                    <a:pt x="238785" y="23749"/>
                  </a:lnTo>
                  <a:lnTo>
                    <a:pt x="237274" y="23609"/>
                  </a:lnTo>
                  <a:lnTo>
                    <a:pt x="236677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94" y="26187"/>
                  </a:lnTo>
                  <a:lnTo>
                    <a:pt x="237744" y="26250"/>
                  </a:lnTo>
                  <a:lnTo>
                    <a:pt x="238544" y="26339"/>
                  </a:lnTo>
                  <a:lnTo>
                    <a:pt x="239090" y="25831"/>
                  </a:lnTo>
                  <a:lnTo>
                    <a:pt x="239242" y="24345"/>
                  </a:lnTo>
                  <a:close/>
                </a:path>
                <a:path w="327659" h="35560">
                  <a:moveTo>
                    <a:pt x="243878" y="24803"/>
                  </a:moveTo>
                  <a:lnTo>
                    <a:pt x="243420" y="24218"/>
                  </a:lnTo>
                  <a:lnTo>
                    <a:pt x="241909" y="24066"/>
                  </a:lnTo>
                  <a:lnTo>
                    <a:pt x="241312" y="24549"/>
                  </a:lnTo>
                  <a:lnTo>
                    <a:pt x="241236" y="25311"/>
                  </a:lnTo>
                  <a:lnTo>
                    <a:pt x="241160" y="26035"/>
                  </a:lnTo>
                  <a:lnTo>
                    <a:pt x="241630" y="26644"/>
                  </a:lnTo>
                  <a:lnTo>
                    <a:pt x="242379" y="26720"/>
                  </a:lnTo>
                  <a:lnTo>
                    <a:pt x="243179" y="26797"/>
                  </a:lnTo>
                  <a:lnTo>
                    <a:pt x="243725" y="26301"/>
                  </a:lnTo>
                  <a:lnTo>
                    <a:pt x="243878" y="24803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676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65" y="27114"/>
                  </a:lnTo>
                  <a:lnTo>
                    <a:pt x="247827" y="27266"/>
                  </a:lnTo>
                  <a:lnTo>
                    <a:pt x="248361" y="26758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38"/>
                  </a:lnTo>
                  <a:lnTo>
                    <a:pt x="250444" y="26962"/>
                  </a:lnTo>
                  <a:lnTo>
                    <a:pt x="250901" y="27571"/>
                  </a:lnTo>
                  <a:lnTo>
                    <a:pt x="252463" y="27724"/>
                  </a:lnTo>
                  <a:lnTo>
                    <a:pt x="253009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97" y="26187"/>
                  </a:moveTo>
                  <a:lnTo>
                    <a:pt x="257327" y="25603"/>
                  </a:lnTo>
                  <a:lnTo>
                    <a:pt x="255816" y="25463"/>
                  </a:lnTo>
                  <a:lnTo>
                    <a:pt x="255231" y="25946"/>
                  </a:lnTo>
                  <a:lnTo>
                    <a:pt x="255155" y="26695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6298" y="28105"/>
                  </a:lnTo>
                  <a:lnTo>
                    <a:pt x="257086" y="28194"/>
                  </a:lnTo>
                  <a:lnTo>
                    <a:pt x="257644" y="27686"/>
                  </a:lnTo>
                  <a:lnTo>
                    <a:pt x="257797" y="26187"/>
                  </a:lnTo>
                  <a:close/>
                </a:path>
                <a:path w="327659" h="35560">
                  <a:moveTo>
                    <a:pt x="262432" y="26657"/>
                  </a:moveTo>
                  <a:lnTo>
                    <a:pt x="261962" y="26073"/>
                  </a:lnTo>
                  <a:lnTo>
                    <a:pt x="260451" y="25920"/>
                  </a:lnTo>
                  <a:lnTo>
                    <a:pt x="259867" y="26403"/>
                  </a:lnTo>
                  <a:lnTo>
                    <a:pt x="259791" y="27165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34" y="28575"/>
                  </a:lnTo>
                  <a:lnTo>
                    <a:pt x="261734" y="28651"/>
                  </a:lnTo>
                  <a:lnTo>
                    <a:pt x="262280" y="28155"/>
                  </a:lnTo>
                  <a:lnTo>
                    <a:pt x="262432" y="26657"/>
                  </a:lnTo>
                  <a:close/>
                </a:path>
                <a:path w="327659" h="35560">
                  <a:moveTo>
                    <a:pt x="267068" y="27114"/>
                  </a:moveTo>
                  <a:lnTo>
                    <a:pt x="266598" y="26530"/>
                  </a:lnTo>
                  <a:lnTo>
                    <a:pt x="265099" y="26390"/>
                  </a:lnTo>
                  <a:lnTo>
                    <a:pt x="264502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07" y="28956"/>
                  </a:lnTo>
                  <a:lnTo>
                    <a:pt x="266369" y="29121"/>
                  </a:lnTo>
                  <a:lnTo>
                    <a:pt x="266915" y="28613"/>
                  </a:lnTo>
                  <a:lnTo>
                    <a:pt x="267068" y="27114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46" y="27000"/>
                  </a:lnTo>
                  <a:lnTo>
                    <a:pt x="269735" y="26847"/>
                  </a:lnTo>
                  <a:lnTo>
                    <a:pt x="269138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55" y="29425"/>
                  </a:lnTo>
                  <a:lnTo>
                    <a:pt x="270205" y="29502"/>
                  </a:lnTo>
                  <a:lnTo>
                    <a:pt x="271005" y="29578"/>
                  </a:lnTo>
                  <a:lnTo>
                    <a:pt x="271551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41"/>
                  </a:moveTo>
                  <a:lnTo>
                    <a:pt x="275882" y="27457"/>
                  </a:lnTo>
                  <a:lnTo>
                    <a:pt x="274370" y="27305"/>
                  </a:lnTo>
                  <a:lnTo>
                    <a:pt x="273773" y="27787"/>
                  </a:lnTo>
                  <a:lnTo>
                    <a:pt x="273697" y="28549"/>
                  </a:lnTo>
                  <a:lnTo>
                    <a:pt x="273634" y="29273"/>
                  </a:lnTo>
                  <a:lnTo>
                    <a:pt x="274091" y="29883"/>
                  </a:lnTo>
                  <a:lnTo>
                    <a:pt x="274840" y="29959"/>
                  </a:lnTo>
                  <a:lnTo>
                    <a:pt x="275640" y="30048"/>
                  </a:lnTo>
                  <a:lnTo>
                    <a:pt x="276199" y="29540"/>
                  </a:lnTo>
                  <a:lnTo>
                    <a:pt x="276339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14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45" y="29006"/>
                  </a:lnTo>
                  <a:lnTo>
                    <a:pt x="278269" y="29743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05"/>
                  </a:lnTo>
                  <a:lnTo>
                    <a:pt x="280835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23" y="28968"/>
                  </a:moveTo>
                  <a:lnTo>
                    <a:pt x="285153" y="28397"/>
                  </a:lnTo>
                  <a:lnTo>
                    <a:pt x="284403" y="28308"/>
                  </a:lnTo>
                  <a:lnTo>
                    <a:pt x="283654" y="28232"/>
                  </a:lnTo>
                  <a:lnTo>
                    <a:pt x="283057" y="28714"/>
                  </a:lnTo>
                  <a:lnTo>
                    <a:pt x="282981" y="29476"/>
                  </a:lnTo>
                  <a:lnTo>
                    <a:pt x="282905" y="30200"/>
                  </a:lnTo>
                  <a:lnTo>
                    <a:pt x="283362" y="30810"/>
                  </a:lnTo>
                  <a:lnTo>
                    <a:pt x="284124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23" y="28968"/>
                  </a:lnTo>
                  <a:close/>
                </a:path>
                <a:path w="327659" h="35560">
                  <a:moveTo>
                    <a:pt x="290258" y="29438"/>
                  </a:moveTo>
                  <a:lnTo>
                    <a:pt x="289788" y="28841"/>
                  </a:lnTo>
                  <a:lnTo>
                    <a:pt x="288290" y="28702"/>
                  </a:lnTo>
                  <a:lnTo>
                    <a:pt x="287693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9560" y="31432"/>
                  </a:lnTo>
                  <a:lnTo>
                    <a:pt x="290106" y="30924"/>
                  </a:lnTo>
                  <a:lnTo>
                    <a:pt x="290258" y="29438"/>
                  </a:lnTo>
                  <a:close/>
                </a:path>
                <a:path w="327659" h="35560">
                  <a:moveTo>
                    <a:pt x="294894" y="29895"/>
                  </a:moveTo>
                  <a:lnTo>
                    <a:pt x="294436" y="29311"/>
                  </a:lnTo>
                  <a:lnTo>
                    <a:pt x="292925" y="29159"/>
                  </a:lnTo>
                  <a:lnTo>
                    <a:pt x="292328" y="29641"/>
                  </a:lnTo>
                  <a:lnTo>
                    <a:pt x="292252" y="30403"/>
                  </a:lnTo>
                  <a:lnTo>
                    <a:pt x="292176" y="31127"/>
                  </a:lnTo>
                  <a:lnTo>
                    <a:pt x="292646" y="31737"/>
                  </a:lnTo>
                  <a:lnTo>
                    <a:pt x="293395" y="31813"/>
                  </a:lnTo>
                  <a:lnTo>
                    <a:pt x="294195" y="31902"/>
                  </a:lnTo>
                  <a:lnTo>
                    <a:pt x="294741" y="31394"/>
                  </a:lnTo>
                  <a:lnTo>
                    <a:pt x="294894" y="29895"/>
                  </a:lnTo>
                  <a:close/>
                </a:path>
                <a:path w="327659" h="35560">
                  <a:moveTo>
                    <a:pt x="299529" y="30353"/>
                  </a:moveTo>
                  <a:lnTo>
                    <a:pt x="299072" y="29768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81" y="32207"/>
                  </a:lnTo>
                  <a:lnTo>
                    <a:pt x="298030" y="32270"/>
                  </a:lnTo>
                  <a:lnTo>
                    <a:pt x="298831" y="32359"/>
                  </a:lnTo>
                  <a:lnTo>
                    <a:pt x="299377" y="31851"/>
                  </a:lnTo>
                  <a:lnTo>
                    <a:pt x="299529" y="30353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707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23" y="31330"/>
                  </a:lnTo>
                  <a:lnTo>
                    <a:pt x="301459" y="32054"/>
                  </a:lnTo>
                  <a:lnTo>
                    <a:pt x="301917" y="32664"/>
                  </a:lnTo>
                  <a:lnTo>
                    <a:pt x="303479" y="32816"/>
                  </a:lnTo>
                  <a:lnTo>
                    <a:pt x="304025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80"/>
                  </a:moveTo>
                  <a:lnTo>
                    <a:pt x="308343" y="30695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71" y="31788"/>
                  </a:lnTo>
                  <a:lnTo>
                    <a:pt x="306095" y="32524"/>
                  </a:lnTo>
                  <a:lnTo>
                    <a:pt x="306552" y="33121"/>
                  </a:lnTo>
                  <a:lnTo>
                    <a:pt x="307314" y="33197"/>
                  </a:lnTo>
                  <a:lnTo>
                    <a:pt x="308102" y="33286"/>
                  </a:lnTo>
                  <a:lnTo>
                    <a:pt x="308660" y="32778"/>
                  </a:lnTo>
                  <a:lnTo>
                    <a:pt x="308800" y="31280"/>
                  </a:lnTo>
                  <a:close/>
                </a:path>
                <a:path w="327659" h="35560">
                  <a:moveTo>
                    <a:pt x="313448" y="31750"/>
                  </a:moveTo>
                  <a:lnTo>
                    <a:pt x="312978" y="31165"/>
                  </a:lnTo>
                  <a:lnTo>
                    <a:pt x="312229" y="31089"/>
                  </a:lnTo>
                  <a:lnTo>
                    <a:pt x="311467" y="31013"/>
                  </a:lnTo>
                  <a:lnTo>
                    <a:pt x="310883" y="31496"/>
                  </a:lnTo>
                  <a:lnTo>
                    <a:pt x="310807" y="32245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2750" y="33743"/>
                  </a:lnTo>
                  <a:lnTo>
                    <a:pt x="313296" y="33248"/>
                  </a:lnTo>
                  <a:lnTo>
                    <a:pt x="313448" y="31750"/>
                  </a:lnTo>
                  <a:close/>
                </a:path>
                <a:path w="327659" h="35560">
                  <a:moveTo>
                    <a:pt x="318084" y="32207"/>
                  </a:moveTo>
                  <a:lnTo>
                    <a:pt x="317614" y="31623"/>
                  </a:lnTo>
                  <a:lnTo>
                    <a:pt x="316115" y="31483"/>
                  </a:lnTo>
                  <a:lnTo>
                    <a:pt x="315518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23" y="34048"/>
                  </a:lnTo>
                  <a:lnTo>
                    <a:pt x="316585" y="34124"/>
                  </a:lnTo>
                  <a:lnTo>
                    <a:pt x="317373" y="34213"/>
                  </a:lnTo>
                  <a:lnTo>
                    <a:pt x="317931" y="33705"/>
                  </a:lnTo>
                  <a:lnTo>
                    <a:pt x="318084" y="32207"/>
                  </a:lnTo>
                  <a:close/>
                </a:path>
                <a:path w="327659" h="35560">
                  <a:moveTo>
                    <a:pt x="322719" y="32677"/>
                  </a:moveTo>
                  <a:lnTo>
                    <a:pt x="322262" y="32092"/>
                  </a:lnTo>
                  <a:lnTo>
                    <a:pt x="320738" y="31940"/>
                  </a:lnTo>
                  <a:lnTo>
                    <a:pt x="320154" y="32423"/>
                  </a:lnTo>
                  <a:lnTo>
                    <a:pt x="320078" y="33172"/>
                  </a:lnTo>
                  <a:lnTo>
                    <a:pt x="320001" y="33909"/>
                  </a:lnTo>
                  <a:lnTo>
                    <a:pt x="320471" y="34518"/>
                  </a:lnTo>
                  <a:lnTo>
                    <a:pt x="321221" y="34594"/>
                  </a:lnTo>
                  <a:lnTo>
                    <a:pt x="322021" y="34671"/>
                  </a:lnTo>
                  <a:lnTo>
                    <a:pt x="322567" y="34175"/>
                  </a:lnTo>
                  <a:lnTo>
                    <a:pt x="322719" y="32677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98" y="32550"/>
                  </a:lnTo>
                  <a:lnTo>
                    <a:pt x="325386" y="32410"/>
                  </a:lnTo>
                  <a:lnTo>
                    <a:pt x="324789" y="32880"/>
                  </a:lnTo>
                  <a:lnTo>
                    <a:pt x="324713" y="33642"/>
                  </a:lnTo>
                  <a:lnTo>
                    <a:pt x="324650" y="34378"/>
                  </a:lnTo>
                  <a:lnTo>
                    <a:pt x="325107" y="34975"/>
                  </a:lnTo>
                  <a:lnTo>
                    <a:pt x="325856" y="35052"/>
                  </a:lnTo>
                  <a:lnTo>
                    <a:pt x="326656" y="35140"/>
                  </a:lnTo>
                  <a:lnTo>
                    <a:pt x="327215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10335476" y="5838894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05" y="736"/>
                  </a:moveTo>
                  <a:lnTo>
                    <a:pt x="2247" y="152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30"/>
                  </a:lnTo>
                  <a:lnTo>
                    <a:pt x="2552" y="2235"/>
                  </a:lnTo>
                  <a:lnTo>
                    <a:pt x="2705" y="736"/>
                  </a:lnTo>
                  <a:close/>
                </a:path>
                <a:path w="594995" h="31114">
                  <a:moveTo>
                    <a:pt x="7340" y="1193"/>
                  </a:moveTo>
                  <a:lnTo>
                    <a:pt x="6883" y="609"/>
                  </a:lnTo>
                  <a:lnTo>
                    <a:pt x="5372" y="457"/>
                  </a:lnTo>
                  <a:lnTo>
                    <a:pt x="4775" y="939"/>
                  </a:lnTo>
                  <a:lnTo>
                    <a:pt x="4699" y="1701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42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40" y="1193"/>
                  </a:lnTo>
                  <a:close/>
                </a:path>
                <a:path w="594995" h="31114">
                  <a:moveTo>
                    <a:pt x="11976" y="1663"/>
                  </a:moveTo>
                  <a:lnTo>
                    <a:pt x="11518" y="1066"/>
                  </a:lnTo>
                  <a:lnTo>
                    <a:pt x="10007" y="927"/>
                  </a:lnTo>
                  <a:lnTo>
                    <a:pt x="9410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77" y="3581"/>
                  </a:lnTo>
                  <a:lnTo>
                    <a:pt x="11277" y="3657"/>
                  </a:lnTo>
                  <a:lnTo>
                    <a:pt x="11836" y="3162"/>
                  </a:lnTo>
                  <a:lnTo>
                    <a:pt x="11976" y="1663"/>
                  </a:lnTo>
                  <a:close/>
                </a:path>
                <a:path w="594995" h="31114">
                  <a:moveTo>
                    <a:pt x="16611" y="2120"/>
                  </a:moveTo>
                  <a:lnTo>
                    <a:pt x="16154" y="1536"/>
                  </a:lnTo>
                  <a:lnTo>
                    <a:pt x="14643" y="1384"/>
                  </a:lnTo>
                  <a:lnTo>
                    <a:pt x="14046" y="1866"/>
                  </a:lnTo>
                  <a:lnTo>
                    <a:pt x="13982" y="2628"/>
                  </a:lnTo>
                  <a:lnTo>
                    <a:pt x="13906" y="3352"/>
                  </a:lnTo>
                  <a:lnTo>
                    <a:pt x="14363" y="3962"/>
                  </a:lnTo>
                  <a:lnTo>
                    <a:pt x="15125" y="4038"/>
                  </a:lnTo>
                  <a:lnTo>
                    <a:pt x="15913" y="4114"/>
                  </a:lnTo>
                  <a:lnTo>
                    <a:pt x="16471" y="3619"/>
                  </a:lnTo>
                  <a:lnTo>
                    <a:pt x="16611" y="2120"/>
                  </a:lnTo>
                  <a:close/>
                </a:path>
                <a:path w="594995" h="31114">
                  <a:moveTo>
                    <a:pt x="21259" y="2590"/>
                  </a:moveTo>
                  <a:lnTo>
                    <a:pt x="20789" y="1993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8999" y="4432"/>
                  </a:lnTo>
                  <a:lnTo>
                    <a:pt x="19761" y="4495"/>
                  </a:lnTo>
                  <a:lnTo>
                    <a:pt x="20548" y="4584"/>
                  </a:lnTo>
                  <a:lnTo>
                    <a:pt x="21107" y="4076"/>
                  </a:lnTo>
                  <a:lnTo>
                    <a:pt x="21259" y="2590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25" y="2476"/>
                  </a:lnTo>
                  <a:lnTo>
                    <a:pt x="24676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43"/>
                  </a:lnTo>
                  <a:lnTo>
                    <a:pt x="23177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41"/>
                  </a:lnTo>
                  <a:lnTo>
                    <a:pt x="25742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30" y="3505"/>
                  </a:moveTo>
                  <a:lnTo>
                    <a:pt x="30073" y="2921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889" y="4013"/>
                  </a:lnTo>
                  <a:lnTo>
                    <a:pt x="27813" y="4749"/>
                  </a:lnTo>
                  <a:lnTo>
                    <a:pt x="28282" y="5346"/>
                  </a:lnTo>
                  <a:lnTo>
                    <a:pt x="29032" y="5422"/>
                  </a:lnTo>
                  <a:lnTo>
                    <a:pt x="29832" y="5511"/>
                  </a:lnTo>
                  <a:lnTo>
                    <a:pt x="30378" y="5003"/>
                  </a:lnTo>
                  <a:lnTo>
                    <a:pt x="30530" y="3505"/>
                  </a:lnTo>
                  <a:close/>
                </a:path>
                <a:path w="594995" h="31114">
                  <a:moveTo>
                    <a:pt x="35166" y="3975"/>
                  </a:moveTo>
                  <a:lnTo>
                    <a:pt x="34709" y="3390"/>
                  </a:lnTo>
                  <a:lnTo>
                    <a:pt x="33197" y="3238"/>
                  </a:lnTo>
                  <a:lnTo>
                    <a:pt x="32600" y="3721"/>
                  </a:lnTo>
                  <a:lnTo>
                    <a:pt x="32524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67" y="5892"/>
                  </a:lnTo>
                  <a:lnTo>
                    <a:pt x="34467" y="5969"/>
                  </a:lnTo>
                  <a:lnTo>
                    <a:pt x="35026" y="5473"/>
                  </a:lnTo>
                  <a:lnTo>
                    <a:pt x="35166" y="3975"/>
                  </a:lnTo>
                  <a:close/>
                </a:path>
                <a:path w="594995" h="31114">
                  <a:moveTo>
                    <a:pt x="39801" y="4432"/>
                  </a:moveTo>
                  <a:lnTo>
                    <a:pt x="39344" y="3848"/>
                  </a:lnTo>
                  <a:lnTo>
                    <a:pt x="37833" y="3708"/>
                  </a:lnTo>
                  <a:lnTo>
                    <a:pt x="37236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73"/>
                  </a:lnTo>
                  <a:lnTo>
                    <a:pt x="38303" y="6350"/>
                  </a:lnTo>
                  <a:lnTo>
                    <a:pt x="39103" y="6438"/>
                  </a:lnTo>
                  <a:lnTo>
                    <a:pt x="39662" y="5930"/>
                  </a:lnTo>
                  <a:lnTo>
                    <a:pt x="39801" y="4432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80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32" y="6134"/>
                  </a:lnTo>
                  <a:lnTo>
                    <a:pt x="42189" y="6743"/>
                  </a:lnTo>
                  <a:lnTo>
                    <a:pt x="42951" y="6819"/>
                  </a:lnTo>
                  <a:lnTo>
                    <a:pt x="43738" y="6896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15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67"/>
                  </a:lnTo>
                  <a:lnTo>
                    <a:pt x="46367" y="6591"/>
                  </a:lnTo>
                  <a:lnTo>
                    <a:pt x="46824" y="7200"/>
                  </a:lnTo>
                  <a:lnTo>
                    <a:pt x="47586" y="7277"/>
                  </a:lnTo>
                  <a:lnTo>
                    <a:pt x="48374" y="7366"/>
                  </a:lnTo>
                  <a:lnTo>
                    <a:pt x="48933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24"/>
                  </a:lnTo>
                  <a:lnTo>
                    <a:pt x="51003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68" y="7327"/>
                  </a:lnTo>
                  <a:lnTo>
                    <a:pt x="53721" y="5829"/>
                  </a:lnTo>
                  <a:close/>
                </a:path>
                <a:path w="594995" h="31114">
                  <a:moveTo>
                    <a:pt x="58356" y="6286"/>
                  </a:moveTo>
                  <a:lnTo>
                    <a:pt x="57899" y="5702"/>
                  </a:lnTo>
                  <a:lnTo>
                    <a:pt x="56388" y="5549"/>
                  </a:lnTo>
                  <a:lnTo>
                    <a:pt x="55791" y="6032"/>
                  </a:lnTo>
                  <a:lnTo>
                    <a:pt x="55714" y="6794"/>
                  </a:lnTo>
                  <a:lnTo>
                    <a:pt x="55638" y="7518"/>
                  </a:lnTo>
                  <a:lnTo>
                    <a:pt x="56108" y="8128"/>
                  </a:lnTo>
                  <a:lnTo>
                    <a:pt x="57670" y="8293"/>
                  </a:lnTo>
                  <a:lnTo>
                    <a:pt x="58204" y="7785"/>
                  </a:lnTo>
                  <a:lnTo>
                    <a:pt x="58356" y="6286"/>
                  </a:lnTo>
                  <a:close/>
                </a:path>
                <a:path w="594995" h="31114">
                  <a:moveTo>
                    <a:pt x="62992" y="6756"/>
                  </a:moveTo>
                  <a:lnTo>
                    <a:pt x="62534" y="6159"/>
                  </a:lnTo>
                  <a:lnTo>
                    <a:pt x="61023" y="6019"/>
                  </a:lnTo>
                  <a:lnTo>
                    <a:pt x="60426" y="6502"/>
                  </a:lnTo>
                  <a:lnTo>
                    <a:pt x="60350" y="7251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493" y="8661"/>
                  </a:lnTo>
                  <a:lnTo>
                    <a:pt x="62293" y="8750"/>
                  </a:lnTo>
                  <a:lnTo>
                    <a:pt x="62852" y="8255"/>
                  </a:lnTo>
                  <a:lnTo>
                    <a:pt x="62992" y="6756"/>
                  </a:lnTo>
                  <a:close/>
                </a:path>
                <a:path w="594995" h="31114">
                  <a:moveTo>
                    <a:pt x="67627" y="7213"/>
                  </a:moveTo>
                  <a:lnTo>
                    <a:pt x="67170" y="6629"/>
                  </a:lnTo>
                  <a:lnTo>
                    <a:pt x="65659" y="6477"/>
                  </a:lnTo>
                  <a:lnTo>
                    <a:pt x="65062" y="6959"/>
                  </a:lnTo>
                  <a:lnTo>
                    <a:pt x="64998" y="7721"/>
                  </a:lnTo>
                  <a:lnTo>
                    <a:pt x="64922" y="8445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27" y="7213"/>
                  </a:lnTo>
                  <a:close/>
                </a:path>
                <a:path w="594995" h="31114">
                  <a:moveTo>
                    <a:pt x="72275" y="7670"/>
                  </a:moveTo>
                  <a:lnTo>
                    <a:pt x="71805" y="7086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15" y="9525"/>
                  </a:lnTo>
                  <a:lnTo>
                    <a:pt x="70777" y="9588"/>
                  </a:lnTo>
                  <a:lnTo>
                    <a:pt x="71564" y="9677"/>
                  </a:lnTo>
                  <a:lnTo>
                    <a:pt x="72123" y="9169"/>
                  </a:lnTo>
                  <a:lnTo>
                    <a:pt x="72275" y="7670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56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48"/>
                  </a:lnTo>
                  <a:lnTo>
                    <a:pt x="74193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34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46" y="8597"/>
                  </a:moveTo>
                  <a:lnTo>
                    <a:pt x="81089" y="8013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05"/>
                  </a:lnTo>
                  <a:lnTo>
                    <a:pt x="78828" y="9842"/>
                  </a:lnTo>
                  <a:lnTo>
                    <a:pt x="79298" y="10439"/>
                  </a:lnTo>
                  <a:lnTo>
                    <a:pt x="80848" y="10604"/>
                  </a:lnTo>
                  <a:lnTo>
                    <a:pt x="81394" y="10096"/>
                  </a:lnTo>
                  <a:lnTo>
                    <a:pt x="81546" y="8597"/>
                  </a:lnTo>
                  <a:close/>
                </a:path>
                <a:path w="594995" h="31114">
                  <a:moveTo>
                    <a:pt x="86182" y="9067"/>
                  </a:moveTo>
                  <a:lnTo>
                    <a:pt x="85725" y="8483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40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83" y="10985"/>
                  </a:lnTo>
                  <a:lnTo>
                    <a:pt x="85483" y="11061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594995" h="31114">
                  <a:moveTo>
                    <a:pt x="90817" y="9525"/>
                  </a:moveTo>
                  <a:lnTo>
                    <a:pt x="90360" y="8953"/>
                  </a:lnTo>
                  <a:lnTo>
                    <a:pt x="89611" y="8864"/>
                  </a:lnTo>
                  <a:lnTo>
                    <a:pt x="88849" y="8801"/>
                  </a:lnTo>
                  <a:lnTo>
                    <a:pt x="88252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66"/>
                  </a:lnTo>
                  <a:lnTo>
                    <a:pt x="89319" y="11442"/>
                  </a:lnTo>
                  <a:lnTo>
                    <a:pt x="90119" y="11531"/>
                  </a:lnTo>
                  <a:lnTo>
                    <a:pt x="90678" y="11023"/>
                  </a:lnTo>
                  <a:lnTo>
                    <a:pt x="90817" y="9525"/>
                  </a:lnTo>
                  <a:close/>
                </a:path>
                <a:path w="594995" h="31114">
                  <a:moveTo>
                    <a:pt x="95453" y="9994"/>
                  </a:moveTo>
                  <a:lnTo>
                    <a:pt x="94996" y="9410"/>
                  </a:lnTo>
                  <a:lnTo>
                    <a:pt x="93484" y="9258"/>
                  </a:lnTo>
                  <a:lnTo>
                    <a:pt x="92887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54" y="11988"/>
                  </a:lnTo>
                  <a:lnTo>
                    <a:pt x="95313" y="11493"/>
                  </a:lnTo>
                  <a:lnTo>
                    <a:pt x="95453" y="9994"/>
                  </a:lnTo>
                  <a:close/>
                </a:path>
                <a:path w="594995" h="31114">
                  <a:moveTo>
                    <a:pt x="100101" y="10452"/>
                  </a:moveTo>
                  <a:lnTo>
                    <a:pt x="99631" y="9867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40" y="12293"/>
                  </a:lnTo>
                  <a:lnTo>
                    <a:pt x="98602" y="12369"/>
                  </a:lnTo>
                  <a:lnTo>
                    <a:pt x="99390" y="12458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594995" h="31114">
                  <a:moveTo>
                    <a:pt x="104736" y="10922"/>
                  </a:moveTo>
                  <a:lnTo>
                    <a:pt x="104267" y="10337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17"/>
                  </a:lnTo>
                  <a:lnTo>
                    <a:pt x="102019" y="12153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15"/>
                  </a:lnTo>
                  <a:lnTo>
                    <a:pt x="104584" y="12420"/>
                  </a:lnTo>
                  <a:lnTo>
                    <a:pt x="104736" y="10922"/>
                  </a:lnTo>
                  <a:close/>
                </a:path>
                <a:path w="594995" h="31114">
                  <a:moveTo>
                    <a:pt x="109372" y="11379"/>
                  </a:moveTo>
                  <a:lnTo>
                    <a:pt x="108915" y="10795"/>
                  </a:lnTo>
                  <a:lnTo>
                    <a:pt x="107403" y="10642"/>
                  </a:lnTo>
                  <a:lnTo>
                    <a:pt x="106807" y="11125"/>
                  </a:lnTo>
                  <a:lnTo>
                    <a:pt x="106730" y="11887"/>
                  </a:lnTo>
                  <a:lnTo>
                    <a:pt x="106654" y="12611"/>
                  </a:lnTo>
                  <a:lnTo>
                    <a:pt x="107124" y="13220"/>
                  </a:lnTo>
                  <a:lnTo>
                    <a:pt x="107873" y="13296"/>
                  </a:lnTo>
                  <a:lnTo>
                    <a:pt x="108673" y="13385"/>
                  </a:lnTo>
                  <a:lnTo>
                    <a:pt x="109220" y="12877"/>
                  </a:lnTo>
                  <a:lnTo>
                    <a:pt x="109372" y="11379"/>
                  </a:lnTo>
                  <a:close/>
                </a:path>
                <a:path w="594995" h="31114">
                  <a:moveTo>
                    <a:pt x="114007" y="11849"/>
                  </a:moveTo>
                  <a:lnTo>
                    <a:pt x="113550" y="11252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66" y="12344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09" y="13754"/>
                  </a:lnTo>
                  <a:lnTo>
                    <a:pt x="113309" y="13843"/>
                  </a:lnTo>
                  <a:lnTo>
                    <a:pt x="113868" y="13335"/>
                  </a:lnTo>
                  <a:lnTo>
                    <a:pt x="114007" y="11849"/>
                  </a:lnTo>
                  <a:close/>
                </a:path>
                <a:path w="594995" h="31114">
                  <a:moveTo>
                    <a:pt x="386080" y="7797"/>
                  </a:moveTo>
                  <a:lnTo>
                    <a:pt x="385622" y="7213"/>
                  </a:lnTo>
                  <a:lnTo>
                    <a:pt x="384111" y="7073"/>
                  </a:lnTo>
                  <a:lnTo>
                    <a:pt x="383514" y="7543"/>
                  </a:lnTo>
                  <a:lnTo>
                    <a:pt x="383438" y="8305"/>
                  </a:lnTo>
                  <a:lnTo>
                    <a:pt x="383374" y="9042"/>
                  </a:lnTo>
                  <a:lnTo>
                    <a:pt x="383832" y="9639"/>
                  </a:lnTo>
                  <a:lnTo>
                    <a:pt x="384581" y="9715"/>
                  </a:lnTo>
                  <a:lnTo>
                    <a:pt x="385381" y="9804"/>
                  </a:lnTo>
                  <a:lnTo>
                    <a:pt x="385940" y="9296"/>
                  </a:lnTo>
                  <a:lnTo>
                    <a:pt x="386080" y="7797"/>
                  </a:lnTo>
                  <a:close/>
                </a:path>
                <a:path w="594995" h="31114">
                  <a:moveTo>
                    <a:pt x="390715" y="8267"/>
                  </a:moveTo>
                  <a:lnTo>
                    <a:pt x="390258" y="7670"/>
                  </a:lnTo>
                  <a:lnTo>
                    <a:pt x="388747" y="7531"/>
                  </a:lnTo>
                  <a:lnTo>
                    <a:pt x="388150" y="8013"/>
                  </a:lnTo>
                  <a:lnTo>
                    <a:pt x="388073" y="8763"/>
                  </a:lnTo>
                  <a:lnTo>
                    <a:pt x="387997" y="9499"/>
                  </a:lnTo>
                  <a:lnTo>
                    <a:pt x="388467" y="10109"/>
                  </a:lnTo>
                  <a:lnTo>
                    <a:pt x="390029" y="10261"/>
                  </a:lnTo>
                  <a:lnTo>
                    <a:pt x="390563" y="9766"/>
                  </a:lnTo>
                  <a:lnTo>
                    <a:pt x="390715" y="8267"/>
                  </a:lnTo>
                  <a:close/>
                </a:path>
                <a:path w="594995" h="31114">
                  <a:moveTo>
                    <a:pt x="395351" y="8724"/>
                  </a:moveTo>
                  <a:lnTo>
                    <a:pt x="394893" y="8140"/>
                  </a:lnTo>
                  <a:lnTo>
                    <a:pt x="393382" y="7988"/>
                  </a:lnTo>
                  <a:lnTo>
                    <a:pt x="392785" y="8470"/>
                  </a:lnTo>
                  <a:lnTo>
                    <a:pt x="392722" y="9232"/>
                  </a:lnTo>
                  <a:lnTo>
                    <a:pt x="392645" y="9956"/>
                  </a:lnTo>
                  <a:lnTo>
                    <a:pt x="393103" y="10566"/>
                  </a:lnTo>
                  <a:lnTo>
                    <a:pt x="394665" y="10731"/>
                  </a:lnTo>
                  <a:lnTo>
                    <a:pt x="395211" y="10223"/>
                  </a:lnTo>
                  <a:lnTo>
                    <a:pt x="395351" y="8724"/>
                  </a:lnTo>
                  <a:close/>
                </a:path>
                <a:path w="594995" h="31114">
                  <a:moveTo>
                    <a:pt x="399999" y="9194"/>
                  </a:moveTo>
                  <a:lnTo>
                    <a:pt x="399529" y="8597"/>
                  </a:lnTo>
                  <a:lnTo>
                    <a:pt x="398018" y="8458"/>
                  </a:lnTo>
                  <a:lnTo>
                    <a:pt x="397433" y="8940"/>
                  </a:lnTo>
                  <a:lnTo>
                    <a:pt x="397357" y="9690"/>
                  </a:lnTo>
                  <a:lnTo>
                    <a:pt x="397281" y="10426"/>
                  </a:lnTo>
                  <a:lnTo>
                    <a:pt x="397738" y="11036"/>
                  </a:lnTo>
                  <a:lnTo>
                    <a:pt x="398500" y="11112"/>
                  </a:lnTo>
                  <a:lnTo>
                    <a:pt x="399288" y="11188"/>
                  </a:lnTo>
                  <a:lnTo>
                    <a:pt x="399846" y="10693"/>
                  </a:lnTo>
                  <a:lnTo>
                    <a:pt x="399999" y="9194"/>
                  </a:lnTo>
                  <a:close/>
                </a:path>
                <a:path w="594995" h="31114">
                  <a:moveTo>
                    <a:pt x="404634" y="9652"/>
                  </a:moveTo>
                  <a:lnTo>
                    <a:pt x="404177" y="9067"/>
                  </a:lnTo>
                  <a:lnTo>
                    <a:pt x="402653" y="8915"/>
                  </a:lnTo>
                  <a:lnTo>
                    <a:pt x="402069" y="9398"/>
                  </a:lnTo>
                  <a:lnTo>
                    <a:pt x="401993" y="10160"/>
                  </a:lnTo>
                  <a:lnTo>
                    <a:pt x="401916" y="10883"/>
                  </a:lnTo>
                  <a:lnTo>
                    <a:pt x="402386" y="11493"/>
                  </a:lnTo>
                  <a:lnTo>
                    <a:pt x="403136" y="11569"/>
                  </a:lnTo>
                  <a:lnTo>
                    <a:pt x="403936" y="11658"/>
                  </a:lnTo>
                  <a:lnTo>
                    <a:pt x="404482" y="11150"/>
                  </a:lnTo>
                  <a:lnTo>
                    <a:pt x="404634" y="9652"/>
                  </a:lnTo>
                  <a:close/>
                </a:path>
                <a:path w="594995" h="31114">
                  <a:moveTo>
                    <a:pt x="409270" y="10121"/>
                  </a:moveTo>
                  <a:lnTo>
                    <a:pt x="408813" y="9525"/>
                  </a:lnTo>
                  <a:lnTo>
                    <a:pt x="407301" y="9385"/>
                  </a:lnTo>
                  <a:lnTo>
                    <a:pt x="406704" y="9867"/>
                  </a:lnTo>
                  <a:lnTo>
                    <a:pt x="406628" y="10617"/>
                  </a:lnTo>
                  <a:lnTo>
                    <a:pt x="406552" y="11353"/>
                  </a:lnTo>
                  <a:lnTo>
                    <a:pt x="407022" y="11963"/>
                  </a:lnTo>
                  <a:lnTo>
                    <a:pt x="407771" y="12026"/>
                  </a:lnTo>
                  <a:lnTo>
                    <a:pt x="408571" y="12115"/>
                  </a:lnTo>
                  <a:lnTo>
                    <a:pt x="409117" y="11607"/>
                  </a:lnTo>
                  <a:lnTo>
                    <a:pt x="409270" y="10121"/>
                  </a:lnTo>
                  <a:close/>
                </a:path>
                <a:path w="594995" h="31114">
                  <a:moveTo>
                    <a:pt x="413905" y="10579"/>
                  </a:moveTo>
                  <a:lnTo>
                    <a:pt x="413448" y="9994"/>
                  </a:lnTo>
                  <a:lnTo>
                    <a:pt x="411937" y="9842"/>
                  </a:lnTo>
                  <a:lnTo>
                    <a:pt x="411340" y="10325"/>
                  </a:lnTo>
                  <a:lnTo>
                    <a:pt x="411264" y="11087"/>
                  </a:lnTo>
                  <a:lnTo>
                    <a:pt x="411187" y="11811"/>
                  </a:lnTo>
                  <a:lnTo>
                    <a:pt x="411657" y="12420"/>
                  </a:lnTo>
                  <a:lnTo>
                    <a:pt x="413219" y="12573"/>
                  </a:lnTo>
                  <a:lnTo>
                    <a:pt x="413753" y="12077"/>
                  </a:lnTo>
                  <a:lnTo>
                    <a:pt x="413905" y="10579"/>
                  </a:lnTo>
                  <a:close/>
                </a:path>
                <a:path w="594995" h="31114">
                  <a:moveTo>
                    <a:pt x="418541" y="11036"/>
                  </a:moveTo>
                  <a:lnTo>
                    <a:pt x="418084" y="10452"/>
                  </a:lnTo>
                  <a:lnTo>
                    <a:pt x="416572" y="10312"/>
                  </a:lnTo>
                  <a:lnTo>
                    <a:pt x="415975" y="10795"/>
                  </a:lnTo>
                  <a:lnTo>
                    <a:pt x="415899" y="11544"/>
                  </a:lnTo>
                  <a:lnTo>
                    <a:pt x="415836" y="12280"/>
                  </a:lnTo>
                  <a:lnTo>
                    <a:pt x="416293" y="12890"/>
                  </a:lnTo>
                  <a:lnTo>
                    <a:pt x="417042" y="12954"/>
                  </a:lnTo>
                  <a:lnTo>
                    <a:pt x="417842" y="13042"/>
                  </a:lnTo>
                  <a:lnTo>
                    <a:pt x="418401" y="12534"/>
                  </a:lnTo>
                  <a:lnTo>
                    <a:pt x="418541" y="11036"/>
                  </a:lnTo>
                  <a:close/>
                </a:path>
                <a:path w="594995" h="31114">
                  <a:moveTo>
                    <a:pt x="423176" y="11506"/>
                  </a:moveTo>
                  <a:lnTo>
                    <a:pt x="422719" y="10922"/>
                  </a:lnTo>
                  <a:lnTo>
                    <a:pt x="421208" y="10769"/>
                  </a:lnTo>
                  <a:lnTo>
                    <a:pt x="420611" y="11252"/>
                  </a:lnTo>
                  <a:lnTo>
                    <a:pt x="420547" y="12001"/>
                  </a:lnTo>
                  <a:lnTo>
                    <a:pt x="420471" y="12738"/>
                  </a:lnTo>
                  <a:lnTo>
                    <a:pt x="420928" y="13347"/>
                  </a:lnTo>
                  <a:lnTo>
                    <a:pt x="421690" y="13423"/>
                  </a:lnTo>
                  <a:lnTo>
                    <a:pt x="422478" y="13500"/>
                  </a:lnTo>
                  <a:lnTo>
                    <a:pt x="423037" y="13004"/>
                  </a:lnTo>
                  <a:lnTo>
                    <a:pt x="423176" y="11506"/>
                  </a:lnTo>
                  <a:close/>
                </a:path>
                <a:path w="594995" h="31114">
                  <a:moveTo>
                    <a:pt x="427824" y="11963"/>
                  </a:moveTo>
                  <a:lnTo>
                    <a:pt x="427355" y="11391"/>
                  </a:lnTo>
                  <a:lnTo>
                    <a:pt x="426605" y="11303"/>
                  </a:lnTo>
                  <a:lnTo>
                    <a:pt x="425856" y="11239"/>
                  </a:lnTo>
                  <a:lnTo>
                    <a:pt x="425259" y="11709"/>
                  </a:lnTo>
                  <a:lnTo>
                    <a:pt x="425183" y="12471"/>
                  </a:lnTo>
                  <a:lnTo>
                    <a:pt x="425107" y="13208"/>
                  </a:lnTo>
                  <a:lnTo>
                    <a:pt x="425564" y="13804"/>
                  </a:lnTo>
                  <a:lnTo>
                    <a:pt x="426326" y="13881"/>
                  </a:lnTo>
                  <a:lnTo>
                    <a:pt x="427113" y="13970"/>
                  </a:lnTo>
                  <a:lnTo>
                    <a:pt x="427672" y="13462"/>
                  </a:lnTo>
                  <a:lnTo>
                    <a:pt x="427824" y="11963"/>
                  </a:lnTo>
                  <a:close/>
                </a:path>
                <a:path w="594995" h="31114">
                  <a:moveTo>
                    <a:pt x="432460" y="12433"/>
                  </a:moveTo>
                  <a:lnTo>
                    <a:pt x="432003" y="11849"/>
                  </a:lnTo>
                  <a:lnTo>
                    <a:pt x="431241" y="11772"/>
                  </a:lnTo>
                  <a:lnTo>
                    <a:pt x="430491" y="11696"/>
                  </a:lnTo>
                  <a:lnTo>
                    <a:pt x="429895" y="12179"/>
                  </a:lnTo>
                  <a:lnTo>
                    <a:pt x="429818" y="12928"/>
                  </a:lnTo>
                  <a:lnTo>
                    <a:pt x="429742" y="13665"/>
                  </a:lnTo>
                  <a:lnTo>
                    <a:pt x="430212" y="14274"/>
                  </a:lnTo>
                  <a:lnTo>
                    <a:pt x="430961" y="14351"/>
                  </a:lnTo>
                  <a:lnTo>
                    <a:pt x="431761" y="14427"/>
                  </a:lnTo>
                  <a:lnTo>
                    <a:pt x="432308" y="13931"/>
                  </a:lnTo>
                  <a:lnTo>
                    <a:pt x="432460" y="12433"/>
                  </a:lnTo>
                  <a:close/>
                </a:path>
                <a:path w="594995" h="31114">
                  <a:moveTo>
                    <a:pt x="437095" y="12890"/>
                  </a:moveTo>
                  <a:lnTo>
                    <a:pt x="436638" y="12306"/>
                  </a:lnTo>
                  <a:lnTo>
                    <a:pt x="435127" y="12166"/>
                  </a:lnTo>
                  <a:lnTo>
                    <a:pt x="434530" y="12636"/>
                  </a:lnTo>
                  <a:lnTo>
                    <a:pt x="434454" y="13398"/>
                  </a:lnTo>
                  <a:lnTo>
                    <a:pt x="434378" y="14135"/>
                  </a:lnTo>
                  <a:lnTo>
                    <a:pt x="434848" y="14732"/>
                  </a:lnTo>
                  <a:lnTo>
                    <a:pt x="435597" y="14808"/>
                  </a:lnTo>
                  <a:lnTo>
                    <a:pt x="436397" y="14897"/>
                  </a:lnTo>
                  <a:lnTo>
                    <a:pt x="436943" y="14389"/>
                  </a:lnTo>
                  <a:lnTo>
                    <a:pt x="437095" y="12890"/>
                  </a:lnTo>
                  <a:close/>
                </a:path>
                <a:path w="594995" h="31114">
                  <a:moveTo>
                    <a:pt x="441731" y="13360"/>
                  </a:moveTo>
                  <a:lnTo>
                    <a:pt x="441274" y="12776"/>
                  </a:lnTo>
                  <a:lnTo>
                    <a:pt x="440512" y="12700"/>
                  </a:lnTo>
                  <a:lnTo>
                    <a:pt x="439762" y="12623"/>
                  </a:lnTo>
                  <a:lnTo>
                    <a:pt x="439166" y="13106"/>
                  </a:lnTo>
                  <a:lnTo>
                    <a:pt x="439089" y="13855"/>
                  </a:lnTo>
                  <a:lnTo>
                    <a:pt x="439026" y="14592"/>
                  </a:lnTo>
                  <a:lnTo>
                    <a:pt x="439483" y="15201"/>
                  </a:lnTo>
                  <a:lnTo>
                    <a:pt x="440232" y="15278"/>
                  </a:lnTo>
                  <a:lnTo>
                    <a:pt x="441032" y="15354"/>
                  </a:lnTo>
                  <a:lnTo>
                    <a:pt x="441591" y="14859"/>
                  </a:lnTo>
                  <a:lnTo>
                    <a:pt x="441731" y="13360"/>
                  </a:lnTo>
                  <a:close/>
                </a:path>
                <a:path w="594995" h="31114">
                  <a:moveTo>
                    <a:pt x="446366" y="13817"/>
                  </a:moveTo>
                  <a:lnTo>
                    <a:pt x="445909" y="13233"/>
                  </a:lnTo>
                  <a:lnTo>
                    <a:pt x="444398" y="13081"/>
                  </a:lnTo>
                  <a:lnTo>
                    <a:pt x="443801" y="13563"/>
                  </a:lnTo>
                  <a:lnTo>
                    <a:pt x="443738" y="14325"/>
                  </a:lnTo>
                  <a:lnTo>
                    <a:pt x="443661" y="15049"/>
                  </a:lnTo>
                  <a:lnTo>
                    <a:pt x="444119" y="15659"/>
                  </a:lnTo>
                  <a:lnTo>
                    <a:pt x="444868" y="15735"/>
                  </a:lnTo>
                  <a:lnTo>
                    <a:pt x="445668" y="15824"/>
                  </a:lnTo>
                  <a:lnTo>
                    <a:pt x="446227" y="15316"/>
                  </a:lnTo>
                  <a:lnTo>
                    <a:pt x="446366" y="13817"/>
                  </a:lnTo>
                  <a:close/>
                </a:path>
                <a:path w="594995" h="31114">
                  <a:moveTo>
                    <a:pt x="451015" y="14287"/>
                  </a:moveTo>
                  <a:lnTo>
                    <a:pt x="450545" y="13690"/>
                  </a:lnTo>
                  <a:lnTo>
                    <a:pt x="449033" y="13550"/>
                  </a:lnTo>
                  <a:lnTo>
                    <a:pt x="448449" y="14033"/>
                  </a:lnTo>
                  <a:lnTo>
                    <a:pt x="448373" y="14782"/>
                  </a:lnTo>
                  <a:lnTo>
                    <a:pt x="448297" y="15519"/>
                  </a:lnTo>
                  <a:lnTo>
                    <a:pt x="448754" y="16129"/>
                  </a:lnTo>
                  <a:lnTo>
                    <a:pt x="449516" y="16192"/>
                  </a:lnTo>
                  <a:lnTo>
                    <a:pt x="450303" y="16281"/>
                  </a:lnTo>
                  <a:lnTo>
                    <a:pt x="450862" y="15773"/>
                  </a:lnTo>
                  <a:lnTo>
                    <a:pt x="451015" y="14287"/>
                  </a:lnTo>
                  <a:close/>
                </a:path>
                <a:path w="594995" h="31114">
                  <a:moveTo>
                    <a:pt x="455650" y="14744"/>
                  </a:moveTo>
                  <a:lnTo>
                    <a:pt x="455180" y="14160"/>
                  </a:lnTo>
                  <a:lnTo>
                    <a:pt x="453682" y="14008"/>
                  </a:lnTo>
                  <a:lnTo>
                    <a:pt x="453085" y="14490"/>
                  </a:lnTo>
                  <a:lnTo>
                    <a:pt x="453009" y="15252"/>
                  </a:lnTo>
                  <a:lnTo>
                    <a:pt x="452932" y="15976"/>
                  </a:lnTo>
                  <a:lnTo>
                    <a:pt x="453390" y="16586"/>
                  </a:lnTo>
                  <a:lnTo>
                    <a:pt x="454152" y="16662"/>
                  </a:lnTo>
                  <a:lnTo>
                    <a:pt x="454939" y="16738"/>
                  </a:lnTo>
                  <a:lnTo>
                    <a:pt x="455498" y="16243"/>
                  </a:lnTo>
                  <a:lnTo>
                    <a:pt x="455650" y="14744"/>
                  </a:lnTo>
                  <a:close/>
                </a:path>
                <a:path w="594995" h="31114">
                  <a:moveTo>
                    <a:pt x="460286" y="15214"/>
                  </a:moveTo>
                  <a:lnTo>
                    <a:pt x="459816" y="14617"/>
                  </a:lnTo>
                  <a:lnTo>
                    <a:pt x="458317" y="14478"/>
                  </a:lnTo>
                  <a:lnTo>
                    <a:pt x="457720" y="14960"/>
                  </a:lnTo>
                  <a:lnTo>
                    <a:pt x="457644" y="15709"/>
                  </a:lnTo>
                  <a:lnTo>
                    <a:pt x="457568" y="16446"/>
                  </a:lnTo>
                  <a:lnTo>
                    <a:pt x="458025" y="17056"/>
                  </a:lnTo>
                  <a:lnTo>
                    <a:pt x="459587" y="17208"/>
                  </a:lnTo>
                  <a:lnTo>
                    <a:pt x="460133" y="16700"/>
                  </a:lnTo>
                  <a:lnTo>
                    <a:pt x="460286" y="15214"/>
                  </a:lnTo>
                  <a:close/>
                </a:path>
                <a:path w="594995" h="31114">
                  <a:moveTo>
                    <a:pt x="464921" y="15671"/>
                  </a:moveTo>
                  <a:lnTo>
                    <a:pt x="464464" y="15087"/>
                  </a:lnTo>
                  <a:lnTo>
                    <a:pt x="462953" y="14935"/>
                  </a:lnTo>
                  <a:lnTo>
                    <a:pt x="462356" y="15417"/>
                  </a:lnTo>
                  <a:lnTo>
                    <a:pt x="462280" y="16179"/>
                  </a:lnTo>
                  <a:lnTo>
                    <a:pt x="462203" y="16903"/>
                  </a:lnTo>
                  <a:lnTo>
                    <a:pt x="462673" y="17513"/>
                  </a:lnTo>
                  <a:lnTo>
                    <a:pt x="463423" y="17589"/>
                  </a:lnTo>
                  <a:lnTo>
                    <a:pt x="464223" y="17665"/>
                  </a:lnTo>
                  <a:lnTo>
                    <a:pt x="464769" y="17170"/>
                  </a:lnTo>
                  <a:lnTo>
                    <a:pt x="464921" y="15671"/>
                  </a:lnTo>
                  <a:close/>
                </a:path>
                <a:path w="594995" h="31114">
                  <a:moveTo>
                    <a:pt x="469557" y="16129"/>
                  </a:moveTo>
                  <a:lnTo>
                    <a:pt x="469099" y="15544"/>
                  </a:lnTo>
                  <a:lnTo>
                    <a:pt x="467588" y="15405"/>
                  </a:lnTo>
                  <a:lnTo>
                    <a:pt x="466991" y="15887"/>
                  </a:lnTo>
                  <a:lnTo>
                    <a:pt x="466915" y="16637"/>
                  </a:lnTo>
                  <a:lnTo>
                    <a:pt x="466852" y="17373"/>
                  </a:lnTo>
                  <a:lnTo>
                    <a:pt x="467309" y="17983"/>
                  </a:lnTo>
                  <a:lnTo>
                    <a:pt x="468058" y="18046"/>
                  </a:lnTo>
                  <a:lnTo>
                    <a:pt x="468858" y="18135"/>
                  </a:lnTo>
                  <a:lnTo>
                    <a:pt x="469417" y="17627"/>
                  </a:lnTo>
                  <a:lnTo>
                    <a:pt x="469557" y="16129"/>
                  </a:lnTo>
                  <a:close/>
                </a:path>
                <a:path w="594995" h="31114">
                  <a:moveTo>
                    <a:pt x="474192" y="16598"/>
                  </a:moveTo>
                  <a:lnTo>
                    <a:pt x="473735" y="16014"/>
                  </a:lnTo>
                  <a:lnTo>
                    <a:pt x="472224" y="15862"/>
                  </a:lnTo>
                  <a:lnTo>
                    <a:pt x="471627" y="16344"/>
                  </a:lnTo>
                  <a:lnTo>
                    <a:pt x="471563" y="17106"/>
                  </a:lnTo>
                  <a:lnTo>
                    <a:pt x="471487" y="17830"/>
                  </a:lnTo>
                  <a:lnTo>
                    <a:pt x="471944" y="18440"/>
                  </a:lnTo>
                  <a:lnTo>
                    <a:pt x="472706" y="18516"/>
                  </a:lnTo>
                  <a:lnTo>
                    <a:pt x="473494" y="18592"/>
                  </a:lnTo>
                  <a:lnTo>
                    <a:pt x="474052" y="18097"/>
                  </a:lnTo>
                  <a:lnTo>
                    <a:pt x="474192" y="16598"/>
                  </a:lnTo>
                  <a:close/>
                </a:path>
                <a:path w="594995" h="31114">
                  <a:moveTo>
                    <a:pt x="478840" y="17056"/>
                  </a:moveTo>
                  <a:lnTo>
                    <a:pt x="478370" y="16471"/>
                  </a:lnTo>
                  <a:lnTo>
                    <a:pt x="476872" y="16332"/>
                  </a:lnTo>
                  <a:lnTo>
                    <a:pt x="476275" y="16814"/>
                  </a:lnTo>
                  <a:lnTo>
                    <a:pt x="476199" y="17564"/>
                  </a:lnTo>
                  <a:lnTo>
                    <a:pt x="476123" y="18300"/>
                  </a:lnTo>
                  <a:lnTo>
                    <a:pt x="476580" y="18897"/>
                  </a:lnTo>
                  <a:lnTo>
                    <a:pt x="478142" y="19062"/>
                  </a:lnTo>
                  <a:lnTo>
                    <a:pt x="478688" y="18554"/>
                  </a:lnTo>
                  <a:lnTo>
                    <a:pt x="478840" y="17056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06" y="16941"/>
                  </a:lnTo>
                  <a:lnTo>
                    <a:pt x="481507" y="16789"/>
                  </a:lnTo>
                  <a:lnTo>
                    <a:pt x="480910" y="17272"/>
                  </a:lnTo>
                  <a:lnTo>
                    <a:pt x="480834" y="18021"/>
                  </a:lnTo>
                  <a:lnTo>
                    <a:pt x="480758" y="18757"/>
                  </a:lnTo>
                  <a:lnTo>
                    <a:pt x="481215" y="19367"/>
                  </a:lnTo>
                  <a:lnTo>
                    <a:pt x="481977" y="19443"/>
                  </a:lnTo>
                  <a:lnTo>
                    <a:pt x="482765" y="19519"/>
                  </a:lnTo>
                  <a:lnTo>
                    <a:pt x="483323" y="19024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11" y="17983"/>
                  </a:moveTo>
                  <a:lnTo>
                    <a:pt x="487654" y="17399"/>
                  </a:lnTo>
                  <a:lnTo>
                    <a:pt x="486143" y="17259"/>
                  </a:lnTo>
                  <a:lnTo>
                    <a:pt x="485546" y="17729"/>
                  </a:lnTo>
                  <a:lnTo>
                    <a:pt x="485470" y="18491"/>
                  </a:lnTo>
                  <a:lnTo>
                    <a:pt x="485394" y="19227"/>
                  </a:lnTo>
                  <a:lnTo>
                    <a:pt x="485863" y="19824"/>
                  </a:lnTo>
                  <a:lnTo>
                    <a:pt x="486613" y="19900"/>
                  </a:lnTo>
                  <a:lnTo>
                    <a:pt x="487413" y="19989"/>
                  </a:lnTo>
                  <a:lnTo>
                    <a:pt x="487959" y="19481"/>
                  </a:lnTo>
                  <a:lnTo>
                    <a:pt x="488111" y="17983"/>
                  </a:lnTo>
                  <a:close/>
                </a:path>
                <a:path w="594995" h="31114">
                  <a:moveTo>
                    <a:pt x="492747" y="18453"/>
                  </a:moveTo>
                  <a:lnTo>
                    <a:pt x="492290" y="17868"/>
                  </a:lnTo>
                  <a:lnTo>
                    <a:pt x="490778" y="17716"/>
                  </a:lnTo>
                  <a:lnTo>
                    <a:pt x="490181" y="18199"/>
                  </a:lnTo>
                  <a:lnTo>
                    <a:pt x="490105" y="18948"/>
                  </a:lnTo>
                  <a:lnTo>
                    <a:pt x="490042" y="19685"/>
                  </a:lnTo>
                  <a:lnTo>
                    <a:pt x="490499" y="20294"/>
                  </a:lnTo>
                  <a:lnTo>
                    <a:pt x="491248" y="20370"/>
                  </a:lnTo>
                  <a:lnTo>
                    <a:pt x="492048" y="20447"/>
                  </a:lnTo>
                  <a:lnTo>
                    <a:pt x="492607" y="19951"/>
                  </a:lnTo>
                  <a:lnTo>
                    <a:pt x="492747" y="18453"/>
                  </a:lnTo>
                  <a:close/>
                </a:path>
                <a:path w="594995" h="31114">
                  <a:moveTo>
                    <a:pt x="497382" y="18910"/>
                  </a:moveTo>
                  <a:lnTo>
                    <a:pt x="496925" y="18326"/>
                  </a:lnTo>
                  <a:lnTo>
                    <a:pt x="495414" y="18173"/>
                  </a:lnTo>
                  <a:lnTo>
                    <a:pt x="494817" y="18656"/>
                  </a:lnTo>
                  <a:lnTo>
                    <a:pt x="494741" y="19418"/>
                  </a:lnTo>
                  <a:lnTo>
                    <a:pt x="494677" y="20142"/>
                  </a:lnTo>
                  <a:lnTo>
                    <a:pt x="495134" y="20751"/>
                  </a:lnTo>
                  <a:lnTo>
                    <a:pt x="495884" y="20828"/>
                  </a:lnTo>
                  <a:lnTo>
                    <a:pt x="496684" y="20916"/>
                  </a:lnTo>
                  <a:lnTo>
                    <a:pt x="497243" y="20408"/>
                  </a:lnTo>
                  <a:lnTo>
                    <a:pt x="497382" y="18910"/>
                  </a:lnTo>
                  <a:close/>
                </a:path>
                <a:path w="594995" h="31114">
                  <a:moveTo>
                    <a:pt x="502018" y="19380"/>
                  </a:moveTo>
                  <a:lnTo>
                    <a:pt x="501561" y="18796"/>
                  </a:lnTo>
                  <a:lnTo>
                    <a:pt x="500811" y="18719"/>
                  </a:lnTo>
                  <a:lnTo>
                    <a:pt x="500049" y="18643"/>
                  </a:lnTo>
                  <a:lnTo>
                    <a:pt x="499452" y="19126"/>
                  </a:lnTo>
                  <a:lnTo>
                    <a:pt x="499376" y="19875"/>
                  </a:lnTo>
                  <a:lnTo>
                    <a:pt x="499313" y="20612"/>
                  </a:lnTo>
                  <a:lnTo>
                    <a:pt x="499770" y="21221"/>
                  </a:lnTo>
                  <a:lnTo>
                    <a:pt x="500519" y="21285"/>
                  </a:lnTo>
                  <a:lnTo>
                    <a:pt x="501319" y="21374"/>
                  </a:lnTo>
                  <a:lnTo>
                    <a:pt x="501878" y="20866"/>
                  </a:lnTo>
                  <a:lnTo>
                    <a:pt x="502018" y="19380"/>
                  </a:lnTo>
                  <a:close/>
                </a:path>
                <a:path w="594995" h="31114">
                  <a:moveTo>
                    <a:pt x="506653" y="19837"/>
                  </a:moveTo>
                  <a:lnTo>
                    <a:pt x="506196" y="19265"/>
                  </a:lnTo>
                  <a:lnTo>
                    <a:pt x="505447" y="19177"/>
                  </a:lnTo>
                  <a:lnTo>
                    <a:pt x="504685" y="19100"/>
                  </a:lnTo>
                  <a:lnTo>
                    <a:pt x="504088" y="19583"/>
                  </a:lnTo>
                  <a:lnTo>
                    <a:pt x="504024" y="20345"/>
                  </a:lnTo>
                  <a:lnTo>
                    <a:pt x="503948" y="21069"/>
                  </a:lnTo>
                  <a:lnTo>
                    <a:pt x="504405" y="21678"/>
                  </a:lnTo>
                  <a:lnTo>
                    <a:pt x="505167" y="21755"/>
                  </a:lnTo>
                  <a:lnTo>
                    <a:pt x="505955" y="21844"/>
                  </a:lnTo>
                  <a:lnTo>
                    <a:pt x="506514" y="21336"/>
                  </a:lnTo>
                  <a:lnTo>
                    <a:pt x="506653" y="19837"/>
                  </a:lnTo>
                  <a:close/>
                </a:path>
                <a:path w="594995" h="31114">
                  <a:moveTo>
                    <a:pt x="511302" y="20294"/>
                  </a:moveTo>
                  <a:lnTo>
                    <a:pt x="510844" y="19710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60" y="20802"/>
                  </a:lnTo>
                  <a:lnTo>
                    <a:pt x="508584" y="21539"/>
                  </a:lnTo>
                  <a:lnTo>
                    <a:pt x="509054" y="22148"/>
                  </a:lnTo>
                  <a:lnTo>
                    <a:pt x="509803" y="22212"/>
                  </a:lnTo>
                  <a:lnTo>
                    <a:pt x="510603" y="22301"/>
                  </a:lnTo>
                  <a:lnTo>
                    <a:pt x="511149" y="21793"/>
                  </a:lnTo>
                  <a:lnTo>
                    <a:pt x="511302" y="20294"/>
                  </a:lnTo>
                  <a:close/>
                </a:path>
                <a:path w="594995" h="31114">
                  <a:moveTo>
                    <a:pt x="515937" y="20764"/>
                  </a:moveTo>
                  <a:lnTo>
                    <a:pt x="515480" y="20180"/>
                  </a:lnTo>
                  <a:lnTo>
                    <a:pt x="513969" y="20027"/>
                  </a:lnTo>
                  <a:lnTo>
                    <a:pt x="513372" y="20510"/>
                  </a:lnTo>
                  <a:lnTo>
                    <a:pt x="513295" y="21272"/>
                  </a:lnTo>
                  <a:lnTo>
                    <a:pt x="513219" y="21996"/>
                  </a:lnTo>
                  <a:lnTo>
                    <a:pt x="513689" y="22606"/>
                  </a:lnTo>
                  <a:lnTo>
                    <a:pt x="514438" y="22682"/>
                  </a:lnTo>
                  <a:lnTo>
                    <a:pt x="515239" y="22758"/>
                  </a:lnTo>
                  <a:lnTo>
                    <a:pt x="515785" y="22263"/>
                  </a:lnTo>
                  <a:lnTo>
                    <a:pt x="515937" y="20764"/>
                  </a:lnTo>
                  <a:close/>
                </a:path>
                <a:path w="594995" h="31114">
                  <a:moveTo>
                    <a:pt x="520573" y="21221"/>
                  </a:moveTo>
                  <a:lnTo>
                    <a:pt x="520115" y="20637"/>
                  </a:lnTo>
                  <a:lnTo>
                    <a:pt x="518604" y="20497"/>
                  </a:lnTo>
                  <a:lnTo>
                    <a:pt x="518007" y="20980"/>
                  </a:lnTo>
                  <a:lnTo>
                    <a:pt x="517931" y="21729"/>
                  </a:lnTo>
                  <a:lnTo>
                    <a:pt x="517855" y="22466"/>
                  </a:lnTo>
                  <a:lnTo>
                    <a:pt x="518325" y="23075"/>
                  </a:lnTo>
                  <a:lnTo>
                    <a:pt x="519074" y="23139"/>
                  </a:lnTo>
                  <a:lnTo>
                    <a:pt x="519874" y="23228"/>
                  </a:lnTo>
                  <a:lnTo>
                    <a:pt x="520420" y="22720"/>
                  </a:lnTo>
                  <a:lnTo>
                    <a:pt x="520573" y="21221"/>
                  </a:lnTo>
                  <a:close/>
                </a:path>
                <a:path w="594995" h="31114">
                  <a:moveTo>
                    <a:pt x="525208" y="21691"/>
                  </a:moveTo>
                  <a:lnTo>
                    <a:pt x="524751" y="21107"/>
                  </a:lnTo>
                  <a:lnTo>
                    <a:pt x="523240" y="20955"/>
                  </a:lnTo>
                  <a:lnTo>
                    <a:pt x="522643" y="21437"/>
                  </a:lnTo>
                  <a:lnTo>
                    <a:pt x="522566" y="22186"/>
                  </a:lnTo>
                  <a:lnTo>
                    <a:pt x="522503" y="22923"/>
                  </a:lnTo>
                  <a:lnTo>
                    <a:pt x="522960" y="23533"/>
                  </a:lnTo>
                  <a:lnTo>
                    <a:pt x="524522" y="23685"/>
                  </a:lnTo>
                  <a:lnTo>
                    <a:pt x="525068" y="23190"/>
                  </a:lnTo>
                  <a:lnTo>
                    <a:pt x="525208" y="21691"/>
                  </a:lnTo>
                  <a:close/>
                </a:path>
                <a:path w="594995" h="31114">
                  <a:moveTo>
                    <a:pt x="529844" y="22148"/>
                  </a:moveTo>
                  <a:lnTo>
                    <a:pt x="529386" y="21564"/>
                  </a:lnTo>
                  <a:lnTo>
                    <a:pt x="527875" y="21424"/>
                  </a:lnTo>
                  <a:lnTo>
                    <a:pt x="527278" y="21907"/>
                  </a:lnTo>
                  <a:lnTo>
                    <a:pt x="527215" y="22656"/>
                  </a:lnTo>
                  <a:lnTo>
                    <a:pt x="527138" y="23393"/>
                  </a:lnTo>
                  <a:lnTo>
                    <a:pt x="527596" y="23990"/>
                  </a:lnTo>
                  <a:lnTo>
                    <a:pt x="528345" y="24066"/>
                  </a:lnTo>
                  <a:lnTo>
                    <a:pt x="529145" y="24155"/>
                  </a:lnTo>
                  <a:lnTo>
                    <a:pt x="529704" y="23647"/>
                  </a:lnTo>
                  <a:lnTo>
                    <a:pt x="529844" y="22148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22" y="22034"/>
                  </a:lnTo>
                  <a:lnTo>
                    <a:pt x="532511" y="21882"/>
                  </a:lnTo>
                  <a:lnTo>
                    <a:pt x="531926" y="22364"/>
                  </a:lnTo>
                  <a:lnTo>
                    <a:pt x="531850" y="23114"/>
                  </a:lnTo>
                  <a:lnTo>
                    <a:pt x="531774" y="23850"/>
                  </a:lnTo>
                  <a:lnTo>
                    <a:pt x="532231" y="24460"/>
                  </a:lnTo>
                  <a:lnTo>
                    <a:pt x="532993" y="24536"/>
                  </a:lnTo>
                  <a:lnTo>
                    <a:pt x="533781" y="24612"/>
                  </a:lnTo>
                  <a:lnTo>
                    <a:pt x="534339" y="24117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75"/>
                  </a:moveTo>
                  <a:lnTo>
                    <a:pt x="538657" y="22491"/>
                  </a:lnTo>
                  <a:lnTo>
                    <a:pt x="537159" y="22352"/>
                  </a:lnTo>
                  <a:lnTo>
                    <a:pt x="536562" y="22834"/>
                  </a:lnTo>
                  <a:lnTo>
                    <a:pt x="536486" y="23583"/>
                  </a:lnTo>
                  <a:lnTo>
                    <a:pt x="536409" y="24320"/>
                  </a:lnTo>
                  <a:lnTo>
                    <a:pt x="536867" y="24917"/>
                  </a:lnTo>
                  <a:lnTo>
                    <a:pt x="537629" y="24993"/>
                  </a:lnTo>
                  <a:lnTo>
                    <a:pt x="538416" y="25082"/>
                  </a:lnTo>
                  <a:lnTo>
                    <a:pt x="538975" y="24574"/>
                  </a:lnTo>
                  <a:lnTo>
                    <a:pt x="539127" y="23075"/>
                  </a:lnTo>
                  <a:close/>
                </a:path>
                <a:path w="594995" h="31114">
                  <a:moveTo>
                    <a:pt x="543763" y="23545"/>
                  </a:moveTo>
                  <a:lnTo>
                    <a:pt x="543306" y="22961"/>
                  </a:lnTo>
                  <a:lnTo>
                    <a:pt x="541794" y="22809"/>
                  </a:lnTo>
                  <a:lnTo>
                    <a:pt x="541197" y="23291"/>
                  </a:lnTo>
                  <a:lnTo>
                    <a:pt x="541121" y="24041"/>
                  </a:lnTo>
                  <a:lnTo>
                    <a:pt x="541045" y="24777"/>
                  </a:lnTo>
                  <a:lnTo>
                    <a:pt x="541515" y="25387"/>
                  </a:lnTo>
                  <a:lnTo>
                    <a:pt x="542264" y="25463"/>
                  </a:lnTo>
                  <a:lnTo>
                    <a:pt x="543064" y="25539"/>
                  </a:lnTo>
                  <a:lnTo>
                    <a:pt x="543610" y="25044"/>
                  </a:lnTo>
                  <a:lnTo>
                    <a:pt x="543763" y="23545"/>
                  </a:lnTo>
                  <a:close/>
                </a:path>
                <a:path w="594995" h="31114">
                  <a:moveTo>
                    <a:pt x="548398" y="24003"/>
                  </a:moveTo>
                  <a:lnTo>
                    <a:pt x="547941" y="23418"/>
                  </a:lnTo>
                  <a:lnTo>
                    <a:pt x="546417" y="23266"/>
                  </a:lnTo>
                  <a:lnTo>
                    <a:pt x="545833" y="23749"/>
                  </a:lnTo>
                  <a:lnTo>
                    <a:pt x="545757" y="24511"/>
                  </a:lnTo>
                  <a:lnTo>
                    <a:pt x="545680" y="25234"/>
                  </a:lnTo>
                  <a:lnTo>
                    <a:pt x="546150" y="25844"/>
                  </a:lnTo>
                  <a:lnTo>
                    <a:pt x="546900" y="25920"/>
                  </a:lnTo>
                  <a:lnTo>
                    <a:pt x="547700" y="26009"/>
                  </a:lnTo>
                  <a:lnTo>
                    <a:pt x="548246" y="25501"/>
                  </a:lnTo>
                  <a:lnTo>
                    <a:pt x="548398" y="24003"/>
                  </a:lnTo>
                  <a:close/>
                </a:path>
                <a:path w="594995" h="31114">
                  <a:moveTo>
                    <a:pt x="553034" y="24472"/>
                  </a:moveTo>
                  <a:lnTo>
                    <a:pt x="552577" y="23876"/>
                  </a:lnTo>
                  <a:lnTo>
                    <a:pt x="551065" y="23736"/>
                  </a:lnTo>
                  <a:lnTo>
                    <a:pt x="550468" y="24218"/>
                  </a:lnTo>
                  <a:lnTo>
                    <a:pt x="550392" y="24968"/>
                  </a:lnTo>
                  <a:lnTo>
                    <a:pt x="550329" y="25704"/>
                  </a:lnTo>
                  <a:lnTo>
                    <a:pt x="550786" y="26314"/>
                  </a:lnTo>
                  <a:lnTo>
                    <a:pt x="551535" y="26377"/>
                  </a:lnTo>
                  <a:lnTo>
                    <a:pt x="552335" y="26466"/>
                  </a:lnTo>
                  <a:lnTo>
                    <a:pt x="552894" y="25971"/>
                  </a:lnTo>
                  <a:lnTo>
                    <a:pt x="553034" y="24472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12" y="24345"/>
                  </a:lnTo>
                  <a:lnTo>
                    <a:pt x="555701" y="24193"/>
                  </a:lnTo>
                  <a:lnTo>
                    <a:pt x="555117" y="24676"/>
                  </a:lnTo>
                  <a:lnTo>
                    <a:pt x="555040" y="25438"/>
                  </a:lnTo>
                  <a:lnTo>
                    <a:pt x="554964" y="26162"/>
                  </a:lnTo>
                  <a:lnTo>
                    <a:pt x="555421" y="26771"/>
                  </a:lnTo>
                  <a:lnTo>
                    <a:pt x="556183" y="26847"/>
                  </a:lnTo>
                  <a:lnTo>
                    <a:pt x="556971" y="26936"/>
                  </a:lnTo>
                  <a:lnTo>
                    <a:pt x="557530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48" y="24815"/>
                  </a:lnTo>
                  <a:lnTo>
                    <a:pt x="561098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00" y="26631"/>
                  </a:lnTo>
                  <a:lnTo>
                    <a:pt x="560057" y="27241"/>
                  </a:lnTo>
                  <a:lnTo>
                    <a:pt x="560819" y="27305"/>
                  </a:lnTo>
                  <a:lnTo>
                    <a:pt x="561606" y="27393"/>
                  </a:lnTo>
                  <a:lnTo>
                    <a:pt x="562165" y="26885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83" y="25273"/>
                  </a:lnTo>
                  <a:lnTo>
                    <a:pt x="564984" y="25120"/>
                  </a:lnTo>
                  <a:lnTo>
                    <a:pt x="564388" y="25603"/>
                  </a:lnTo>
                  <a:lnTo>
                    <a:pt x="564311" y="26365"/>
                  </a:lnTo>
                  <a:lnTo>
                    <a:pt x="564235" y="27089"/>
                  </a:lnTo>
                  <a:lnTo>
                    <a:pt x="564692" y="27698"/>
                  </a:lnTo>
                  <a:lnTo>
                    <a:pt x="565454" y="27774"/>
                  </a:lnTo>
                  <a:lnTo>
                    <a:pt x="566242" y="27863"/>
                  </a:lnTo>
                  <a:lnTo>
                    <a:pt x="566801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588" y="26314"/>
                  </a:moveTo>
                  <a:lnTo>
                    <a:pt x="571131" y="25730"/>
                  </a:lnTo>
                  <a:lnTo>
                    <a:pt x="569620" y="25590"/>
                  </a:lnTo>
                  <a:lnTo>
                    <a:pt x="569023" y="26073"/>
                  </a:lnTo>
                  <a:lnTo>
                    <a:pt x="568947" y="26822"/>
                  </a:lnTo>
                  <a:lnTo>
                    <a:pt x="568871" y="27559"/>
                  </a:lnTo>
                  <a:lnTo>
                    <a:pt x="569341" y="28155"/>
                  </a:lnTo>
                  <a:lnTo>
                    <a:pt x="570890" y="28321"/>
                  </a:lnTo>
                  <a:lnTo>
                    <a:pt x="571436" y="27813"/>
                  </a:lnTo>
                  <a:lnTo>
                    <a:pt x="571588" y="26314"/>
                  </a:lnTo>
                  <a:close/>
                </a:path>
                <a:path w="594995" h="31114">
                  <a:moveTo>
                    <a:pt x="576224" y="26784"/>
                  </a:moveTo>
                  <a:lnTo>
                    <a:pt x="575767" y="26200"/>
                  </a:lnTo>
                  <a:lnTo>
                    <a:pt x="574243" y="26047"/>
                  </a:lnTo>
                  <a:lnTo>
                    <a:pt x="573659" y="26530"/>
                  </a:lnTo>
                  <a:lnTo>
                    <a:pt x="573582" y="27279"/>
                  </a:lnTo>
                  <a:lnTo>
                    <a:pt x="573519" y="28016"/>
                  </a:lnTo>
                  <a:lnTo>
                    <a:pt x="573976" y="28625"/>
                  </a:lnTo>
                  <a:lnTo>
                    <a:pt x="574725" y="28702"/>
                  </a:lnTo>
                  <a:lnTo>
                    <a:pt x="575525" y="28778"/>
                  </a:lnTo>
                  <a:lnTo>
                    <a:pt x="576084" y="28282"/>
                  </a:lnTo>
                  <a:lnTo>
                    <a:pt x="576224" y="26784"/>
                  </a:lnTo>
                  <a:close/>
                </a:path>
                <a:path w="594995" h="31114">
                  <a:moveTo>
                    <a:pt x="580859" y="27241"/>
                  </a:moveTo>
                  <a:lnTo>
                    <a:pt x="580402" y="26657"/>
                  </a:lnTo>
                  <a:lnTo>
                    <a:pt x="578891" y="26517"/>
                  </a:lnTo>
                  <a:lnTo>
                    <a:pt x="578294" y="27000"/>
                  </a:lnTo>
                  <a:lnTo>
                    <a:pt x="578218" y="27749"/>
                  </a:lnTo>
                  <a:lnTo>
                    <a:pt x="578154" y="28486"/>
                  </a:lnTo>
                  <a:lnTo>
                    <a:pt x="578612" y="29083"/>
                  </a:lnTo>
                  <a:lnTo>
                    <a:pt x="579361" y="29159"/>
                  </a:lnTo>
                  <a:lnTo>
                    <a:pt x="580161" y="29248"/>
                  </a:lnTo>
                  <a:lnTo>
                    <a:pt x="580720" y="28740"/>
                  </a:lnTo>
                  <a:lnTo>
                    <a:pt x="580859" y="27241"/>
                  </a:lnTo>
                  <a:close/>
                </a:path>
                <a:path w="594995" h="31114">
                  <a:moveTo>
                    <a:pt x="585495" y="27711"/>
                  </a:moveTo>
                  <a:lnTo>
                    <a:pt x="585038" y="27127"/>
                  </a:lnTo>
                  <a:lnTo>
                    <a:pt x="583526" y="26974"/>
                  </a:lnTo>
                  <a:lnTo>
                    <a:pt x="582930" y="27457"/>
                  </a:lnTo>
                  <a:lnTo>
                    <a:pt x="582866" y="28206"/>
                  </a:lnTo>
                  <a:lnTo>
                    <a:pt x="582790" y="28943"/>
                  </a:lnTo>
                  <a:lnTo>
                    <a:pt x="583247" y="29552"/>
                  </a:lnTo>
                  <a:lnTo>
                    <a:pt x="583996" y="29629"/>
                  </a:lnTo>
                  <a:lnTo>
                    <a:pt x="584796" y="29705"/>
                  </a:lnTo>
                  <a:lnTo>
                    <a:pt x="585355" y="29210"/>
                  </a:lnTo>
                  <a:lnTo>
                    <a:pt x="585495" y="27711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73" y="27584"/>
                  </a:lnTo>
                  <a:lnTo>
                    <a:pt x="588162" y="27444"/>
                  </a:lnTo>
                  <a:lnTo>
                    <a:pt x="587578" y="27927"/>
                  </a:lnTo>
                  <a:lnTo>
                    <a:pt x="587502" y="28676"/>
                  </a:lnTo>
                  <a:lnTo>
                    <a:pt x="587425" y="29413"/>
                  </a:lnTo>
                  <a:lnTo>
                    <a:pt x="587883" y="30010"/>
                  </a:lnTo>
                  <a:lnTo>
                    <a:pt x="588645" y="30086"/>
                  </a:lnTo>
                  <a:lnTo>
                    <a:pt x="589432" y="30175"/>
                  </a:lnTo>
                  <a:lnTo>
                    <a:pt x="589991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79" y="28638"/>
                  </a:moveTo>
                  <a:lnTo>
                    <a:pt x="594321" y="28054"/>
                  </a:lnTo>
                  <a:lnTo>
                    <a:pt x="592810" y="27901"/>
                  </a:lnTo>
                  <a:lnTo>
                    <a:pt x="592213" y="28384"/>
                  </a:lnTo>
                  <a:lnTo>
                    <a:pt x="592137" y="29133"/>
                  </a:lnTo>
                  <a:lnTo>
                    <a:pt x="592061" y="29870"/>
                  </a:lnTo>
                  <a:lnTo>
                    <a:pt x="592531" y="30480"/>
                  </a:lnTo>
                  <a:lnTo>
                    <a:pt x="593280" y="30556"/>
                  </a:lnTo>
                  <a:lnTo>
                    <a:pt x="594080" y="30632"/>
                  </a:lnTo>
                  <a:lnTo>
                    <a:pt x="594626" y="30137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10446779" y="5850007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36"/>
                  </a:moveTo>
                  <a:lnTo>
                    <a:pt x="2247" y="139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05" y="736"/>
                  </a:lnTo>
                  <a:close/>
                </a:path>
                <a:path w="327659" h="35560">
                  <a:moveTo>
                    <a:pt x="7340" y="1193"/>
                  </a:moveTo>
                  <a:lnTo>
                    <a:pt x="6883" y="609"/>
                  </a:lnTo>
                  <a:lnTo>
                    <a:pt x="5372" y="457"/>
                  </a:lnTo>
                  <a:lnTo>
                    <a:pt x="4775" y="939"/>
                  </a:lnTo>
                  <a:lnTo>
                    <a:pt x="4711" y="1701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42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40" y="1193"/>
                  </a:lnTo>
                  <a:close/>
                </a:path>
                <a:path w="327659" h="35560">
                  <a:moveTo>
                    <a:pt x="11976" y="1651"/>
                  </a:moveTo>
                  <a:lnTo>
                    <a:pt x="11518" y="1079"/>
                  </a:lnTo>
                  <a:lnTo>
                    <a:pt x="10769" y="990"/>
                  </a:lnTo>
                  <a:lnTo>
                    <a:pt x="10007" y="927"/>
                  </a:lnTo>
                  <a:lnTo>
                    <a:pt x="9410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90" y="3568"/>
                  </a:lnTo>
                  <a:lnTo>
                    <a:pt x="11277" y="3657"/>
                  </a:lnTo>
                  <a:lnTo>
                    <a:pt x="11836" y="3149"/>
                  </a:lnTo>
                  <a:lnTo>
                    <a:pt x="11976" y="1651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54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28"/>
                  </a:lnTo>
                  <a:lnTo>
                    <a:pt x="13906" y="3352"/>
                  </a:lnTo>
                  <a:lnTo>
                    <a:pt x="14363" y="3962"/>
                  </a:lnTo>
                  <a:lnTo>
                    <a:pt x="15125" y="4038"/>
                  </a:lnTo>
                  <a:lnTo>
                    <a:pt x="15913" y="4114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78"/>
                  </a:moveTo>
                  <a:lnTo>
                    <a:pt x="20789" y="1993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8999" y="4432"/>
                  </a:lnTo>
                  <a:lnTo>
                    <a:pt x="20561" y="4584"/>
                  </a:lnTo>
                  <a:lnTo>
                    <a:pt x="21107" y="4076"/>
                  </a:lnTo>
                  <a:lnTo>
                    <a:pt x="21259" y="2578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63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43"/>
                  </a:lnTo>
                  <a:lnTo>
                    <a:pt x="23177" y="4279"/>
                  </a:lnTo>
                  <a:lnTo>
                    <a:pt x="23647" y="4889"/>
                  </a:lnTo>
                  <a:lnTo>
                    <a:pt x="25209" y="5041"/>
                  </a:lnTo>
                  <a:lnTo>
                    <a:pt x="25742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05"/>
                  </a:moveTo>
                  <a:lnTo>
                    <a:pt x="30073" y="2921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889" y="4013"/>
                  </a:lnTo>
                  <a:lnTo>
                    <a:pt x="27825" y="4749"/>
                  </a:lnTo>
                  <a:lnTo>
                    <a:pt x="28282" y="5346"/>
                  </a:lnTo>
                  <a:lnTo>
                    <a:pt x="29032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30" y="3505"/>
                  </a:lnTo>
                  <a:close/>
                </a:path>
                <a:path w="327659" h="35560">
                  <a:moveTo>
                    <a:pt x="35166" y="3975"/>
                  </a:moveTo>
                  <a:lnTo>
                    <a:pt x="34709" y="3390"/>
                  </a:lnTo>
                  <a:lnTo>
                    <a:pt x="33197" y="3238"/>
                  </a:lnTo>
                  <a:lnTo>
                    <a:pt x="32600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67" y="5892"/>
                  </a:lnTo>
                  <a:lnTo>
                    <a:pt x="34467" y="5969"/>
                  </a:lnTo>
                  <a:lnTo>
                    <a:pt x="35026" y="5473"/>
                  </a:lnTo>
                  <a:lnTo>
                    <a:pt x="35166" y="3975"/>
                  </a:lnTo>
                  <a:close/>
                </a:path>
                <a:path w="327659" h="35560">
                  <a:moveTo>
                    <a:pt x="39801" y="4432"/>
                  </a:moveTo>
                  <a:lnTo>
                    <a:pt x="39344" y="3848"/>
                  </a:lnTo>
                  <a:lnTo>
                    <a:pt x="37833" y="3708"/>
                  </a:lnTo>
                  <a:lnTo>
                    <a:pt x="37236" y="4178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73"/>
                  </a:lnTo>
                  <a:lnTo>
                    <a:pt x="38315" y="6350"/>
                  </a:lnTo>
                  <a:lnTo>
                    <a:pt x="39103" y="6438"/>
                  </a:lnTo>
                  <a:lnTo>
                    <a:pt x="39662" y="5930"/>
                  </a:lnTo>
                  <a:lnTo>
                    <a:pt x="39801" y="4432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80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32" y="6134"/>
                  </a:lnTo>
                  <a:lnTo>
                    <a:pt x="42189" y="6743"/>
                  </a:lnTo>
                  <a:lnTo>
                    <a:pt x="42951" y="6819"/>
                  </a:lnTo>
                  <a:lnTo>
                    <a:pt x="43738" y="6896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59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67"/>
                  </a:lnTo>
                  <a:lnTo>
                    <a:pt x="46367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66"/>
                  </a:lnTo>
                  <a:lnTo>
                    <a:pt x="48933" y="6858"/>
                  </a:lnTo>
                  <a:lnTo>
                    <a:pt x="49085" y="5359"/>
                  </a:lnTo>
                  <a:close/>
                </a:path>
                <a:path w="327659" h="35560">
                  <a:moveTo>
                    <a:pt x="53721" y="5829"/>
                  </a:moveTo>
                  <a:lnTo>
                    <a:pt x="53263" y="5232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24"/>
                  </a:lnTo>
                  <a:lnTo>
                    <a:pt x="51003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68" y="7327"/>
                  </a:lnTo>
                  <a:lnTo>
                    <a:pt x="53721" y="5829"/>
                  </a:lnTo>
                  <a:close/>
                </a:path>
                <a:path w="327659" h="35560">
                  <a:moveTo>
                    <a:pt x="58356" y="6286"/>
                  </a:moveTo>
                  <a:lnTo>
                    <a:pt x="57899" y="5702"/>
                  </a:lnTo>
                  <a:lnTo>
                    <a:pt x="56388" y="5549"/>
                  </a:lnTo>
                  <a:lnTo>
                    <a:pt x="55791" y="6032"/>
                  </a:lnTo>
                  <a:lnTo>
                    <a:pt x="55714" y="6794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57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327659" h="35560">
                  <a:moveTo>
                    <a:pt x="62992" y="6756"/>
                  </a:moveTo>
                  <a:lnTo>
                    <a:pt x="62534" y="6159"/>
                  </a:lnTo>
                  <a:lnTo>
                    <a:pt x="61023" y="6019"/>
                  </a:lnTo>
                  <a:lnTo>
                    <a:pt x="60426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61"/>
                  </a:lnTo>
                  <a:lnTo>
                    <a:pt x="62293" y="8750"/>
                  </a:lnTo>
                  <a:lnTo>
                    <a:pt x="62852" y="8242"/>
                  </a:lnTo>
                  <a:lnTo>
                    <a:pt x="62992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70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21"/>
                  </a:lnTo>
                  <a:lnTo>
                    <a:pt x="64922" y="8445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07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05" y="7086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15" y="9525"/>
                  </a:lnTo>
                  <a:lnTo>
                    <a:pt x="70777" y="9588"/>
                  </a:lnTo>
                  <a:lnTo>
                    <a:pt x="71564" y="9677"/>
                  </a:lnTo>
                  <a:lnTo>
                    <a:pt x="72123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69"/>
                  </a:lnTo>
                  <a:lnTo>
                    <a:pt x="75692" y="7480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36"/>
                  </a:lnTo>
                  <a:lnTo>
                    <a:pt x="74193" y="9372"/>
                  </a:lnTo>
                  <a:lnTo>
                    <a:pt x="74663" y="9982"/>
                  </a:lnTo>
                  <a:lnTo>
                    <a:pt x="76212" y="10134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597"/>
                  </a:moveTo>
                  <a:lnTo>
                    <a:pt x="81089" y="8013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05"/>
                  </a:lnTo>
                  <a:lnTo>
                    <a:pt x="78841" y="9842"/>
                  </a:lnTo>
                  <a:lnTo>
                    <a:pt x="79298" y="10439"/>
                  </a:lnTo>
                  <a:lnTo>
                    <a:pt x="80048" y="10515"/>
                  </a:lnTo>
                  <a:lnTo>
                    <a:pt x="80848" y="10604"/>
                  </a:lnTo>
                  <a:lnTo>
                    <a:pt x="81407" y="10096"/>
                  </a:lnTo>
                  <a:lnTo>
                    <a:pt x="81546" y="8597"/>
                  </a:lnTo>
                  <a:close/>
                </a:path>
                <a:path w="327659" h="35560">
                  <a:moveTo>
                    <a:pt x="86182" y="9067"/>
                  </a:moveTo>
                  <a:lnTo>
                    <a:pt x="85725" y="8483"/>
                  </a:lnTo>
                  <a:lnTo>
                    <a:pt x="84975" y="8407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40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83" y="10985"/>
                  </a:lnTo>
                  <a:lnTo>
                    <a:pt x="85483" y="11061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327659" h="35560">
                  <a:moveTo>
                    <a:pt x="90817" y="9525"/>
                  </a:moveTo>
                  <a:lnTo>
                    <a:pt x="90360" y="8953"/>
                  </a:lnTo>
                  <a:lnTo>
                    <a:pt x="89611" y="8864"/>
                  </a:lnTo>
                  <a:lnTo>
                    <a:pt x="88849" y="8788"/>
                  </a:lnTo>
                  <a:lnTo>
                    <a:pt x="88252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69" y="11366"/>
                  </a:lnTo>
                  <a:lnTo>
                    <a:pt x="89331" y="11442"/>
                  </a:lnTo>
                  <a:lnTo>
                    <a:pt x="90119" y="11531"/>
                  </a:lnTo>
                  <a:lnTo>
                    <a:pt x="90678" y="11023"/>
                  </a:lnTo>
                  <a:lnTo>
                    <a:pt x="90817" y="9525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4996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54" y="11988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31" y="9867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60"/>
                  </a:lnTo>
                  <a:lnTo>
                    <a:pt x="97383" y="11684"/>
                  </a:lnTo>
                  <a:lnTo>
                    <a:pt x="97840" y="12293"/>
                  </a:lnTo>
                  <a:lnTo>
                    <a:pt x="98602" y="12369"/>
                  </a:lnTo>
                  <a:lnTo>
                    <a:pt x="99390" y="12458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25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17"/>
                  </a:lnTo>
                  <a:lnTo>
                    <a:pt x="102019" y="12153"/>
                  </a:lnTo>
                  <a:lnTo>
                    <a:pt x="102489" y="12763"/>
                  </a:lnTo>
                  <a:lnTo>
                    <a:pt x="103238" y="12827"/>
                  </a:lnTo>
                  <a:lnTo>
                    <a:pt x="104038" y="12915"/>
                  </a:lnTo>
                  <a:lnTo>
                    <a:pt x="104584" y="12407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72" y="11379"/>
                  </a:moveTo>
                  <a:lnTo>
                    <a:pt x="108915" y="10795"/>
                  </a:lnTo>
                  <a:lnTo>
                    <a:pt x="107403" y="10642"/>
                  </a:lnTo>
                  <a:lnTo>
                    <a:pt x="106807" y="11125"/>
                  </a:lnTo>
                  <a:lnTo>
                    <a:pt x="106730" y="11887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327659" h="35560">
                  <a:moveTo>
                    <a:pt x="114007" y="11849"/>
                  </a:moveTo>
                  <a:lnTo>
                    <a:pt x="113550" y="11252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66" y="12344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07" y="11849"/>
                  </a:lnTo>
                  <a:close/>
                </a:path>
                <a:path w="327659" h="35560">
                  <a:moveTo>
                    <a:pt x="118643" y="12306"/>
                  </a:moveTo>
                  <a:lnTo>
                    <a:pt x="118186" y="11722"/>
                  </a:lnTo>
                  <a:lnTo>
                    <a:pt x="116674" y="11569"/>
                  </a:lnTo>
                  <a:lnTo>
                    <a:pt x="116078" y="12052"/>
                  </a:lnTo>
                  <a:lnTo>
                    <a:pt x="116014" y="12814"/>
                  </a:lnTo>
                  <a:lnTo>
                    <a:pt x="115938" y="13538"/>
                  </a:lnTo>
                  <a:lnTo>
                    <a:pt x="116395" y="14147"/>
                  </a:lnTo>
                  <a:lnTo>
                    <a:pt x="117144" y="14224"/>
                  </a:lnTo>
                  <a:lnTo>
                    <a:pt x="117944" y="14300"/>
                  </a:lnTo>
                  <a:lnTo>
                    <a:pt x="118503" y="13804"/>
                  </a:lnTo>
                  <a:lnTo>
                    <a:pt x="118643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21" y="12179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31" y="14617"/>
                  </a:lnTo>
                  <a:lnTo>
                    <a:pt x="121793" y="14681"/>
                  </a:lnTo>
                  <a:lnTo>
                    <a:pt x="122580" y="14770"/>
                  </a:lnTo>
                  <a:lnTo>
                    <a:pt x="123139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09" y="14465"/>
                  </a:lnTo>
                  <a:lnTo>
                    <a:pt x="125679" y="15074"/>
                  </a:lnTo>
                  <a:lnTo>
                    <a:pt x="127228" y="15227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690"/>
                  </a:moveTo>
                  <a:lnTo>
                    <a:pt x="132105" y="13106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44" y="14935"/>
                  </a:lnTo>
                  <a:lnTo>
                    <a:pt x="130314" y="15532"/>
                  </a:lnTo>
                  <a:lnTo>
                    <a:pt x="131876" y="15697"/>
                  </a:lnTo>
                  <a:lnTo>
                    <a:pt x="132410" y="15189"/>
                  </a:lnTo>
                  <a:lnTo>
                    <a:pt x="132562" y="13690"/>
                  </a:lnTo>
                  <a:close/>
                </a:path>
                <a:path w="327659" h="35560">
                  <a:moveTo>
                    <a:pt x="137198" y="14160"/>
                  </a:moveTo>
                  <a:lnTo>
                    <a:pt x="136740" y="13576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56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699" y="16078"/>
                  </a:lnTo>
                  <a:lnTo>
                    <a:pt x="136499" y="16154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327659" h="35560">
                  <a:moveTo>
                    <a:pt x="141833" y="14617"/>
                  </a:moveTo>
                  <a:lnTo>
                    <a:pt x="141376" y="14033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59"/>
                  </a:lnTo>
                  <a:lnTo>
                    <a:pt x="140335" y="16535"/>
                  </a:lnTo>
                  <a:lnTo>
                    <a:pt x="141135" y="16624"/>
                  </a:lnTo>
                  <a:lnTo>
                    <a:pt x="141693" y="16116"/>
                  </a:lnTo>
                  <a:lnTo>
                    <a:pt x="141833" y="14617"/>
                  </a:lnTo>
                  <a:close/>
                </a:path>
                <a:path w="327659" h="35560">
                  <a:moveTo>
                    <a:pt x="146469" y="15087"/>
                  </a:moveTo>
                  <a:lnTo>
                    <a:pt x="146011" y="14503"/>
                  </a:lnTo>
                  <a:lnTo>
                    <a:pt x="144500" y="14351"/>
                  </a:lnTo>
                  <a:lnTo>
                    <a:pt x="143903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21" y="16929"/>
                  </a:lnTo>
                  <a:lnTo>
                    <a:pt x="144983" y="17005"/>
                  </a:lnTo>
                  <a:lnTo>
                    <a:pt x="145770" y="17081"/>
                  </a:lnTo>
                  <a:lnTo>
                    <a:pt x="146329" y="16586"/>
                  </a:lnTo>
                  <a:lnTo>
                    <a:pt x="146469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47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52"/>
                  </a:lnTo>
                  <a:lnTo>
                    <a:pt x="148399" y="16776"/>
                  </a:lnTo>
                  <a:lnTo>
                    <a:pt x="148856" y="17386"/>
                  </a:lnTo>
                  <a:lnTo>
                    <a:pt x="149618" y="17462"/>
                  </a:lnTo>
                  <a:lnTo>
                    <a:pt x="150406" y="17551"/>
                  </a:lnTo>
                  <a:lnTo>
                    <a:pt x="150964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82" y="15417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35" y="17246"/>
                  </a:lnTo>
                  <a:lnTo>
                    <a:pt x="153492" y="17856"/>
                  </a:lnTo>
                  <a:lnTo>
                    <a:pt x="155054" y="18008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71"/>
                  </a:moveTo>
                  <a:lnTo>
                    <a:pt x="159931" y="15887"/>
                  </a:lnTo>
                  <a:lnTo>
                    <a:pt x="158419" y="15735"/>
                  </a:lnTo>
                  <a:lnTo>
                    <a:pt x="157822" y="16217"/>
                  </a:lnTo>
                  <a:lnTo>
                    <a:pt x="157746" y="16979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388" y="16471"/>
                  </a:lnTo>
                  <a:close/>
                </a:path>
                <a:path w="327659" h="35560">
                  <a:moveTo>
                    <a:pt x="165023" y="16941"/>
                  </a:moveTo>
                  <a:lnTo>
                    <a:pt x="164566" y="16344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82" y="17437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25" y="18846"/>
                  </a:lnTo>
                  <a:lnTo>
                    <a:pt x="164325" y="18935"/>
                  </a:lnTo>
                  <a:lnTo>
                    <a:pt x="164884" y="18427"/>
                  </a:lnTo>
                  <a:lnTo>
                    <a:pt x="165023" y="16941"/>
                  </a:lnTo>
                  <a:close/>
                </a:path>
                <a:path w="327659" h="35560">
                  <a:moveTo>
                    <a:pt x="169659" y="17399"/>
                  </a:moveTo>
                  <a:lnTo>
                    <a:pt x="169202" y="16814"/>
                  </a:lnTo>
                  <a:lnTo>
                    <a:pt x="167690" y="16662"/>
                  </a:lnTo>
                  <a:lnTo>
                    <a:pt x="167093" y="17145"/>
                  </a:lnTo>
                  <a:lnTo>
                    <a:pt x="167030" y="17907"/>
                  </a:lnTo>
                  <a:lnTo>
                    <a:pt x="166954" y="18630"/>
                  </a:lnTo>
                  <a:lnTo>
                    <a:pt x="167411" y="19240"/>
                  </a:lnTo>
                  <a:lnTo>
                    <a:pt x="168173" y="19316"/>
                  </a:lnTo>
                  <a:lnTo>
                    <a:pt x="168960" y="19392"/>
                  </a:lnTo>
                  <a:lnTo>
                    <a:pt x="169519" y="18897"/>
                  </a:lnTo>
                  <a:lnTo>
                    <a:pt x="169659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37" y="17272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46" y="19710"/>
                  </a:lnTo>
                  <a:lnTo>
                    <a:pt x="172808" y="19773"/>
                  </a:lnTo>
                  <a:lnTo>
                    <a:pt x="173596" y="19862"/>
                  </a:lnTo>
                  <a:lnTo>
                    <a:pt x="174155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73" y="17741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21"/>
                  </a:lnTo>
                  <a:lnTo>
                    <a:pt x="176225" y="19558"/>
                  </a:lnTo>
                  <a:lnTo>
                    <a:pt x="176682" y="20167"/>
                  </a:lnTo>
                  <a:lnTo>
                    <a:pt x="177444" y="20243"/>
                  </a:lnTo>
                  <a:lnTo>
                    <a:pt x="178231" y="20320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83"/>
                  </a:moveTo>
                  <a:lnTo>
                    <a:pt x="183121" y="18199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60" y="20027"/>
                  </a:lnTo>
                  <a:lnTo>
                    <a:pt x="181330" y="20624"/>
                  </a:lnTo>
                  <a:lnTo>
                    <a:pt x="182079" y="20701"/>
                  </a:lnTo>
                  <a:lnTo>
                    <a:pt x="182880" y="20789"/>
                  </a:lnTo>
                  <a:lnTo>
                    <a:pt x="183426" y="20281"/>
                  </a:lnTo>
                  <a:lnTo>
                    <a:pt x="183578" y="18783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72" y="19748"/>
                  </a:lnTo>
                  <a:lnTo>
                    <a:pt x="185496" y="20485"/>
                  </a:lnTo>
                  <a:lnTo>
                    <a:pt x="185966" y="21094"/>
                  </a:lnTo>
                  <a:lnTo>
                    <a:pt x="186715" y="21170"/>
                  </a:lnTo>
                  <a:lnTo>
                    <a:pt x="187515" y="21247"/>
                  </a:lnTo>
                  <a:lnTo>
                    <a:pt x="188061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49" y="19710"/>
                  </a:moveTo>
                  <a:lnTo>
                    <a:pt x="192392" y="19126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07" y="20218"/>
                  </a:lnTo>
                  <a:lnTo>
                    <a:pt x="190144" y="20955"/>
                  </a:lnTo>
                  <a:lnTo>
                    <a:pt x="190601" y="21551"/>
                  </a:lnTo>
                  <a:lnTo>
                    <a:pt x="191350" y="21628"/>
                  </a:lnTo>
                  <a:lnTo>
                    <a:pt x="192151" y="21717"/>
                  </a:lnTo>
                  <a:lnTo>
                    <a:pt x="192709" y="21209"/>
                  </a:lnTo>
                  <a:lnTo>
                    <a:pt x="192849" y="19710"/>
                  </a:lnTo>
                  <a:close/>
                </a:path>
                <a:path w="327659" h="35560">
                  <a:moveTo>
                    <a:pt x="197485" y="20180"/>
                  </a:moveTo>
                  <a:lnTo>
                    <a:pt x="197027" y="19596"/>
                  </a:lnTo>
                  <a:lnTo>
                    <a:pt x="195516" y="19443"/>
                  </a:lnTo>
                  <a:lnTo>
                    <a:pt x="194919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45" y="21678"/>
                  </a:lnTo>
                  <a:lnTo>
                    <a:pt x="197485" y="20180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63" y="20053"/>
                  </a:lnTo>
                  <a:lnTo>
                    <a:pt x="200164" y="19900"/>
                  </a:lnTo>
                  <a:lnTo>
                    <a:pt x="199567" y="20383"/>
                  </a:lnTo>
                  <a:lnTo>
                    <a:pt x="199491" y="21145"/>
                  </a:lnTo>
                  <a:lnTo>
                    <a:pt x="199415" y="21869"/>
                  </a:lnTo>
                  <a:lnTo>
                    <a:pt x="199872" y="22479"/>
                  </a:lnTo>
                  <a:lnTo>
                    <a:pt x="200634" y="22555"/>
                  </a:lnTo>
                  <a:lnTo>
                    <a:pt x="201422" y="22644"/>
                  </a:lnTo>
                  <a:lnTo>
                    <a:pt x="201980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01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80"/>
                  </a:lnTo>
                  <a:lnTo>
                    <a:pt x="209435" y="20828"/>
                  </a:lnTo>
                  <a:lnTo>
                    <a:pt x="208838" y="21310"/>
                  </a:lnTo>
                  <a:lnTo>
                    <a:pt x="208762" y="22072"/>
                  </a:lnTo>
                  <a:lnTo>
                    <a:pt x="208686" y="22796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71"/>
                  </a:lnTo>
                  <a:lnTo>
                    <a:pt x="211251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37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29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41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75" y="22491"/>
                  </a:moveTo>
                  <a:lnTo>
                    <a:pt x="220218" y="21907"/>
                  </a:lnTo>
                  <a:lnTo>
                    <a:pt x="218706" y="21755"/>
                  </a:lnTo>
                  <a:lnTo>
                    <a:pt x="218109" y="22237"/>
                  </a:lnTo>
                  <a:lnTo>
                    <a:pt x="218046" y="22999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76" y="24409"/>
                  </a:lnTo>
                  <a:lnTo>
                    <a:pt x="219976" y="24485"/>
                  </a:lnTo>
                  <a:lnTo>
                    <a:pt x="220535" y="23990"/>
                  </a:lnTo>
                  <a:lnTo>
                    <a:pt x="220675" y="22491"/>
                  </a:lnTo>
                  <a:close/>
                </a:path>
                <a:path w="327659" h="35560">
                  <a:moveTo>
                    <a:pt x="225310" y="22961"/>
                  </a:moveTo>
                  <a:lnTo>
                    <a:pt x="224853" y="22364"/>
                  </a:lnTo>
                  <a:lnTo>
                    <a:pt x="223342" y="22225"/>
                  </a:lnTo>
                  <a:lnTo>
                    <a:pt x="222745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24" y="24866"/>
                  </a:lnTo>
                  <a:lnTo>
                    <a:pt x="224612" y="24955"/>
                  </a:lnTo>
                  <a:lnTo>
                    <a:pt x="225171" y="24447"/>
                  </a:lnTo>
                  <a:lnTo>
                    <a:pt x="225310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489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26"/>
                  </a:lnTo>
                  <a:lnTo>
                    <a:pt x="227241" y="24650"/>
                  </a:lnTo>
                  <a:lnTo>
                    <a:pt x="227698" y="25260"/>
                  </a:lnTo>
                  <a:lnTo>
                    <a:pt x="228460" y="25336"/>
                  </a:lnTo>
                  <a:lnTo>
                    <a:pt x="229247" y="25412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76"/>
                  </a:moveTo>
                  <a:lnTo>
                    <a:pt x="234137" y="23291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76" y="25120"/>
                  </a:lnTo>
                  <a:lnTo>
                    <a:pt x="232346" y="25717"/>
                  </a:lnTo>
                  <a:lnTo>
                    <a:pt x="233095" y="25793"/>
                  </a:lnTo>
                  <a:lnTo>
                    <a:pt x="233895" y="25882"/>
                  </a:lnTo>
                  <a:lnTo>
                    <a:pt x="234442" y="25374"/>
                  </a:lnTo>
                  <a:lnTo>
                    <a:pt x="234594" y="23876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588" y="24841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31" y="26263"/>
                  </a:lnTo>
                  <a:lnTo>
                    <a:pt x="238531" y="26339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03"/>
                  </a:moveTo>
                  <a:lnTo>
                    <a:pt x="243408" y="24218"/>
                  </a:lnTo>
                  <a:lnTo>
                    <a:pt x="241896" y="24079"/>
                  </a:lnTo>
                  <a:lnTo>
                    <a:pt x="241300" y="24549"/>
                  </a:lnTo>
                  <a:lnTo>
                    <a:pt x="241223" y="25311"/>
                  </a:lnTo>
                  <a:lnTo>
                    <a:pt x="241147" y="26047"/>
                  </a:lnTo>
                  <a:lnTo>
                    <a:pt x="241617" y="26644"/>
                  </a:lnTo>
                  <a:lnTo>
                    <a:pt x="242366" y="26720"/>
                  </a:lnTo>
                  <a:lnTo>
                    <a:pt x="243166" y="26809"/>
                  </a:lnTo>
                  <a:lnTo>
                    <a:pt x="243713" y="26301"/>
                  </a:lnTo>
                  <a:lnTo>
                    <a:pt x="243865" y="24803"/>
                  </a:lnTo>
                  <a:close/>
                </a:path>
                <a:path w="327659" h="35560">
                  <a:moveTo>
                    <a:pt x="248500" y="25273"/>
                  </a:moveTo>
                  <a:lnTo>
                    <a:pt x="248043" y="24688"/>
                  </a:lnTo>
                  <a:lnTo>
                    <a:pt x="246532" y="24536"/>
                  </a:lnTo>
                  <a:lnTo>
                    <a:pt x="245935" y="25019"/>
                  </a:lnTo>
                  <a:lnTo>
                    <a:pt x="245859" y="25768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815" y="27266"/>
                  </a:lnTo>
                  <a:lnTo>
                    <a:pt x="248361" y="26771"/>
                  </a:lnTo>
                  <a:lnTo>
                    <a:pt x="248500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79" y="25146"/>
                  </a:lnTo>
                  <a:lnTo>
                    <a:pt x="251167" y="25006"/>
                  </a:lnTo>
                  <a:lnTo>
                    <a:pt x="250583" y="25476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888" y="27571"/>
                  </a:lnTo>
                  <a:lnTo>
                    <a:pt x="251650" y="27647"/>
                  </a:lnTo>
                  <a:lnTo>
                    <a:pt x="252437" y="27736"/>
                  </a:lnTo>
                  <a:lnTo>
                    <a:pt x="252996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14" y="25615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24" y="28041"/>
                  </a:lnTo>
                  <a:lnTo>
                    <a:pt x="256286" y="28117"/>
                  </a:lnTo>
                  <a:lnTo>
                    <a:pt x="257073" y="28194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50" y="26085"/>
                  </a:lnTo>
                  <a:lnTo>
                    <a:pt x="261200" y="25996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78" y="27165"/>
                  </a:lnTo>
                  <a:lnTo>
                    <a:pt x="259702" y="27889"/>
                  </a:lnTo>
                  <a:lnTo>
                    <a:pt x="260159" y="28498"/>
                  </a:lnTo>
                  <a:lnTo>
                    <a:pt x="260921" y="28575"/>
                  </a:lnTo>
                  <a:lnTo>
                    <a:pt x="261708" y="28663"/>
                  </a:lnTo>
                  <a:lnTo>
                    <a:pt x="262267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836" y="26466"/>
                  </a:lnTo>
                  <a:lnTo>
                    <a:pt x="265074" y="26390"/>
                  </a:lnTo>
                  <a:lnTo>
                    <a:pt x="264490" y="26873"/>
                  </a:lnTo>
                  <a:lnTo>
                    <a:pt x="264414" y="27622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57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7000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62" y="28092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192" y="29502"/>
                  </a:lnTo>
                  <a:lnTo>
                    <a:pt x="270992" y="29578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26" y="28041"/>
                  </a:moveTo>
                  <a:lnTo>
                    <a:pt x="275869" y="27457"/>
                  </a:lnTo>
                  <a:lnTo>
                    <a:pt x="274358" y="27317"/>
                  </a:lnTo>
                  <a:lnTo>
                    <a:pt x="273761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28" y="29959"/>
                  </a:lnTo>
                  <a:lnTo>
                    <a:pt x="275628" y="30048"/>
                  </a:lnTo>
                  <a:lnTo>
                    <a:pt x="276186" y="29540"/>
                  </a:lnTo>
                  <a:lnTo>
                    <a:pt x="276326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04" y="27927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19"/>
                  </a:lnTo>
                  <a:lnTo>
                    <a:pt x="278257" y="29743"/>
                  </a:lnTo>
                  <a:lnTo>
                    <a:pt x="278714" y="30353"/>
                  </a:lnTo>
                  <a:lnTo>
                    <a:pt x="279476" y="30429"/>
                  </a:lnTo>
                  <a:lnTo>
                    <a:pt x="280263" y="30505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40" y="28384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892" y="30213"/>
                  </a:lnTo>
                  <a:lnTo>
                    <a:pt x="283349" y="30810"/>
                  </a:lnTo>
                  <a:lnTo>
                    <a:pt x="284111" y="30886"/>
                  </a:lnTo>
                  <a:lnTo>
                    <a:pt x="284899" y="30975"/>
                  </a:lnTo>
                  <a:lnTo>
                    <a:pt x="285457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54"/>
                  </a:lnTo>
                  <a:lnTo>
                    <a:pt x="288264" y="28702"/>
                  </a:lnTo>
                  <a:lnTo>
                    <a:pt x="287680" y="29184"/>
                  </a:lnTo>
                  <a:lnTo>
                    <a:pt x="287604" y="29933"/>
                  </a:lnTo>
                  <a:lnTo>
                    <a:pt x="287528" y="30670"/>
                  </a:lnTo>
                  <a:lnTo>
                    <a:pt x="287997" y="31280"/>
                  </a:lnTo>
                  <a:lnTo>
                    <a:pt x="288747" y="31356"/>
                  </a:lnTo>
                  <a:lnTo>
                    <a:pt x="289547" y="31432"/>
                  </a:lnTo>
                  <a:lnTo>
                    <a:pt x="290093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895"/>
                  </a:moveTo>
                  <a:lnTo>
                    <a:pt x="294424" y="29311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39" y="30403"/>
                  </a:lnTo>
                  <a:lnTo>
                    <a:pt x="292163" y="31140"/>
                  </a:lnTo>
                  <a:lnTo>
                    <a:pt x="292633" y="31737"/>
                  </a:lnTo>
                  <a:lnTo>
                    <a:pt x="293382" y="31813"/>
                  </a:lnTo>
                  <a:lnTo>
                    <a:pt x="294182" y="31902"/>
                  </a:lnTo>
                  <a:lnTo>
                    <a:pt x="294728" y="31394"/>
                  </a:lnTo>
                  <a:lnTo>
                    <a:pt x="294881" y="29895"/>
                  </a:lnTo>
                  <a:close/>
                </a:path>
                <a:path w="327659" h="35560">
                  <a:moveTo>
                    <a:pt x="299516" y="30365"/>
                  </a:moveTo>
                  <a:lnTo>
                    <a:pt x="299059" y="29781"/>
                  </a:lnTo>
                  <a:lnTo>
                    <a:pt x="297548" y="29629"/>
                  </a:lnTo>
                  <a:lnTo>
                    <a:pt x="296951" y="30111"/>
                  </a:lnTo>
                  <a:lnTo>
                    <a:pt x="296875" y="30861"/>
                  </a:lnTo>
                  <a:lnTo>
                    <a:pt x="296811" y="31597"/>
                  </a:lnTo>
                  <a:lnTo>
                    <a:pt x="297268" y="32207"/>
                  </a:lnTo>
                  <a:lnTo>
                    <a:pt x="298831" y="32359"/>
                  </a:lnTo>
                  <a:lnTo>
                    <a:pt x="299377" y="31864"/>
                  </a:lnTo>
                  <a:lnTo>
                    <a:pt x="299516" y="30365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695" y="30238"/>
                  </a:lnTo>
                  <a:lnTo>
                    <a:pt x="302183" y="30099"/>
                  </a:lnTo>
                  <a:lnTo>
                    <a:pt x="301599" y="30568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04" y="32664"/>
                  </a:lnTo>
                  <a:lnTo>
                    <a:pt x="302666" y="32740"/>
                  </a:lnTo>
                  <a:lnTo>
                    <a:pt x="303453" y="32829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30" y="30708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39" y="33134"/>
                  </a:lnTo>
                  <a:lnTo>
                    <a:pt x="307301" y="33210"/>
                  </a:lnTo>
                  <a:lnTo>
                    <a:pt x="308089" y="33286"/>
                  </a:lnTo>
                  <a:lnTo>
                    <a:pt x="308648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66" y="31165"/>
                  </a:lnTo>
                  <a:lnTo>
                    <a:pt x="311467" y="31013"/>
                  </a:lnTo>
                  <a:lnTo>
                    <a:pt x="310870" y="31496"/>
                  </a:lnTo>
                  <a:lnTo>
                    <a:pt x="310794" y="32258"/>
                  </a:lnTo>
                  <a:lnTo>
                    <a:pt x="310718" y="32981"/>
                  </a:lnTo>
                  <a:lnTo>
                    <a:pt x="311175" y="33591"/>
                  </a:lnTo>
                  <a:lnTo>
                    <a:pt x="311937" y="33667"/>
                  </a:lnTo>
                  <a:lnTo>
                    <a:pt x="312724" y="33756"/>
                  </a:lnTo>
                  <a:lnTo>
                    <a:pt x="313283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23"/>
                  </a:lnTo>
                  <a:lnTo>
                    <a:pt x="316090" y="31483"/>
                  </a:lnTo>
                  <a:lnTo>
                    <a:pt x="315506" y="31965"/>
                  </a:lnTo>
                  <a:lnTo>
                    <a:pt x="315429" y="32715"/>
                  </a:lnTo>
                  <a:lnTo>
                    <a:pt x="315353" y="33451"/>
                  </a:lnTo>
                  <a:lnTo>
                    <a:pt x="315823" y="34061"/>
                  </a:lnTo>
                  <a:lnTo>
                    <a:pt x="316572" y="34124"/>
                  </a:lnTo>
                  <a:lnTo>
                    <a:pt x="317373" y="34213"/>
                  </a:lnTo>
                  <a:lnTo>
                    <a:pt x="317919" y="33705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092"/>
                  </a:lnTo>
                  <a:lnTo>
                    <a:pt x="320725" y="31940"/>
                  </a:lnTo>
                  <a:lnTo>
                    <a:pt x="320141" y="32423"/>
                  </a:lnTo>
                  <a:lnTo>
                    <a:pt x="320065" y="33185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08" y="34594"/>
                  </a:lnTo>
                  <a:lnTo>
                    <a:pt x="322008" y="34683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42" y="33134"/>
                  </a:moveTo>
                  <a:lnTo>
                    <a:pt x="326885" y="32562"/>
                  </a:lnTo>
                  <a:lnTo>
                    <a:pt x="326136" y="32486"/>
                  </a:lnTo>
                  <a:lnTo>
                    <a:pt x="325374" y="32410"/>
                  </a:lnTo>
                  <a:lnTo>
                    <a:pt x="324777" y="32893"/>
                  </a:lnTo>
                  <a:lnTo>
                    <a:pt x="324700" y="33642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5843" y="35052"/>
                  </a:lnTo>
                  <a:lnTo>
                    <a:pt x="326644" y="35140"/>
                  </a:lnTo>
                  <a:lnTo>
                    <a:pt x="327202" y="34632"/>
                  </a:lnTo>
                  <a:lnTo>
                    <a:pt x="327342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10332390" y="5869793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05" y="723"/>
                  </a:moveTo>
                  <a:lnTo>
                    <a:pt x="2247" y="139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05" y="723"/>
                  </a:lnTo>
                  <a:close/>
                </a:path>
                <a:path w="594995" h="31114">
                  <a:moveTo>
                    <a:pt x="7340" y="1193"/>
                  </a:moveTo>
                  <a:lnTo>
                    <a:pt x="6883" y="609"/>
                  </a:lnTo>
                  <a:lnTo>
                    <a:pt x="6134" y="533"/>
                  </a:lnTo>
                  <a:lnTo>
                    <a:pt x="5372" y="457"/>
                  </a:lnTo>
                  <a:lnTo>
                    <a:pt x="4775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42" y="3111"/>
                  </a:lnTo>
                  <a:lnTo>
                    <a:pt x="6642" y="3187"/>
                  </a:lnTo>
                  <a:lnTo>
                    <a:pt x="7200" y="2692"/>
                  </a:lnTo>
                  <a:lnTo>
                    <a:pt x="7340" y="1193"/>
                  </a:lnTo>
                  <a:close/>
                </a:path>
                <a:path w="594995" h="31114">
                  <a:moveTo>
                    <a:pt x="11988" y="1651"/>
                  </a:moveTo>
                  <a:lnTo>
                    <a:pt x="11518" y="1079"/>
                  </a:lnTo>
                  <a:lnTo>
                    <a:pt x="10769" y="990"/>
                  </a:lnTo>
                  <a:lnTo>
                    <a:pt x="10020" y="927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492"/>
                  </a:lnTo>
                  <a:lnTo>
                    <a:pt x="10490" y="3568"/>
                  </a:lnTo>
                  <a:lnTo>
                    <a:pt x="11277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54" y="1536"/>
                  </a:lnTo>
                  <a:lnTo>
                    <a:pt x="15405" y="1460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06" y="3352"/>
                  </a:lnTo>
                  <a:lnTo>
                    <a:pt x="14363" y="3962"/>
                  </a:lnTo>
                  <a:lnTo>
                    <a:pt x="15125" y="4038"/>
                  </a:lnTo>
                  <a:lnTo>
                    <a:pt x="15913" y="4114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78"/>
                  </a:moveTo>
                  <a:lnTo>
                    <a:pt x="20802" y="2006"/>
                  </a:lnTo>
                  <a:lnTo>
                    <a:pt x="20040" y="1917"/>
                  </a:lnTo>
                  <a:lnTo>
                    <a:pt x="19291" y="1854"/>
                  </a:lnTo>
                  <a:lnTo>
                    <a:pt x="18694" y="2324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07" y="4076"/>
                  </a:lnTo>
                  <a:lnTo>
                    <a:pt x="21259" y="2578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63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43"/>
                  </a:lnTo>
                  <a:lnTo>
                    <a:pt x="23177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41"/>
                  </a:lnTo>
                  <a:lnTo>
                    <a:pt x="25742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30" y="3505"/>
                  </a:moveTo>
                  <a:lnTo>
                    <a:pt x="30073" y="2921"/>
                  </a:lnTo>
                  <a:lnTo>
                    <a:pt x="28562" y="2768"/>
                  </a:lnTo>
                  <a:lnTo>
                    <a:pt x="27965" y="3251"/>
                  </a:lnTo>
                  <a:lnTo>
                    <a:pt x="27889" y="4013"/>
                  </a:lnTo>
                  <a:lnTo>
                    <a:pt x="27825" y="4737"/>
                  </a:lnTo>
                  <a:lnTo>
                    <a:pt x="28282" y="5346"/>
                  </a:lnTo>
                  <a:lnTo>
                    <a:pt x="29032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30" y="3505"/>
                  </a:lnTo>
                  <a:close/>
                </a:path>
                <a:path w="594995" h="31114">
                  <a:moveTo>
                    <a:pt x="35166" y="3975"/>
                  </a:moveTo>
                  <a:lnTo>
                    <a:pt x="34709" y="3390"/>
                  </a:lnTo>
                  <a:lnTo>
                    <a:pt x="33959" y="3314"/>
                  </a:lnTo>
                  <a:lnTo>
                    <a:pt x="33197" y="3238"/>
                  </a:lnTo>
                  <a:lnTo>
                    <a:pt x="32600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67" y="5880"/>
                  </a:lnTo>
                  <a:lnTo>
                    <a:pt x="34467" y="5969"/>
                  </a:lnTo>
                  <a:lnTo>
                    <a:pt x="35026" y="5461"/>
                  </a:lnTo>
                  <a:lnTo>
                    <a:pt x="35166" y="3975"/>
                  </a:lnTo>
                  <a:close/>
                </a:path>
                <a:path w="594995" h="31114">
                  <a:moveTo>
                    <a:pt x="39814" y="4432"/>
                  </a:moveTo>
                  <a:lnTo>
                    <a:pt x="39344" y="3848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096" y="5664"/>
                  </a:lnTo>
                  <a:lnTo>
                    <a:pt x="37553" y="6273"/>
                  </a:lnTo>
                  <a:lnTo>
                    <a:pt x="38315" y="6350"/>
                  </a:lnTo>
                  <a:lnTo>
                    <a:pt x="39103" y="6438"/>
                  </a:lnTo>
                  <a:lnTo>
                    <a:pt x="39662" y="5930"/>
                  </a:lnTo>
                  <a:lnTo>
                    <a:pt x="39814" y="4432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80" y="4305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32" y="6134"/>
                  </a:lnTo>
                  <a:lnTo>
                    <a:pt x="42189" y="6743"/>
                  </a:lnTo>
                  <a:lnTo>
                    <a:pt x="42951" y="6807"/>
                  </a:lnTo>
                  <a:lnTo>
                    <a:pt x="43738" y="6896"/>
                  </a:lnTo>
                  <a:lnTo>
                    <a:pt x="44297" y="6388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67"/>
                  </a:lnTo>
                  <a:lnTo>
                    <a:pt x="46367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53"/>
                  </a:lnTo>
                  <a:lnTo>
                    <a:pt x="48933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21" y="5816"/>
                  </a:moveTo>
                  <a:lnTo>
                    <a:pt x="53263" y="5245"/>
                  </a:lnTo>
                  <a:lnTo>
                    <a:pt x="52501" y="5156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21" y="5816"/>
                  </a:lnTo>
                  <a:close/>
                </a:path>
                <a:path w="594995" h="31114">
                  <a:moveTo>
                    <a:pt x="58356" y="6286"/>
                  </a:moveTo>
                  <a:lnTo>
                    <a:pt x="57899" y="5702"/>
                  </a:lnTo>
                  <a:lnTo>
                    <a:pt x="57150" y="5626"/>
                  </a:lnTo>
                  <a:lnTo>
                    <a:pt x="56388" y="5549"/>
                  </a:lnTo>
                  <a:lnTo>
                    <a:pt x="55791" y="6032"/>
                  </a:lnTo>
                  <a:lnTo>
                    <a:pt x="55714" y="6781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57" y="8204"/>
                  </a:lnTo>
                  <a:lnTo>
                    <a:pt x="57658" y="8280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594995" h="31114">
                  <a:moveTo>
                    <a:pt x="62992" y="6743"/>
                  </a:moveTo>
                  <a:lnTo>
                    <a:pt x="62534" y="6172"/>
                  </a:lnTo>
                  <a:lnTo>
                    <a:pt x="61785" y="6083"/>
                  </a:lnTo>
                  <a:lnTo>
                    <a:pt x="61023" y="6019"/>
                  </a:lnTo>
                  <a:lnTo>
                    <a:pt x="60426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44" y="8585"/>
                  </a:lnTo>
                  <a:lnTo>
                    <a:pt x="61506" y="8661"/>
                  </a:lnTo>
                  <a:lnTo>
                    <a:pt x="62293" y="8750"/>
                  </a:lnTo>
                  <a:lnTo>
                    <a:pt x="62852" y="8242"/>
                  </a:lnTo>
                  <a:lnTo>
                    <a:pt x="62992" y="6743"/>
                  </a:lnTo>
                  <a:close/>
                </a:path>
                <a:path w="594995" h="31114">
                  <a:moveTo>
                    <a:pt x="67627" y="7213"/>
                  </a:moveTo>
                  <a:lnTo>
                    <a:pt x="67170" y="6629"/>
                  </a:lnTo>
                  <a:lnTo>
                    <a:pt x="66421" y="6553"/>
                  </a:lnTo>
                  <a:lnTo>
                    <a:pt x="65659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22" y="8445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07"/>
                  </a:lnTo>
                  <a:lnTo>
                    <a:pt x="67487" y="8712"/>
                  </a:lnTo>
                  <a:lnTo>
                    <a:pt x="67627" y="7213"/>
                  </a:lnTo>
                  <a:close/>
                </a:path>
                <a:path w="594995" h="31114">
                  <a:moveTo>
                    <a:pt x="72275" y="7670"/>
                  </a:moveTo>
                  <a:lnTo>
                    <a:pt x="71805" y="7099"/>
                  </a:lnTo>
                  <a:lnTo>
                    <a:pt x="71056" y="7010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34" y="8178"/>
                  </a:lnTo>
                  <a:lnTo>
                    <a:pt x="69557" y="8902"/>
                  </a:lnTo>
                  <a:lnTo>
                    <a:pt x="70015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23" y="9169"/>
                  </a:lnTo>
                  <a:lnTo>
                    <a:pt x="72275" y="7670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56"/>
                  </a:lnTo>
                  <a:lnTo>
                    <a:pt x="75692" y="7480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36"/>
                  </a:lnTo>
                  <a:lnTo>
                    <a:pt x="74193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34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46" y="8597"/>
                  </a:moveTo>
                  <a:lnTo>
                    <a:pt x="81089" y="8013"/>
                  </a:lnTo>
                  <a:lnTo>
                    <a:pt x="79578" y="7861"/>
                  </a:lnTo>
                  <a:lnTo>
                    <a:pt x="78981" y="8343"/>
                  </a:lnTo>
                  <a:lnTo>
                    <a:pt x="78905" y="9105"/>
                  </a:lnTo>
                  <a:lnTo>
                    <a:pt x="78828" y="9829"/>
                  </a:lnTo>
                  <a:lnTo>
                    <a:pt x="79298" y="10439"/>
                  </a:lnTo>
                  <a:lnTo>
                    <a:pt x="80860" y="10604"/>
                  </a:lnTo>
                  <a:lnTo>
                    <a:pt x="81394" y="10096"/>
                  </a:lnTo>
                  <a:lnTo>
                    <a:pt x="81546" y="8597"/>
                  </a:lnTo>
                  <a:close/>
                </a:path>
                <a:path w="594995" h="31114">
                  <a:moveTo>
                    <a:pt x="86182" y="9067"/>
                  </a:moveTo>
                  <a:lnTo>
                    <a:pt x="85725" y="8470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83" y="10972"/>
                  </a:lnTo>
                  <a:lnTo>
                    <a:pt x="85483" y="11061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594995" h="31114">
                  <a:moveTo>
                    <a:pt x="90817" y="9525"/>
                  </a:moveTo>
                  <a:lnTo>
                    <a:pt x="90360" y="8940"/>
                  </a:lnTo>
                  <a:lnTo>
                    <a:pt x="88849" y="8788"/>
                  </a:lnTo>
                  <a:lnTo>
                    <a:pt x="88252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69" y="11366"/>
                  </a:lnTo>
                  <a:lnTo>
                    <a:pt x="89319" y="11442"/>
                  </a:lnTo>
                  <a:lnTo>
                    <a:pt x="90119" y="11531"/>
                  </a:lnTo>
                  <a:lnTo>
                    <a:pt x="90678" y="11023"/>
                  </a:lnTo>
                  <a:lnTo>
                    <a:pt x="90817" y="9525"/>
                  </a:lnTo>
                  <a:close/>
                </a:path>
                <a:path w="594995" h="31114">
                  <a:moveTo>
                    <a:pt x="95465" y="9982"/>
                  </a:moveTo>
                  <a:lnTo>
                    <a:pt x="94996" y="9398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3967" y="11899"/>
                  </a:lnTo>
                  <a:lnTo>
                    <a:pt x="94754" y="11988"/>
                  </a:lnTo>
                  <a:lnTo>
                    <a:pt x="95313" y="11480"/>
                  </a:lnTo>
                  <a:lnTo>
                    <a:pt x="95465" y="9982"/>
                  </a:lnTo>
                  <a:close/>
                </a:path>
                <a:path w="594995" h="31114">
                  <a:moveTo>
                    <a:pt x="100101" y="10452"/>
                  </a:moveTo>
                  <a:lnTo>
                    <a:pt x="99631" y="9867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60"/>
                  </a:lnTo>
                  <a:lnTo>
                    <a:pt x="97383" y="11684"/>
                  </a:lnTo>
                  <a:lnTo>
                    <a:pt x="97840" y="12293"/>
                  </a:lnTo>
                  <a:lnTo>
                    <a:pt x="98602" y="12369"/>
                  </a:lnTo>
                  <a:lnTo>
                    <a:pt x="99390" y="12446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594995" h="31114">
                  <a:moveTo>
                    <a:pt x="104736" y="10909"/>
                  </a:moveTo>
                  <a:lnTo>
                    <a:pt x="104279" y="10325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17"/>
                  </a:lnTo>
                  <a:lnTo>
                    <a:pt x="102019" y="12153"/>
                  </a:lnTo>
                  <a:lnTo>
                    <a:pt x="102489" y="12763"/>
                  </a:lnTo>
                  <a:lnTo>
                    <a:pt x="103238" y="12827"/>
                  </a:lnTo>
                  <a:lnTo>
                    <a:pt x="104038" y="12915"/>
                  </a:lnTo>
                  <a:lnTo>
                    <a:pt x="104584" y="12407"/>
                  </a:lnTo>
                  <a:lnTo>
                    <a:pt x="104736" y="10909"/>
                  </a:lnTo>
                  <a:close/>
                </a:path>
                <a:path w="594995" h="31114">
                  <a:moveTo>
                    <a:pt x="109372" y="11379"/>
                  </a:moveTo>
                  <a:lnTo>
                    <a:pt x="108915" y="10795"/>
                  </a:lnTo>
                  <a:lnTo>
                    <a:pt x="107403" y="10642"/>
                  </a:lnTo>
                  <a:lnTo>
                    <a:pt x="106807" y="11125"/>
                  </a:lnTo>
                  <a:lnTo>
                    <a:pt x="106730" y="11874"/>
                  </a:lnTo>
                  <a:lnTo>
                    <a:pt x="106654" y="12611"/>
                  </a:lnTo>
                  <a:lnTo>
                    <a:pt x="107124" y="13220"/>
                  </a:lnTo>
                  <a:lnTo>
                    <a:pt x="108686" y="13373"/>
                  </a:lnTo>
                  <a:lnTo>
                    <a:pt x="109220" y="12877"/>
                  </a:lnTo>
                  <a:lnTo>
                    <a:pt x="109372" y="11379"/>
                  </a:lnTo>
                  <a:close/>
                </a:path>
                <a:path w="594995" h="31114">
                  <a:moveTo>
                    <a:pt x="114007" y="11836"/>
                  </a:moveTo>
                  <a:lnTo>
                    <a:pt x="113550" y="11252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77"/>
                  </a:lnTo>
                  <a:lnTo>
                    <a:pt x="112509" y="13754"/>
                  </a:lnTo>
                  <a:lnTo>
                    <a:pt x="113309" y="13843"/>
                  </a:lnTo>
                  <a:lnTo>
                    <a:pt x="113868" y="13335"/>
                  </a:lnTo>
                  <a:lnTo>
                    <a:pt x="114007" y="11836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86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38" y="13538"/>
                  </a:lnTo>
                  <a:lnTo>
                    <a:pt x="116395" y="14147"/>
                  </a:lnTo>
                  <a:lnTo>
                    <a:pt x="117157" y="14224"/>
                  </a:lnTo>
                  <a:lnTo>
                    <a:pt x="117944" y="14300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291" y="12763"/>
                  </a:moveTo>
                  <a:lnTo>
                    <a:pt x="122821" y="12192"/>
                  </a:lnTo>
                  <a:lnTo>
                    <a:pt x="122072" y="12103"/>
                  </a:lnTo>
                  <a:lnTo>
                    <a:pt x="121323" y="12039"/>
                  </a:lnTo>
                  <a:lnTo>
                    <a:pt x="120726" y="12509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31" y="14605"/>
                  </a:lnTo>
                  <a:lnTo>
                    <a:pt x="121793" y="14681"/>
                  </a:lnTo>
                  <a:lnTo>
                    <a:pt x="122580" y="14770"/>
                  </a:lnTo>
                  <a:lnTo>
                    <a:pt x="123139" y="14262"/>
                  </a:lnTo>
                  <a:lnTo>
                    <a:pt x="123291" y="12763"/>
                  </a:lnTo>
                  <a:close/>
                </a:path>
                <a:path w="594995" h="31114">
                  <a:moveTo>
                    <a:pt x="127927" y="13233"/>
                  </a:moveTo>
                  <a:lnTo>
                    <a:pt x="127457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09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27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594995" h="31114">
                  <a:moveTo>
                    <a:pt x="132562" y="13690"/>
                  </a:moveTo>
                  <a:lnTo>
                    <a:pt x="132105" y="13119"/>
                  </a:lnTo>
                  <a:lnTo>
                    <a:pt x="131343" y="13030"/>
                  </a:lnTo>
                  <a:lnTo>
                    <a:pt x="130594" y="12954"/>
                  </a:lnTo>
                  <a:lnTo>
                    <a:pt x="129997" y="13436"/>
                  </a:lnTo>
                  <a:lnTo>
                    <a:pt x="129921" y="14198"/>
                  </a:lnTo>
                  <a:lnTo>
                    <a:pt x="129844" y="14922"/>
                  </a:lnTo>
                  <a:lnTo>
                    <a:pt x="130314" y="15532"/>
                  </a:lnTo>
                  <a:lnTo>
                    <a:pt x="131864" y="15697"/>
                  </a:lnTo>
                  <a:lnTo>
                    <a:pt x="132410" y="15189"/>
                  </a:lnTo>
                  <a:lnTo>
                    <a:pt x="132562" y="13690"/>
                  </a:lnTo>
                  <a:close/>
                </a:path>
                <a:path w="594995" h="31114">
                  <a:moveTo>
                    <a:pt x="137198" y="14160"/>
                  </a:moveTo>
                  <a:lnTo>
                    <a:pt x="136740" y="13576"/>
                  </a:lnTo>
                  <a:lnTo>
                    <a:pt x="135978" y="13500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56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699" y="16065"/>
                  </a:lnTo>
                  <a:lnTo>
                    <a:pt x="136499" y="16154"/>
                  </a:lnTo>
                  <a:lnTo>
                    <a:pt x="137058" y="15646"/>
                  </a:lnTo>
                  <a:lnTo>
                    <a:pt x="137198" y="14160"/>
                  </a:lnTo>
                  <a:close/>
                </a:path>
                <a:path w="594995" h="31114">
                  <a:moveTo>
                    <a:pt x="141833" y="14617"/>
                  </a:moveTo>
                  <a:lnTo>
                    <a:pt x="141376" y="14046"/>
                  </a:lnTo>
                  <a:lnTo>
                    <a:pt x="140627" y="13957"/>
                  </a:lnTo>
                  <a:lnTo>
                    <a:pt x="139865" y="13881"/>
                  </a:lnTo>
                  <a:lnTo>
                    <a:pt x="139268" y="14363"/>
                  </a:lnTo>
                  <a:lnTo>
                    <a:pt x="139192" y="15125"/>
                  </a:lnTo>
                  <a:lnTo>
                    <a:pt x="139128" y="15849"/>
                  </a:lnTo>
                  <a:lnTo>
                    <a:pt x="139585" y="16459"/>
                  </a:lnTo>
                  <a:lnTo>
                    <a:pt x="140335" y="16535"/>
                  </a:lnTo>
                  <a:lnTo>
                    <a:pt x="141135" y="16624"/>
                  </a:lnTo>
                  <a:lnTo>
                    <a:pt x="141693" y="16116"/>
                  </a:lnTo>
                  <a:lnTo>
                    <a:pt x="141833" y="14617"/>
                  </a:lnTo>
                  <a:close/>
                </a:path>
                <a:path w="594995" h="31114">
                  <a:moveTo>
                    <a:pt x="146469" y="15087"/>
                  </a:moveTo>
                  <a:lnTo>
                    <a:pt x="146011" y="14503"/>
                  </a:lnTo>
                  <a:lnTo>
                    <a:pt x="145262" y="14427"/>
                  </a:lnTo>
                  <a:lnTo>
                    <a:pt x="144500" y="14351"/>
                  </a:lnTo>
                  <a:lnTo>
                    <a:pt x="143903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21" y="16929"/>
                  </a:lnTo>
                  <a:lnTo>
                    <a:pt x="144983" y="16992"/>
                  </a:lnTo>
                  <a:lnTo>
                    <a:pt x="145770" y="17081"/>
                  </a:lnTo>
                  <a:lnTo>
                    <a:pt x="146329" y="16573"/>
                  </a:lnTo>
                  <a:lnTo>
                    <a:pt x="146469" y="15087"/>
                  </a:lnTo>
                  <a:close/>
                </a:path>
                <a:path w="594995" h="31114">
                  <a:moveTo>
                    <a:pt x="151117" y="15544"/>
                  </a:moveTo>
                  <a:lnTo>
                    <a:pt x="150647" y="14973"/>
                  </a:lnTo>
                  <a:lnTo>
                    <a:pt x="149898" y="14884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52"/>
                  </a:lnTo>
                  <a:lnTo>
                    <a:pt x="148399" y="16776"/>
                  </a:lnTo>
                  <a:lnTo>
                    <a:pt x="148856" y="17386"/>
                  </a:lnTo>
                  <a:lnTo>
                    <a:pt x="149618" y="17462"/>
                  </a:lnTo>
                  <a:lnTo>
                    <a:pt x="150406" y="17538"/>
                  </a:lnTo>
                  <a:lnTo>
                    <a:pt x="150964" y="17043"/>
                  </a:lnTo>
                  <a:lnTo>
                    <a:pt x="151117" y="15544"/>
                  </a:lnTo>
                  <a:close/>
                </a:path>
                <a:path w="594995" h="31114">
                  <a:moveTo>
                    <a:pt x="155752" y="16002"/>
                  </a:moveTo>
                  <a:lnTo>
                    <a:pt x="155295" y="15430"/>
                  </a:lnTo>
                  <a:lnTo>
                    <a:pt x="154533" y="15341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00" y="17500"/>
                  </a:lnTo>
                  <a:lnTo>
                    <a:pt x="155752" y="16002"/>
                  </a:lnTo>
                  <a:close/>
                </a:path>
                <a:path w="594995" h="31114">
                  <a:moveTo>
                    <a:pt x="160388" y="16471"/>
                  </a:moveTo>
                  <a:lnTo>
                    <a:pt x="159931" y="15887"/>
                  </a:lnTo>
                  <a:lnTo>
                    <a:pt x="158419" y="15735"/>
                  </a:lnTo>
                  <a:lnTo>
                    <a:pt x="157822" y="16217"/>
                  </a:lnTo>
                  <a:lnTo>
                    <a:pt x="157746" y="16967"/>
                  </a:lnTo>
                  <a:lnTo>
                    <a:pt x="157670" y="17703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65"/>
                  </a:lnTo>
                  <a:lnTo>
                    <a:pt x="160235" y="17970"/>
                  </a:lnTo>
                  <a:lnTo>
                    <a:pt x="160388" y="16471"/>
                  </a:lnTo>
                  <a:close/>
                </a:path>
                <a:path w="594995" h="31114">
                  <a:moveTo>
                    <a:pt x="165023" y="16929"/>
                  </a:moveTo>
                  <a:lnTo>
                    <a:pt x="164566" y="16344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82" y="17437"/>
                  </a:lnTo>
                  <a:lnTo>
                    <a:pt x="162318" y="18173"/>
                  </a:lnTo>
                  <a:lnTo>
                    <a:pt x="162775" y="18770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23" y="16929"/>
                  </a:lnTo>
                  <a:close/>
                </a:path>
                <a:path w="594995" h="31114">
                  <a:moveTo>
                    <a:pt x="169659" y="17399"/>
                  </a:moveTo>
                  <a:lnTo>
                    <a:pt x="169202" y="16814"/>
                  </a:lnTo>
                  <a:lnTo>
                    <a:pt x="167690" y="16662"/>
                  </a:lnTo>
                  <a:lnTo>
                    <a:pt x="167093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11" y="19240"/>
                  </a:lnTo>
                  <a:lnTo>
                    <a:pt x="168160" y="19316"/>
                  </a:lnTo>
                  <a:lnTo>
                    <a:pt x="168960" y="19392"/>
                  </a:lnTo>
                  <a:lnTo>
                    <a:pt x="169519" y="18897"/>
                  </a:lnTo>
                  <a:lnTo>
                    <a:pt x="169659" y="17399"/>
                  </a:lnTo>
                  <a:close/>
                </a:path>
                <a:path w="594995" h="31114">
                  <a:moveTo>
                    <a:pt x="441731" y="13347"/>
                  </a:moveTo>
                  <a:lnTo>
                    <a:pt x="441274" y="12776"/>
                  </a:lnTo>
                  <a:lnTo>
                    <a:pt x="440524" y="12700"/>
                  </a:lnTo>
                  <a:lnTo>
                    <a:pt x="439762" y="12623"/>
                  </a:lnTo>
                  <a:lnTo>
                    <a:pt x="439166" y="13106"/>
                  </a:lnTo>
                  <a:lnTo>
                    <a:pt x="439089" y="13855"/>
                  </a:lnTo>
                  <a:lnTo>
                    <a:pt x="439026" y="14592"/>
                  </a:lnTo>
                  <a:lnTo>
                    <a:pt x="439483" y="15201"/>
                  </a:lnTo>
                  <a:lnTo>
                    <a:pt x="440232" y="15265"/>
                  </a:lnTo>
                  <a:lnTo>
                    <a:pt x="441032" y="15354"/>
                  </a:lnTo>
                  <a:lnTo>
                    <a:pt x="441591" y="14846"/>
                  </a:lnTo>
                  <a:lnTo>
                    <a:pt x="441731" y="13347"/>
                  </a:lnTo>
                  <a:close/>
                </a:path>
                <a:path w="594995" h="31114">
                  <a:moveTo>
                    <a:pt x="446366" y="13817"/>
                  </a:moveTo>
                  <a:lnTo>
                    <a:pt x="445909" y="13233"/>
                  </a:lnTo>
                  <a:lnTo>
                    <a:pt x="444398" y="13081"/>
                  </a:lnTo>
                  <a:lnTo>
                    <a:pt x="443801" y="13563"/>
                  </a:lnTo>
                  <a:lnTo>
                    <a:pt x="443738" y="14312"/>
                  </a:lnTo>
                  <a:lnTo>
                    <a:pt x="443661" y="15049"/>
                  </a:lnTo>
                  <a:lnTo>
                    <a:pt x="444119" y="15659"/>
                  </a:lnTo>
                  <a:lnTo>
                    <a:pt x="444881" y="15735"/>
                  </a:lnTo>
                  <a:lnTo>
                    <a:pt x="445668" y="15811"/>
                  </a:lnTo>
                  <a:lnTo>
                    <a:pt x="446227" y="15316"/>
                  </a:lnTo>
                  <a:lnTo>
                    <a:pt x="446366" y="13817"/>
                  </a:lnTo>
                  <a:close/>
                </a:path>
                <a:path w="594995" h="31114">
                  <a:moveTo>
                    <a:pt x="451015" y="14274"/>
                  </a:moveTo>
                  <a:lnTo>
                    <a:pt x="450545" y="13703"/>
                  </a:lnTo>
                  <a:lnTo>
                    <a:pt x="449795" y="13614"/>
                  </a:lnTo>
                  <a:lnTo>
                    <a:pt x="449033" y="13550"/>
                  </a:lnTo>
                  <a:lnTo>
                    <a:pt x="448449" y="14033"/>
                  </a:lnTo>
                  <a:lnTo>
                    <a:pt x="448373" y="14782"/>
                  </a:lnTo>
                  <a:lnTo>
                    <a:pt x="448297" y="15519"/>
                  </a:lnTo>
                  <a:lnTo>
                    <a:pt x="448754" y="16116"/>
                  </a:lnTo>
                  <a:lnTo>
                    <a:pt x="449516" y="16192"/>
                  </a:lnTo>
                  <a:lnTo>
                    <a:pt x="450303" y="16281"/>
                  </a:lnTo>
                  <a:lnTo>
                    <a:pt x="450862" y="15773"/>
                  </a:lnTo>
                  <a:lnTo>
                    <a:pt x="451015" y="14274"/>
                  </a:lnTo>
                  <a:close/>
                </a:path>
                <a:path w="594995" h="31114">
                  <a:moveTo>
                    <a:pt x="455650" y="14744"/>
                  </a:moveTo>
                  <a:lnTo>
                    <a:pt x="455180" y="14160"/>
                  </a:lnTo>
                  <a:lnTo>
                    <a:pt x="453682" y="14008"/>
                  </a:lnTo>
                  <a:lnTo>
                    <a:pt x="453085" y="14490"/>
                  </a:lnTo>
                  <a:lnTo>
                    <a:pt x="453009" y="15240"/>
                  </a:lnTo>
                  <a:lnTo>
                    <a:pt x="452932" y="15976"/>
                  </a:lnTo>
                  <a:lnTo>
                    <a:pt x="453390" y="16586"/>
                  </a:lnTo>
                  <a:lnTo>
                    <a:pt x="454152" y="16662"/>
                  </a:lnTo>
                  <a:lnTo>
                    <a:pt x="454939" y="16738"/>
                  </a:lnTo>
                  <a:lnTo>
                    <a:pt x="455498" y="16243"/>
                  </a:lnTo>
                  <a:lnTo>
                    <a:pt x="455650" y="14744"/>
                  </a:lnTo>
                  <a:close/>
                </a:path>
                <a:path w="594995" h="31114">
                  <a:moveTo>
                    <a:pt x="460286" y="15201"/>
                  </a:moveTo>
                  <a:lnTo>
                    <a:pt x="459828" y="14617"/>
                  </a:lnTo>
                  <a:lnTo>
                    <a:pt x="458317" y="14478"/>
                  </a:lnTo>
                  <a:lnTo>
                    <a:pt x="457720" y="14960"/>
                  </a:lnTo>
                  <a:lnTo>
                    <a:pt x="457644" y="15709"/>
                  </a:lnTo>
                  <a:lnTo>
                    <a:pt x="457568" y="16446"/>
                  </a:lnTo>
                  <a:lnTo>
                    <a:pt x="458038" y="17043"/>
                  </a:lnTo>
                  <a:lnTo>
                    <a:pt x="459600" y="17208"/>
                  </a:lnTo>
                  <a:lnTo>
                    <a:pt x="460133" y="16700"/>
                  </a:lnTo>
                  <a:lnTo>
                    <a:pt x="460286" y="15201"/>
                  </a:lnTo>
                  <a:close/>
                </a:path>
                <a:path w="594995" h="31114">
                  <a:moveTo>
                    <a:pt x="464921" y="15671"/>
                  </a:moveTo>
                  <a:lnTo>
                    <a:pt x="464464" y="15087"/>
                  </a:lnTo>
                  <a:lnTo>
                    <a:pt x="462953" y="14935"/>
                  </a:lnTo>
                  <a:lnTo>
                    <a:pt x="462356" y="15417"/>
                  </a:lnTo>
                  <a:lnTo>
                    <a:pt x="462280" y="16167"/>
                  </a:lnTo>
                  <a:lnTo>
                    <a:pt x="462203" y="16903"/>
                  </a:lnTo>
                  <a:lnTo>
                    <a:pt x="462673" y="17513"/>
                  </a:lnTo>
                  <a:lnTo>
                    <a:pt x="463423" y="17589"/>
                  </a:lnTo>
                  <a:lnTo>
                    <a:pt x="464223" y="17665"/>
                  </a:lnTo>
                  <a:lnTo>
                    <a:pt x="464769" y="17170"/>
                  </a:lnTo>
                  <a:lnTo>
                    <a:pt x="464921" y="15671"/>
                  </a:lnTo>
                  <a:close/>
                </a:path>
                <a:path w="594995" h="31114">
                  <a:moveTo>
                    <a:pt x="469557" y="16129"/>
                  </a:moveTo>
                  <a:lnTo>
                    <a:pt x="469099" y="15544"/>
                  </a:lnTo>
                  <a:lnTo>
                    <a:pt x="467588" y="15392"/>
                  </a:lnTo>
                  <a:lnTo>
                    <a:pt x="466991" y="15875"/>
                  </a:lnTo>
                  <a:lnTo>
                    <a:pt x="466915" y="16637"/>
                  </a:lnTo>
                  <a:lnTo>
                    <a:pt x="466852" y="17360"/>
                  </a:lnTo>
                  <a:lnTo>
                    <a:pt x="467309" y="17970"/>
                  </a:lnTo>
                  <a:lnTo>
                    <a:pt x="468058" y="18046"/>
                  </a:lnTo>
                  <a:lnTo>
                    <a:pt x="468858" y="18135"/>
                  </a:lnTo>
                  <a:lnTo>
                    <a:pt x="469417" y="17627"/>
                  </a:lnTo>
                  <a:lnTo>
                    <a:pt x="469557" y="16129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35" y="16002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094"/>
                  </a:lnTo>
                  <a:lnTo>
                    <a:pt x="471487" y="17830"/>
                  </a:lnTo>
                  <a:lnTo>
                    <a:pt x="471944" y="18440"/>
                  </a:lnTo>
                  <a:lnTo>
                    <a:pt x="472706" y="18516"/>
                  </a:lnTo>
                  <a:lnTo>
                    <a:pt x="473494" y="18592"/>
                  </a:lnTo>
                  <a:lnTo>
                    <a:pt x="474052" y="18097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40" y="17056"/>
                  </a:moveTo>
                  <a:lnTo>
                    <a:pt x="478383" y="16471"/>
                  </a:lnTo>
                  <a:lnTo>
                    <a:pt x="476859" y="16319"/>
                  </a:lnTo>
                  <a:lnTo>
                    <a:pt x="476275" y="16802"/>
                  </a:lnTo>
                  <a:lnTo>
                    <a:pt x="476199" y="17564"/>
                  </a:lnTo>
                  <a:lnTo>
                    <a:pt x="476123" y="18288"/>
                  </a:lnTo>
                  <a:lnTo>
                    <a:pt x="476592" y="18897"/>
                  </a:lnTo>
                  <a:lnTo>
                    <a:pt x="477342" y="18973"/>
                  </a:lnTo>
                  <a:lnTo>
                    <a:pt x="478142" y="19062"/>
                  </a:lnTo>
                  <a:lnTo>
                    <a:pt x="478688" y="18554"/>
                  </a:lnTo>
                  <a:lnTo>
                    <a:pt x="478840" y="17056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06" y="16929"/>
                  </a:lnTo>
                  <a:lnTo>
                    <a:pt x="481507" y="16789"/>
                  </a:lnTo>
                  <a:lnTo>
                    <a:pt x="480910" y="17272"/>
                  </a:lnTo>
                  <a:lnTo>
                    <a:pt x="480834" y="18021"/>
                  </a:lnTo>
                  <a:lnTo>
                    <a:pt x="480758" y="18757"/>
                  </a:lnTo>
                  <a:lnTo>
                    <a:pt x="481215" y="19367"/>
                  </a:lnTo>
                  <a:lnTo>
                    <a:pt x="482777" y="19519"/>
                  </a:lnTo>
                  <a:lnTo>
                    <a:pt x="483323" y="19024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11" y="17983"/>
                  </a:moveTo>
                  <a:lnTo>
                    <a:pt x="487654" y="17399"/>
                  </a:lnTo>
                  <a:lnTo>
                    <a:pt x="486143" y="17246"/>
                  </a:lnTo>
                  <a:lnTo>
                    <a:pt x="485546" y="17729"/>
                  </a:lnTo>
                  <a:lnTo>
                    <a:pt x="485470" y="18491"/>
                  </a:lnTo>
                  <a:lnTo>
                    <a:pt x="485394" y="19215"/>
                  </a:lnTo>
                  <a:lnTo>
                    <a:pt x="485863" y="19824"/>
                  </a:lnTo>
                  <a:lnTo>
                    <a:pt x="486613" y="19900"/>
                  </a:lnTo>
                  <a:lnTo>
                    <a:pt x="487413" y="19989"/>
                  </a:lnTo>
                  <a:lnTo>
                    <a:pt x="487959" y="19481"/>
                  </a:lnTo>
                  <a:lnTo>
                    <a:pt x="488111" y="17983"/>
                  </a:lnTo>
                  <a:close/>
                </a:path>
                <a:path w="594995" h="31114">
                  <a:moveTo>
                    <a:pt x="492747" y="18453"/>
                  </a:moveTo>
                  <a:lnTo>
                    <a:pt x="492290" y="17856"/>
                  </a:lnTo>
                  <a:lnTo>
                    <a:pt x="490778" y="17716"/>
                  </a:lnTo>
                  <a:lnTo>
                    <a:pt x="490181" y="18199"/>
                  </a:lnTo>
                  <a:lnTo>
                    <a:pt x="490105" y="18948"/>
                  </a:lnTo>
                  <a:lnTo>
                    <a:pt x="490042" y="19685"/>
                  </a:lnTo>
                  <a:lnTo>
                    <a:pt x="490499" y="20294"/>
                  </a:lnTo>
                  <a:lnTo>
                    <a:pt x="491248" y="20358"/>
                  </a:lnTo>
                  <a:lnTo>
                    <a:pt x="492048" y="20447"/>
                  </a:lnTo>
                  <a:lnTo>
                    <a:pt x="492607" y="19939"/>
                  </a:lnTo>
                  <a:lnTo>
                    <a:pt x="492747" y="18453"/>
                  </a:lnTo>
                  <a:close/>
                </a:path>
                <a:path w="594995" h="31114">
                  <a:moveTo>
                    <a:pt x="497382" y="18910"/>
                  </a:moveTo>
                  <a:lnTo>
                    <a:pt x="496925" y="18326"/>
                  </a:lnTo>
                  <a:lnTo>
                    <a:pt x="495414" y="18173"/>
                  </a:lnTo>
                  <a:lnTo>
                    <a:pt x="494817" y="18656"/>
                  </a:lnTo>
                  <a:lnTo>
                    <a:pt x="494753" y="19418"/>
                  </a:lnTo>
                  <a:lnTo>
                    <a:pt x="494677" y="20142"/>
                  </a:lnTo>
                  <a:lnTo>
                    <a:pt x="495134" y="20751"/>
                  </a:lnTo>
                  <a:lnTo>
                    <a:pt x="495884" y="20828"/>
                  </a:lnTo>
                  <a:lnTo>
                    <a:pt x="496684" y="20904"/>
                  </a:lnTo>
                  <a:lnTo>
                    <a:pt x="497243" y="20408"/>
                  </a:lnTo>
                  <a:lnTo>
                    <a:pt x="497382" y="18910"/>
                  </a:lnTo>
                  <a:close/>
                </a:path>
                <a:path w="594995" h="31114">
                  <a:moveTo>
                    <a:pt x="502031" y="19367"/>
                  </a:moveTo>
                  <a:lnTo>
                    <a:pt x="501561" y="18783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75"/>
                  </a:lnTo>
                  <a:lnTo>
                    <a:pt x="499313" y="20612"/>
                  </a:lnTo>
                  <a:lnTo>
                    <a:pt x="499770" y="21209"/>
                  </a:lnTo>
                  <a:lnTo>
                    <a:pt x="500532" y="21285"/>
                  </a:lnTo>
                  <a:lnTo>
                    <a:pt x="501319" y="21374"/>
                  </a:lnTo>
                  <a:lnTo>
                    <a:pt x="501878" y="20866"/>
                  </a:lnTo>
                  <a:lnTo>
                    <a:pt x="502031" y="19367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196" y="19253"/>
                  </a:lnTo>
                  <a:lnTo>
                    <a:pt x="504698" y="19100"/>
                  </a:lnTo>
                  <a:lnTo>
                    <a:pt x="504101" y="19583"/>
                  </a:lnTo>
                  <a:lnTo>
                    <a:pt x="504024" y="20332"/>
                  </a:lnTo>
                  <a:lnTo>
                    <a:pt x="503948" y="21069"/>
                  </a:lnTo>
                  <a:lnTo>
                    <a:pt x="504405" y="21678"/>
                  </a:lnTo>
                  <a:lnTo>
                    <a:pt x="505968" y="21831"/>
                  </a:lnTo>
                  <a:lnTo>
                    <a:pt x="506514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02" y="20294"/>
                  </a:moveTo>
                  <a:lnTo>
                    <a:pt x="510844" y="19710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60" y="20802"/>
                  </a:lnTo>
                  <a:lnTo>
                    <a:pt x="508584" y="21539"/>
                  </a:lnTo>
                  <a:lnTo>
                    <a:pt x="509054" y="22136"/>
                  </a:lnTo>
                  <a:lnTo>
                    <a:pt x="509803" y="22212"/>
                  </a:lnTo>
                  <a:lnTo>
                    <a:pt x="510603" y="22301"/>
                  </a:lnTo>
                  <a:lnTo>
                    <a:pt x="511149" y="21793"/>
                  </a:lnTo>
                  <a:lnTo>
                    <a:pt x="511302" y="20294"/>
                  </a:lnTo>
                  <a:close/>
                </a:path>
                <a:path w="594995" h="31114">
                  <a:moveTo>
                    <a:pt x="515937" y="20764"/>
                  </a:moveTo>
                  <a:lnTo>
                    <a:pt x="515480" y="20180"/>
                  </a:lnTo>
                  <a:lnTo>
                    <a:pt x="513969" y="20027"/>
                  </a:lnTo>
                  <a:lnTo>
                    <a:pt x="513372" y="20510"/>
                  </a:lnTo>
                  <a:lnTo>
                    <a:pt x="513295" y="21259"/>
                  </a:lnTo>
                  <a:lnTo>
                    <a:pt x="513219" y="21996"/>
                  </a:lnTo>
                  <a:lnTo>
                    <a:pt x="513689" y="22606"/>
                  </a:lnTo>
                  <a:lnTo>
                    <a:pt x="514438" y="22682"/>
                  </a:lnTo>
                  <a:lnTo>
                    <a:pt x="515239" y="22758"/>
                  </a:lnTo>
                  <a:lnTo>
                    <a:pt x="515785" y="22263"/>
                  </a:lnTo>
                  <a:lnTo>
                    <a:pt x="515937" y="20764"/>
                  </a:lnTo>
                  <a:close/>
                </a:path>
                <a:path w="594995" h="31114">
                  <a:moveTo>
                    <a:pt x="520573" y="21221"/>
                  </a:moveTo>
                  <a:lnTo>
                    <a:pt x="520115" y="20637"/>
                  </a:lnTo>
                  <a:lnTo>
                    <a:pt x="518604" y="20485"/>
                  </a:lnTo>
                  <a:lnTo>
                    <a:pt x="518007" y="20967"/>
                  </a:lnTo>
                  <a:lnTo>
                    <a:pt x="517931" y="21729"/>
                  </a:lnTo>
                  <a:lnTo>
                    <a:pt x="517867" y="22453"/>
                  </a:lnTo>
                  <a:lnTo>
                    <a:pt x="518325" y="23063"/>
                  </a:lnTo>
                  <a:lnTo>
                    <a:pt x="519074" y="23139"/>
                  </a:lnTo>
                  <a:lnTo>
                    <a:pt x="519874" y="23228"/>
                  </a:lnTo>
                  <a:lnTo>
                    <a:pt x="520433" y="22720"/>
                  </a:lnTo>
                  <a:lnTo>
                    <a:pt x="520573" y="21221"/>
                  </a:lnTo>
                  <a:close/>
                </a:path>
                <a:path w="594995" h="31114">
                  <a:moveTo>
                    <a:pt x="525208" y="21691"/>
                  </a:moveTo>
                  <a:lnTo>
                    <a:pt x="524751" y="21107"/>
                  </a:lnTo>
                  <a:lnTo>
                    <a:pt x="523240" y="20955"/>
                  </a:lnTo>
                  <a:lnTo>
                    <a:pt x="522643" y="21437"/>
                  </a:lnTo>
                  <a:lnTo>
                    <a:pt x="522579" y="22186"/>
                  </a:lnTo>
                  <a:lnTo>
                    <a:pt x="522503" y="22923"/>
                  </a:lnTo>
                  <a:lnTo>
                    <a:pt x="522960" y="23533"/>
                  </a:lnTo>
                  <a:lnTo>
                    <a:pt x="524522" y="23685"/>
                  </a:lnTo>
                  <a:lnTo>
                    <a:pt x="525068" y="23190"/>
                  </a:lnTo>
                  <a:lnTo>
                    <a:pt x="525208" y="21691"/>
                  </a:lnTo>
                  <a:close/>
                </a:path>
                <a:path w="594995" h="31114">
                  <a:moveTo>
                    <a:pt x="529844" y="22148"/>
                  </a:moveTo>
                  <a:lnTo>
                    <a:pt x="529386" y="21564"/>
                  </a:lnTo>
                  <a:lnTo>
                    <a:pt x="527875" y="21412"/>
                  </a:lnTo>
                  <a:lnTo>
                    <a:pt x="527278" y="21894"/>
                  </a:lnTo>
                  <a:lnTo>
                    <a:pt x="527215" y="22656"/>
                  </a:lnTo>
                  <a:lnTo>
                    <a:pt x="527138" y="23380"/>
                  </a:lnTo>
                  <a:lnTo>
                    <a:pt x="527596" y="23990"/>
                  </a:lnTo>
                  <a:lnTo>
                    <a:pt x="528358" y="24066"/>
                  </a:lnTo>
                  <a:lnTo>
                    <a:pt x="529145" y="24155"/>
                  </a:lnTo>
                  <a:lnTo>
                    <a:pt x="529704" y="23647"/>
                  </a:lnTo>
                  <a:lnTo>
                    <a:pt x="529844" y="22148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22" y="22021"/>
                  </a:lnTo>
                  <a:lnTo>
                    <a:pt x="532523" y="21882"/>
                  </a:lnTo>
                  <a:lnTo>
                    <a:pt x="531926" y="22364"/>
                  </a:lnTo>
                  <a:lnTo>
                    <a:pt x="531850" y="23114"/>
                  </a:lnTo>
                  <a:lnTo>
                    <a:pt x="531774" y="23850"/>
                  </a:lnTo>
                  <a:lnTo>
                    <a:pt x="532231" y="24460"/>
                  </a:lnTo>
                  <a:lnTo>
                    <a:pt x="532993" y="24523"/>
                  </a:lnTo>
                  <a:lnTo>
                    <a:pt x="533781" y="24612"/>
                  </a:lnTo>
                  <a:lnTo>
                    <a:pt x="534339" y="24104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75"/>
                  </a:moveTo>
                  <a:lnTo>
                    <a:pt x="538670" y="22504"/>
                  </a:lnTo>
                  <a:lnTo>
                    <a:pt x="537908" y="22415"/>
                  </a:lnTo>
                  <a:lnTo>
                    <a:pt x="537159" y="22339"/>
                  </a:lnTo>
                  <a:lnTo>
                    <a:pt x="536562" y="22821"/>
                  </a:lnTo>
                  <a:lnTo>
                    <a:pt x="536486" y="23583"/>
                  </a:lnTo>
                  <a:lnTo>
                    <a:pt x="536409" y="24307"/>
                  </a:lnTo>
                  <a:lnTo>
                    <a:pt x="536879" y="24917"/>
                  </a:lnTo>
                  <a:lnTo>
                    <a:pt x="537629" y="24993"/>
                  </a:lnTo>
                  <a:lnTo>
                    <a:pt x="538429" y="25069"/>
                  </a:lnTo>
                  <a:lnTo>
                    <a:pt x="538975" y="24574"/>
                  </a:lnTo>
                  <a:lnTo>
                    <a:pt x="539127" y="23075"/>
                  </a:lnTo>
                  <a:close/>
                </a:path>
                <a:path w="594995" h="31114">
                  <a:moveTo>
                    <a:pt x="543763" y="23545"/>
                  </a:moveTo>
                  <a:lnTo>
                    <a:pt x="543306" y="22948"/>
                  </a:lnTo>
                  <a:lnTo>
                    <a:pt x="541794" y="22809"/>
                  </a:lnTo>
                  <a:lnTo>
                    <a:pt x="541197" y="23291"/>
                  </a:lnTo>
                  <a:lnTo>
                    <a:pt x="541121" y="24041"/>
                  </a:lnTo>
                  <a:lnTo>
                    <a:pt x="541058" y="24777"/>
                  </a:lnTo>
                  <a:lnTo>
                    <a:pt x="541515" y="25387"/>
                  </a:lnTo>
                  <a:lnTo>
                    <a:pt x="542264" y="25450"/>
                  </a:lnTo>
                  <a:lnTo>
                    <a:pt x="543064" y="25539"/>
                  </a:lnTo>
                  <a:lnTo>
                    <a:pt x="543623" y="25031"/>
                  </a:lnTo>
                  <a:lnTo>
                    <a:pt x="543763" y="23545"/>
                  </a:lnTo>
                  <a:close/>
                </a:path>
                <a:path w="594995" h="31114">
                  <a:moveTo>
                    <a:pt x="548398" y="24003"/>
                  </a:moveTo>
                  <a:lnTo>
                    <a:pt x="547941" y="23418"/>
                  </a:lnTo>
                  <a:lnTo>
                    <a:pt x="546430" y="23266"/>
                  </a:lnTo>
                  <a:lnTo>
                    <a:pt x="545833" y="23749"/>
                  </a:lnTo>
                  <a:lnTo>
                    <a:pt x="545757" y="24511"/>
                  </a:lnTo>
                  <a:lnTo>
                    <a:pt x="545693" y="25234"/>
                  </a:lnTo>
                  <a:lnTo>
                    <a:pt x="546150" y="25844"/>
                  </a:lnTo>
                  <a:lnTo>
                    <a:pt x="547712" y="25996"/>
                  </a:lnTo>
                  <a:lnTo>
                    <a:pt x="548259" y="25501"/>
                  </a:lnTo>
                  <a:lnTo>
                    <a:pt x="548398" y="24003"/>
                  </a:lnTo>
                  <a:close/>
                </a:path>
                <a:path w="594995" h="31114">
                  <a:moveTo>
                    <a:pt x="553034" y="24460"/>
                  </a:moveTo>
                  <a:lnTo>
                    <a:pt x="552577" y="23876"/>
                  </a:lnTo>
                  <a:lnTo>
                    <a:pt x="551053" y="23736"/>
                  </a:lnTo>
                  <a:lnTo>
                    <a:pt x="550468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86" y="26301"/>
                  </a:lnTo>
                  <a:lnTo>
                    <a:pt x="551535" y="26377"/>
                  </a:lnTo>
                  <a:lnTo>
                    <a:pt x="552335" y="26466"/>
                  </a:lnTo>
                  <a:lnTo>
                    <a:pt x="552894" y="25958"/>
                  </a:lnTo>
                  <a:lnTo>
                    <a:pt x="553034" y="24460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12" y="24345"/>
                  </a:lnTo>
                  <a:lnTo>
                    <a:pt x="555701" y="24193"/>
                  </a:lnTo>
                  <a:lnTo>
                    <a:pt x="555117" y="24676"/>
                  </a:lnTo>
                  <a:lnTo>
                    <a:pt x="555040" y="25438"/>
                  </a:lnTo>
                  <a:lnTo>
                    <a:pt x="554964" y="26162"/>
                  </a:lnTo>
                  <a:lnTo>
                    <a:pt x="555421" y="26771"/>
                  </a:lnTo>
                  <a:lnTo>
                    <a:pt x="556183" y="26847"/>
                  </a:lnTo>
                  <a:lnTo>
                    <a:pt x="556971" y="26924"/>
                  </a:lnTo>
                  <a:lnTo>
                    <a:pt x="557530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387"/>
                  </a:moveTo>
                  <a:lnTo>
                    <a:pt x="561860" y="24803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00" y="26631"/>
                  </a:lnTo>
                  <a:lnTo>
                    <a:pt x="560070" y="27228"/>
                  </a:lnTo>
                  <a:lnTo>
                    <a:pt x="560819" y="27305"/>
                  </a:lnTo>
                  <a:lnTo>
                    <a:pt x="561619" y="27393"/>
                  </a:lnTo>
                  <a:lnTo>
                    <a:pt x="562165" y="26885"/>
                  </a:lnTo>
                  <a:lnTo>
                    <a:pt x="562317" y="25387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73"/>
                  </a:lnTo>
                  <a:lnTo>
                    <a:pt x="564972" y="25120"/>
                  </a:lnTo>
                  <a:lnTo>
                    <a:pt x="564388" y="25603"/>
                  </a:lnTo>
                  <a:lnTo>
                    <a:pt x="564311" y="26352"/>
                  </a:lnTo>
                  <a:lnTo>
                    <a:pt x="564235" y="27089"/>
                  </a:lnTo>
                  <a:lnTo>
                    <a:pt x="564705" y="27698"/>
                  </a:lnTo>
                  <a:lnTo>
                    <a:pt x="565454" y="27774"/>
                  </a:lnTo>
                  <a:lnTo>
                    <a:pt x="566254" y="27851"/>
                  </a:lnTo>
                  <a:lnTo>
                    <a:pt x="566801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588" y="26314"/>
                  </a:moveTo>
                  <a:lnTo>
                    <a:pt x="571131" y="25730"/>
                  </a:lnTo>
                  <a:lnTo>
                    <a:pt x="569620" y="25577"/>
                  </a:lnTo>
                  <a:lnTo>
                    <a:pt x="569023" y="26060"/>
                  </a:lnTo>
                  <a:lnTo>
                    <a:pt x="568947" y="26822"/>
                  </a:lnTo>
                  <a:lnTo>
                    <a:pt x="568871" y="27546"/>
                  </a:lnTo>
                  <a:lnTo>
                    <a:pt x="569341" y="28155"/>
                  </a:lnTo>
                  <a:lnTo>
                    <a:pt x="570890" y="28321"/>
                  </a:lnTo>
                  <a:lnTo>
                    <a:pt x="571436" y="27813"/>
                  </a:lnTo>
                  <a:lnTo>
                    <a:pt x="571588" y="26314"/>
                  </a:lnTo>
                  <a:close/>
                </a:path>
                <a:path w="594995" h="31114">
                  <a:moveTo>
                    <a:pt x="576224" y="26784"/>
                  </a:moveTo>
                  <a:lnTo>
                    <a:pt x="575767" y="26200"/>
                  </a:lnTo>
                  <a:lnTo>
                    <a:pt x="574255" y="26047"/>
                  </a:lnTo>
                  <a:lnTo>
                    <a:pt x="573659" y="26530"/>
                  </a:lnTo>
                  <a:lnTo>
                    <a:pt x="573582" y="27279"/>
                  </a:lnTo>
                  <a:lnTo>
                    <a:pt x="573519" y="28016"/>
                  </a:lnTo>
                  <a:lnTo>
                    <a:pt x="573976" y="28625"/>
                  </a:lnTo>
                  <a:lnTo>
                    <a:pt x="574725" y="28702"/>
                  </a:lnTo>
                  <a:lnTo>
                    <a:pt x="575525" y="28778"/>
                  </a:lnTo>
                  <a:lnTo>
                    <a:pt x="576084" y="28282"/>
                  </a:lnTo>
                  <a:lnTo>
                    <a:pt x="576224" y="26784"/>
                  </a:lnTo>
                  <a:close/>
                </a:path>
                <a:path w="594995" h="31114">
                  <a:moveTo>
                    <a:pt x="580859" y="27241"/>
                  </a:moveTo>
                  <a:lnTo>
                    <a:pt x="580402" y="26657"/>
                  </a:lnTo>
                  <a:lnTo>
                    <a:pt x="578891" y="26504"/>
                  </a:lnTo>
                  <a:lnTo>
                    <a:pt x="578294" y="26987"/>
                  </a:lnTo>
                  <a:lnTo>
                    <a:pt x="578231" y="27749"/>
                  </a:lnTo>
                  <a:lnTo>
                    <a:pt x="578154" y="28473"/>
                  </a:lnTo>
                  <a:lnTo>
                    <a:pt x="578612" y="29083"/>
                  </a:lnTo>
                  <a:lnTo>
                    <a:pt x="579374" y="29159"/>
                  </a:lnTo>
                  <a:lnTo>
                    <a:pt x="580161" y="29248"/>
                  </a:lnTo>
                  <a:lnTo>
                    <a:pt x="580720" y="28740"/>
                  </a:lnTo>
                  <a:lnTo>
                    <a:pt x="580859" y="27241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38" y="27114"/>
                  </a:lnTo>
                  <a:lnTo>
                    <a:pt x="583526" y="26974"/>
                  </a:lnTo>
                  <a:lnTo>
                    <a:pt x="582942" y="27457"/>
                  </a:lnTo>
                  <a:lnTo>
                    <a:pt x="582866" y="28206"/>
                  </a:lnTo>
                  <a:lnTo>
                    <a:pt x="582790" y="28943"/>
                  </a:lnTo>
                  <a:lnTo>
                    <a:pt x="583247" y="29552"/>
                  </a:lnTo>
                  <a:lnTo>
                    <a:pt x="584009" y="29616"/>
                  </a:lnTo>
                  <a:lnTo>
                    <a:pt x="584796" y="29705"/>
                  </a:lnTo>
                  <a:lnTo>
                    <a:pt x="585355" y="29197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73" y="27584"/>
                  </a:lnTo>
                  <a:lnTo>
                    <a:pt x="588175" y="27432"/>
                  </a:lnTo>
                  <a:lnTo>
                    <a:pt x="587578" y="27914"/>
                  </a:lnTo>
                  <a:lnTo>
                    <a:pt x="587502" y="28676"/>
                  </a:lnTo>
                  <a:lnTo>
                    <a:pt x="587425" y="29400"/>
                  </a:lnTo>
                  <a:lnTo>
                    <a:pt x="587883" y="30010"/>
                  </a:lnTo>
                  <a:lnTo>
                    <a:pt x="589445" y="30175"/>
                  </a:lnTo>
                  <a:lnTo>
                    <a:pt x="589991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79" y="28638"/>
                  </a:moveTo>
                  <a:lnTo>
                    <a:pt x="594321" y="28041"/>
                  </a:lnTo>
                  <a:lnTo>
                    <a:pt x="592810" y="27901"/>
                  </a:lnTo>
                  <a:lnTo>
                    <a:pt x="592213" y="28384"/>
                  </a:lnTo>
                  <a:lnTo>
                    <a:pt x="592137" y="29133"/>
                  </a:lnTo>
                  <a:lnTo>
                    <a:pt x="592061" y="29870"/>
                  </a:lnTo>
                  <a:lnTo>
                    <a:pt x="592531" y="30480"/>
                  </a:lnTo>
                  <a:lnTo>
                    <a:pt x="593280" y="30543"/>
                  </a:lnTo>
                  <a:lnTo>
                    <a:pt x="594080" y="30632"/>
                  </a:lnTo>
                  <a:lnTo>
                    <a:pt x="594626" y="30124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10499344" y="5886456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36"/>
                  </a:moveTo>
                  <a:lnTo>
                    <a:pt x="2247" y="152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30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327659" h="35560">
                  <a:moveTo>
                    <a:pt x="7340" y="1193"/>
                  </a:moveTo>
                  <a:lnTo>
                    <a:pt x="6883" y="609"/>
                  </a:lnTo>
                  <a:lnTo>
                    <a:pt x="5372" y="469"/>
                  </a:lnTo>
                  <a:lnTo>
                    <a:pt x="4775" y="939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35"/>
                  </a:lnTo>
                  <a:lnTo>
                    <a:pt x="5854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40" y="1193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18" y="1079"/>
                  </a:lnTo>
                  <a:lnTo>
                    <a:pt x="10769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90" y="3581"/>
                  </a:lnTo>
                  <a:lnTo>
                    <a:pt x="11277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06"/>
                  </a:lnTo>
                  <a:lnTo>
                    <a:pt x="20040" y="1930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9011" y="4432"/>
                  </a:lnTo>
                  <a:lnTo>
                    <a:pt x="20574" y="4584"/>
                  </a:lnTo>
                  <a:lnTo>
                    <a:pt x="21107" y="4076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76"/>
                  </a:lnTo>
                  <a:lnTo>
                    <a:pt x="24688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66" y="3556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17"/>
                  </a:moveTo>
                  <a:lnTo>
                    <a:pt x="30073" y="2933"/>
                  </a:lnTo>
                  <a:lnTo>
                    <a:pt x="29324" y="2857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32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30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09" y="3403"/>
                  </a:lnTo>
                  <a:lnTo>
                    <a:pt x="33959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69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44" y="3848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50"/>
                  </a:lnTo>
                  <a:lnTo>
                    <a:pt x="39103" y="6438"/>
                  </a:lnTo>
                  <a:lnTo>
                    <a:pt x="39662" y="5930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32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896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59"/>
                  </a:moveTo>
                  <a:lnTo>
                    <a:pt x="48628" y="4787"/>
                  </a:lnTo>
                  <a:lnTo>
                    <a:pt x="47866" y="4699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67" y="6604"/>
                  </a:lnTo>
                  <a:lnTo>
                    <a:pt x="46837" y="7200"/>
                  </a:lnTo>
                  <a:lnTo>
                    <a:pt x="48399" y="7366"/>
                  </a:lnTo>
                  <a:lnTo>
                    <a:pt x="48933" y="6858"/>
                  </a:lnTo>
                  <a:lnTo>
                    <a:pt x="49085" y="5359"/>
                  </a:lnTo>
                  <a:close/>
                </a:path>
                <a:path w="327659" h="35560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327659" h="35560">
                  <a:moveTo>
                    <a:pt x="58356" y="6286"/>
                  </a:moveTo>
                  <a:lnTo>
                    <a:pt x="57899" y="5715"/>
                  </a:lnTo>
                  <a:lnTo>
                    <a:pt x="57150" y="5626"/>
                  </a:lnTo>
                  <a:lnTo>
                    <a:pt x="56388" y="5562"/>
                  </a:lnTo>
                  <a:lnTo>
                    <a:pt x="55791" y="6032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28"/>
                  </a:lnTo>
                  <a:lnTo>
                    <a:pt x="56870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34" y="6172"/>
                  </a:lnTo>
                  <a:lnTo>
                    <a:pt x="61785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70" y="6642"/>
                  </a:lnTo>
                  <a:lnTo>
                    <a:pt x="66421" y="6553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21"/>
                  </a:lnTo>
                  <a:lnTo>
                    <a:pt x="64922" y="8445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18" y="7099"/>
                  </a:lnTo>
                  <a:lnTo>
                    <a:pt x="71056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48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597"/>
                  </a:moveTo>
                  <a:lnTo>
                    <a:pt x="81089" y="8026"/>
                  </a:lnTo>
                  <a:lnTo>
                    <a:pt x="80340" y="7950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15"/>
                  </a:lnTo>
                  <a:lnTo>
                    <a:pt x="80848" y="10604"/>
                  </a:lnTo>
                  <a:lnTo>
                    <a:pt x="81407" y="10096"/>
                  </a:lnTo>
                  <a:lnTo>
                    <a:pt x="81546" y="8597"/>
                  </a:lnTo>
                  <a:close/>
                </a:path>
                <a:path w="327659" h="35560">
                  <a:moveTo>
                    <a:pt x="86182" y="9067"/>
                  </a:moveTo>
                  <a:lnTo>
                    <a:pt x="85725" y="8496"/>
                  </a:lnTo>
                  <a:lnTo>
                    <a:pt x="84975" y="8407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53" y="9575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96" y="10985"/>
                  </a:lnTo>
                  <a:lnTo>
                    <a:pt x="85483" y="11061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60" y="8953"/>
                  </a:lnTo>
                  <a:lnTo>
                    <a:pt x="89611" y="8877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89331" y="11442"/>
                  </a:lnTo>
                  <a:lnTo>
                    <a:pt x="90119" y="11531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4996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4767" y="11988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44" y="9867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58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37"/>
                  </a:lnTo>
                  <a:lnTo>
                    <a:pt x="102755" y="10185"/>
                  </a:lnTo>
                  <a:lnTo>
                    <a:pt x="102171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15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15" y="10795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24" y="13220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08" y="12141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50" y="11264"/>
                  </a:lnTo>
                  <a:lnTo>
                    <a:pt x="112039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22" y="13766"/>
                  </a:lnTo>
                  <a:lnTo>
                    <a:pt x="113309" y="13843"/>
                  </a:lnTo>
                  <a:lnTo>
                    <a:pt x="113868" y="13347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86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14"/>
                  </a:lnTo>
                  <a:lnTo>
                    <a:pt x="115938" y="13538"/>
                  </a:lnTo>
                  <a:lnTo>
                    <a:pt x="116395" y="14147"/>
                  </a:lnTo>
                  <a:lnTo>
                    <a:pt x="117157" y="14224"/>
                  </a:lnTo>
                  <a:lnTo>
                    <a:pt x="117944" y="14312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34" y="12192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39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41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703"/>
                  </a:moveTo>
                  <a:lnTo>
                    <a:pt x="132105" y="13106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64" y="15608"/>
                  </a:lnTo>
                  <a:lnTo>
                    <a:pt x="131864" y="15697"/>
                  </a:lnTo>
                  <a:lnTo>
                    <a:pt x="132422" y="15189"/>
                  </a:lnTo>
                  <a:lnTo>
                    <a:pt x="132562" y="13703"/>
                  </a:lnTo>
                  <a:close/>
                </a:path>
                <a:path w="327659" h="35560">
                  <a:moveTo>
                    <a:pt x="137198" y="14160"/>
                  </a:moveTo>
                  <a:lnTo>
                    <a:pt x="136740" y="13589"/>
                  </a:lnTo>
                  <a:lnTo>
                    <a:pt x="135991" y="13500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56" y="14668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699" y="16078"/>
                  </a:lnTo>
                  <a:lnTo>
                    <a:pt x="136499" y="16154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327659" h="35560">
                  <a:moveTo>
                    <a:pt x="141833" y="14617"/>
                  </a:moveTo>
                  <a:lnTo>
                    <a:pt x="141376" y="14046"/>
                  </a:lnTo>
                  <a:lnTo>
                    <a:pt x="140627" y="13957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1147" y="16624"/>
                  </a:lnTo>
                  <a:lnTo>
                    <a:pt x="141693" y="16116"/>
                  </a:lnTo>
                  <a:lnTo>
                    <a:pt x="141833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16"/>
                  </a:lnTo>
                  <a:lnTo>
                    <a:pt x="145262" y="14427"/>
                  </a:lnTo>
                  <a:lnTo>
                    <a:pt x="144500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81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69" y="17386"/>
                  </a:lnTo>
                  <a:lnTo>
                    <a:pt x="150418" y="17551"/>
                  </a:lnTo>
                  <a:lnTo>
                    <a:pt x="150964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30"/>
                  </a:lnTo>
                  <a:lnTo>
                    <a:pt x="154533" y="15354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08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71"/>
                  </a:moveTo>
                  <a:lnTo>
                    <a:pt x="159931" y="15900"/>
                  </a:lnTo>
                  <a:lnTo>
                    <a:pt x="159181" y="15811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388" y="16471"/>
                  </a:lnTo>
                  <a:close/>
                </a:path>
                <a:path w="327659" h="35560">
                  <a:moveTo>
                    <a:pt x="165036" y="16941"/>
                  </a:moveTo>
                  <a:lnTo>
                    <a:pt x="164566" y="16357"/>
                  </a:lnTo>
                  <a:lnTo>
                    <a:pt x="163055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37" y="18859"/>
                  </a:lnTo>
                  <a:lnTo>
                    <a:pt x="164325" y="18935"/>
                  </a:lnTo>
                  <a:lnTo>
                    <a:pt x="164884" y="18440"/>
                  </a:lnTo>
                  <a:lnTo>
                    <a:pt x="165036" y="16941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02" y="16814"/>
                  </a:lnTo>
                  <a:lnTo>
                    <a:pt x="167690" y="16662"/>
                  </a:lnTo>
                  <a:lnTo>
                    <a:pt x="167106" y="17145"/>
                  </a:lnTo>
                  <a:lnTo>
                    <a:pt x="167030" y="17907"/>
                  </a:lnTo>
                  <a:lnTo>
                    <a:pt x="166954" y="18630"/>
                  </a:lnTo>
                  <a:lnTo>
                    <a:pt x="167411" y="19240"/>
                  </a:lnTo>
                  <a:lnTo>
                    <a:pt x="168173" y="19316"/>
                  </a:lnTo>
                  <a:lnTo>
                    <a:pt x="168960" y="19405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37" y="17272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46" y="19710"/>
                  </a:lnTo>
                  <a:lnTo>
                    <a:pt x="173609" y="19862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41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34"/>
                  </a:lnTo>
                  <a:lnTo>
                    <a:pt x="176225" y="19558"/>
                  </a:lnTo>
                  <a:lnTo>
                    <a:pt x="176695" y="20167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211"/>
                  </a:lnTo>
                  <a:lnTo>
                    <a:pt x="182372" y="18135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079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85" y="19761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15" y="21170"/>
                  </a:lnTo>
                  <a:lnTo>
                    <a:pt x="187515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49" y="19723"/>
                  </a:moveTo>
                  <a:lnTo>
                    <a:pt x="192392" y="19126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49" y="19723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27" y="19596"/>
                  </a:lnTo>
                  <a:lnTo>
                    <a:pt x="195516" y="19443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12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86" y="22174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66"/>
                  </a:lnTo>
                  <a:lnTo>
                    <a:pt x="200914" y="19977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80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5549" y="20447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01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93"/>
                  </a:lnTo>
                  <a:lnTo>
                    <a:pt x="210197" y="20904"/>
                  </a:lnTo>
                  <a:lnTo>
                    <a:pt x="209435" y="20840"/>
                  </a:lnTo>
                  <a:lnTo>
                    <a:pt x="208838" y="21310"/>
                  </a:lnTo>
                  <a:lnTo>
                    <a:pt x="208775" y="22072"/>
                  </a:lnTo>
                  <a:lnTo>
                    <a:pt x="208699" y="22809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71"/>
                  </a:lnTo>
                  <a:lnTo>
                    <a:pt x="211264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50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53" y="23952"/>
                  </a:lnTo>
                  <a:lnTo>
                    <a:pt x="215341" y="24028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75" y="22491"/>
                  </a:moveTo>
                  <a:lnTo>
                    <a:pt x="220218" y="21920"/>
                  </a:lnTo>
                  <a:lnTo>
                    <a:pt x="219468" y="21831"/>
                  </a:lnTo>
                  <a:lnTo>
                    <a:pt x="218706" y="21755"/>
                  </a:lnTo>
                  <a:lnTo>
                    <a:pt x="218109" y="22237"/>
                  </a:lnTo>
                  <a:lnTo>
                    <a:pt x="218046" y="22999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89" y="24409"/>
                  </a:lnTo>
                  <a:lnTo>
                    <a:pt x="219976" y="24498"/>
                  </a:lnTo>
                  <a:lnTo>
                    <a:pt x="220535" y="23990"/>
                  </a:lnTo>
                  <a:lnTo>
                    <a:pt x="220675" y="22491"/>
                  </a:lnTo>
                  <a:close/>
                </a:path>
                <a:path w="327659" h="35560">
                  <a:moveTo>
                    <a:pt x="225323" y="22961"/>
                  </a:moveTo>
                  <a:lnTo>
                    <a:pt x="224853" y="22377"/>
                  </a:lnTo>
                  <a:lnTo>
                    <a:pt x="224104" y="22301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4624" y="24955"/>
                  </a:lnTo>
                  <a:lnTo>
                    <a:pt x="225171" y="24460"/>
                  </a:lnTo>
                  <a:lnTo>
                    <a:pt x="225323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47"/>
                  </a:lnTo>
                  <a:lnTo>
                    <a:pt x="228739" y="22758"/>
                  </a:lnTo>
                  <a:lnTo>
                    <a:pt x="227977" y="22682"/>
                  </a:lnTo>
                  <a:lnTo>
                    <a:pt x="227393" y="23164"/>
                  </a:lnTo>
                  <a:lnTo>
                    <a:pt x="227317" y="23926"/>
                  </a:lnTo>
                  <a:lnTo>
                    <a:pt x="227241" y="24650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37" y="23304"/>
                  </a:lnTo>
                  <a:lnTo>
                    <a:pt x="233375" y="23228"/>
                  </a:lnTo>
                  <a:lnTo>
                    <a:pt x="232613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095" y="25793"/>
                  </a:lnTo>
                  <a:lnTo>
                    <a:pt x="233895" y="25882"/>
                  </a:lnTo>
                  <a:lnTo>
                    <a:pt x="234454" y="25374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74"/>
                  </a:lnTo>
                  <a:lnTo>
                    <a:pt x="238010" y="23685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588" y="24853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31" y="26263"/>
                  </a:lnTo>
                  <a:lnTo>
                    <a:pt x="238531" y="26339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15"/>
                  </a:moveTo>
                  <a:lnTo>
                    <a:pt x="243408" y="24218"/>
                  </a:lnTo>
                  <a:lnTo>
                    <a:pt x="241896" y="24079"/>
                  </a:lnTo>
                  <a:lnTo>
                    <a:pt x="241300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65" y="24815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43" y="24701"/>
                  </a:lnTo>
                  <a:lnTo>
                    <a:pt x="247294" y="24612"/>
                  </a:lnTo>
                  <a:lnTo>
                    <a:pt x="246532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015" y="27190"/>
                  </a:lnTo>
                  <a:lnTo>
                    <a:pt x="247802" y="27266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901" y="27584"/>
                  </a:lnTo>
                  <a:lnTo>
                    <a:pt x="251650" y="27647"/>
                  </a:lnTo>
                  <a:lnTo>
                    <a:pt x="252450" y="27736"/>
                  </a:lnTo>
                  <a:lnTo>
                    <a:pt x="252996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28"/>
                  </a:lnTo>
                  <a:lnTo>
                    <a:pt x="256565" y="25539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36" y="28041"/>
                  </a:lnTo>
                  <a:lnTo>
                    <a:pt x="257086" y="28194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85"/>
                  </a:lnTo>
                  <a:lnTo>
                    <a:pt x="261200" y="25996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02" y="27901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63"/>
                  </a:lnTo>
                  <a:lnTo>
                    <a:pt x="262267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849" y="26466"/>
                  </a:lnTo>
                  <a:lnTo>
                    <a:pt x="265074" y="26390"/>
                  </a:lnTo>
                  <a:lnTo>
                    <a:pt x="264490" y="26873"/>
                  </a:lnTo>
                  <a:lnTo>
                    <a:pt x="264414" y="27622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57" y="29044"/>
                  </a:lnTo>
                  <a:lnTo>
                    <a:pt x="266357" y="29121"/>
                  </a:lnTo>
                  <a:lnTo>
                    <a:pt x="266915" y="28625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7000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62" y="28092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205" y="29502"/>
                  </a:lnTo>
                  <a:lnTo>
                    <a:pt x="270992" y="29591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69" y="27470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40" y="29972"/>
                  </a:lnTo>
                  <a:lnTo>
                    <a:pt x="275628" y="30048"/>
                  </a:lnTo>
                  <a:lnTo>
                    <a:pt x="276186" y="29552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04" y="27940"/>
                  </a:lnTo>
                  <a:lnTo>
                    <a:pt x="279755" y="27851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19"/>
                  </a:lnTo>
                  <a:lnTo>
                    <a:pt x="278257" y="29743"/>
                  </a:lnTo>
                  <a:lnTo>
                    <a:pt x="278714" y="30353"/>
                  </a:lnTo>
                  <a:lnTo>
                    <a:pt x="279476" y="30429"/>
                  </a:lnTo>
                  <a:lnTo>
                    <a:pt x="280263" y="30518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40" y="28384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892" y="30213"/>
                  </a:lnTo>
                  <a:lnTo>
                    <a:pt x="283349" y="30822"/>
                  </a:lnTo>
                  <a:lnTo>
                    <a:pt x="284111" y="30886"/>
                  </a:lnTo>
                  <a:lnTo>
                    <a:pt x="284911" y="30975"/>
                  </a:lnTo>
                  <a:lnTo>
                    <a:pt x="285457" y="30467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54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04" y="29946"/>
                  </a:lnTo>
                  <a:lnTo>
                    <a:pt x="287528" y="30670"/>
                  </a:lnTo>
                  <a:lnTo>
                    <a:pt x="287997" y="31280"/>
                  </a:lnTo>
                  <a:lnTo>
                    <a:pt x="289560" y="31445"/>
                  </a:lnTo>
                  <a:lnTo>
                    <a:pt x="290093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895"/>
                  </a:moveTo>
                  <a:lnTo>
                    <a:pt x="294424" y="29311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39" y="30403"/>
                  </a:lnTo>
                  <a:lnTo>
                    <a:pt x="292176" y="31140"/>
                  </a:lnTo>
                  <a:lnTo>
                    <a:pt x="292633" y="31750"/>
                  </a:lnTo>
                  <a:lnTo>
                    <a:pt x="293382" y="31813"/>
                  </a:lnTo>
                  <a:lnTo>
                    <a:pt x="294182" y="31902"/>
                  </a:lnTo>
                  <a:lnTo>
                    <a:pt x="294741" y="31394"/>
                  </a:lnTo>
                  <a:lnTo>
                    <a:pt x="294881" y="29895"/>
                  </a:lnTo>
                  <a:close/>
                </a:path>
                <a:path w="327659" h="35560">
                  <a:moveTo>
                    <a:pt x="299516" y="30365"/>
                  </a:moveTo>
                  <a:lnTo>
                    <a:pt x="299059" y="29781"/>
                  </a:lnTo>
                  <a:lnTo>
                    <a:pt x="297548" y="29629"/>
                  </a:lnTo>
                  <a:lnTo>
                    <a:pt x="296951" y="30111"/>
                  </a:lnTo>
                  <a:lnTo>
                    <a:pt x="296887" y="30873"/>
                  </a:lnTo>
                  <a:lnTo>
                    <a:pt x="296811" y="31597"/>
                  </a:lnTo>
                  <a:lnTo>
                    <a:pt x="297268" y="32207"/>
                  </a:lnTo>
                  <a:lnTo>
                    <a:pt x="298030" y="32283"/>
                  </a:lnTo>
                  <a:lnTo>
                    <a:pt x="298818" y="32359"/>
                  </a:lnTo>
                  <a:lnTo>
                    <a:pt x="299377" y="31864"/>
                  </a:lnTo>
                  <a:lnTo>
                    <a:pt x="299516" y="30365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695" y="30238"/>
                  </a:lnTo>
                  <a:lnTo>
                    <a:pt x="302196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04" y="32677"/>
                  </a:lnTo>
                  <a:lnTo>
                    <a:pt x="302666" y="32740"/>
                  </a:lnTo>
                  <a:lnTo>
                    <a:pt x="303453" y="32829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43" y="30708"/>
                  </a:lnTo>
                  <a:lnTo>
                    <a:pt x="306819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52" y="33134"/>
                  </a:lnTo>
                  <a:lnTo>
                    <a:pt x="307301" y="33210"/>
                  </a:lnTo>
                  <a:lnTo>
                    <a:pt x="308102" y="33286"/>
                  </a:lnTo>
                  <a:lnTo>
                    <a:pt x="308648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78" y="31178"/>
                  </a:lnTo>
                  <a:lnTo>
                    <a:pt x="312216" y="31089"/>
                  </a:lnTo>
                  <a:lnTo>
                    <a:pt x="311454" y="31026"/>
                  </a:lnTo>
                  <a:lnTo>
                    <a:pt x="310870" y="31508"/>
                  </a:lnTo>
                  <a:lnTo>
                    <a:pt x="310794" y="32258"/>
                  </a:lnTo>
                  <a:lnTo>
                    <a:pt x="310718" y="32994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56"/>
                  </a:lnTo>
                  <a:lnTo>
                    <a:pt x="313283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35"/>
                  </a:lnTo>
                  <a:lnTo>
                    <a:pt x="316852" y="31559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29" y="32715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72" y="34137"/>
                  </a:lnTo>
                  <a:lnTo>
                    <a:pt x="317373" y="34213"/>
                  </a:lnTo>
                  <a:lnTo>
                    <a:pt x="317931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105"/>
                  </a:lnTo>
                  <a:lnTo>
                    <a:pt x="321500" y="32016"/>
                  </a:lnTo>
                  <a:lnTo>
                    <a:pt x="320738" y="31940"/>
                  </a:lnTo>
                  <a:lnTo>
                    <a:pt x="320141" y="32423"/>
                  </a:lnTo>
                  <a:lnTo>
                    <a:pt x="320078" y="33185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2021" y="34683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42" y="33147"/>
                  </a:moveTo>
                  <a:lnTo>
                    <a:pt x="326885" y="32550"/>
                  </a:lnTo>
                  <a:lnTo>
                    <a:pt x="325374" y="32410"/>
                  </a:lnTo>
                  <a:lnTo>
                    <a:pt x="324777" y="32893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6656" y="35140"/>
                  </a:lnTo>
                  <a:lnTo>
                    <a:pt x="327202" y="34645"/>
                  </a:lnTo>
                  <a:lnTo>
                    <a:pt x="327342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10329304" y="5900679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05" y="736"/>
                  </a:moveTo>
                  <a:lnTo>
                    <a:pt x="2247" y="165"/>
                  </a:lnTo>
                  <a:lnTo>
                    <a:pt x="1498" y="76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2019" y="2743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594995" h="31114">
                  <a:moveTo>
                    <a:pt x="7340" y="1206"/>
                  </a:moveTo>
                  <a:lnTo>
                    <a:pt x="6883" y="622"/>
                  </a:lnTo>
                  <a:lnTo>
                    <a:pt x="6134" y="546"/>
                  </a:lnTo>
                  <a:lnTo>
                    <a:pt x="5372" y="469"/>
                  </a:lnTo>
                  <a:lnTo>
                    <a:pt x="4775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48"/>
                  </a:lnTo>
                  <a:lnTo>
                    <a:pt x="5854" y="3124"/>
                  </a:lnTo>
                  <a:lnTo>
                    <a:pt x="6642" y="3200"/>
                  </a:lnTo>
                  <a:lnTo>
                    <a:pt x="7200" y="2705"/>
                  </a:lnTo>
                  <a:lnTo>
                    <a:pt x="7340" y="1206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18" y="1092"/>
                  </a:lnTo>
                  <a:lnTo>
                    <a:pt x="10769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90" y="3581"/>
                  </a:lnTo>
                  <a:lnTo>
                    <a:pt x="11277" y="3670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33"/>
                  </a:moveTo>
                  <a:lnTo>
                    <a:pt x="16154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63" y="3975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71" y="3619"/>
                  </a:lnTo>
                  <a:lnTo>
                    <a:pt x="16624" y="2133"/>
                  </a:lnTo>
                  <a:close/>
                </a:path>
                <a:path w="594995" h="31114">
                  <a:moveTo>
                    <a:pt x="21259" y="2590"/>
                  </a:moveTo>
                  <a:lnTo>
                    <a:pt x="20802" y="2006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98"/>
                  </a:lnTo>
                  <a:lnTo>
                    <a:pt x="18542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97"/>
                  </a:lnTo>
                  <a:lnTo>
                    <a:pt x="21107" y="4089"/>
                  </a:lnTo>
                  <a:lnTo>
                    <a:pt x="21259" y="2590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63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53" y="3556"/>
                  </a:lnTo>
                  <a:lnTo>
                    <a:pt x="23190" y="4292"/>
                  </a:lnTo>
                  <a:lnTo>
                    <a:pt x="23647" y="4902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30" y="3517"/>
                  </a:moveTo>
                  <a:lnTo>
                    <a:pt x="30073" y="2933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32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30" y="3517"/>
                  </a:lnTo>
                  <a:close/>
                </a:path>
                <a:path w="594995" h="31114">
                  <a:moveTo>
                    <a:pt x="35166" y="3975"/>
                  </a:moveTo>
                  <a:lnTo>
                    <a:pt x="34709" y="3390"/>
                  </a:lnTo>
                  <a:lnTo>
                    <a:pt x="33197" y="3251"/>
                  </a:lnTo>
                  <a:lnTo>
                    <a:pt x="32600" y="3733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66" y="3975"/>
                  </a:lnTo>
                  <a:close/>
                </a:path>
                <a:path w="594995" h="31114">
                  <a:moveTo>
                    <a:pt x="39814" y="4445"/>
                  </a:moveTo>
                  <a:lnTo>
                    <a:pt x="39344" y="3860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62"/>
                  </a:lnTo>
                  <a:lnTo>
                    <a:pt x="39103" y="6438"/>
                  </a:lnTo>
                  <a:lnTo>
                    <a:pt x="39662" y="5943"/>
                  </a:lnTo>
                  <a:lnTo>
                    <a:pt x="39814" y="4445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18"/>
                  </a:lnTo>
                  <a:lnTo>
                    <a:pt x="42481" y="4178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46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72"/>
                  </a:moveTo>
                  <a:lnTo>
                    <a:pt x="48628" y="4787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67" y="6604"/>
                  </a:lnTo>
                  <a:lnTo>
                    <a:pt x="46837" y="7213"/>
                  </a:lnTo>
                  <a:lnTo>
                    <a:pt x="47586" y="7289"/>
                  </a:lnTo>
                  <a:lnTo>
                    <a:pt x="48387" y="7366"/>
                  </a:lnTo>
                  <a:lnTo>
                    <a:pt x="48933" y="6870"/>
                  </a:lnTo>
                  <a:lnTo>
                    <a:pt x="49085" y="5372"/>
                  </a:lnTo>
                  <a:close/>
                </a:path>
                <a:path w="594995" h="31114">
                  <a:moveTo>
                    <a:pt x="53721" y="5829"/>
                  </a:moveTo>
                  <a:lnTo>
                    <a:pt x="53263" y="5245"/>
                  </a:lnTo>
                  <a:lnTo>
                    <a:pt x="51752" y="5105"/>
                  </a:lnTo>
                  <a:lnTo>
                    <a:pt x="51155" y="5575"/>
                  </a:lnTo>
                  <a:lnTo>
                    <a:pt x="51079" y="6337"/>
                  </a:lnTo>
                  <a:lnTo>
                    <a:pt x="51015" y="7073"/>
                  </a:lnTo>
                  <a:lnTo>
                    <a:pt x="51473" y="7670"/>
                  </a:lnTo>
                  <a:lnTo>
                    <a:pt x="53035" y="7835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594995" h="31114">
                  <a:moveTo>
                    <a:pt x="58356" y="6299"/>
                  </a:moveTo>
                  <a:lnTo>
                    <a:pt x="57899" y="5702"/>
                  </a:lnTo>
                  <a:lnTo>
                    <a:pt x="56388" y="5562"/>
                  </a:lnTo>
                  <a:lnTo>
                    <a:pt x="55791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7670" y="8293"/>
                  </a:lnTo>
                  <a:lnTo>
                    <a:pt x="58216" y="7797"/>
                  </a:lnTo>
                  <a:lnTo>
                    <a:pt x="58356" y="6299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34" y="6172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63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26"/>
                  </a:moveTo>
                  <a:lnTo>
                    <a:pt x="67170" y="6629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79" y="9067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40" y="7226"/>
                  </a:lnTo>
                  <a:close/>
                </a:path>
                <a:path w="594995" h="31114">
                  <a:moveTo>
                    <a:pt x="72275" y="7683"/>
                  </a:moveTo>
                  <a:lnTo>
                    <a:pt x="71818" y="7099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91"/>
                  </a:lnTo>
                  <a:lnTo>
                    <a:pt x="69557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90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69"/>
                  </a:lnTo>
                  <a:lnTo>
                    <a:pt x="75692" y="7480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69" y="8648"/>
                  </a:lnTo>
                  <a:lnTo>
                    <a:pt x="74193" y="9385"/>
                  </a:lnTo>
                  <a:lnTo>
                    <a:pt x="74663" y="9994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46" y="8610"/>
                  </a:moveTo>
                  <a:lnTo>
                    <a:pt x="81089" y="8026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594995" h="31114">
                  <a:moveTo>
                    <a:pt x="86182" y="9067"/>
                  </a:moveTo>
                  <a:lnTo>
                    <a:pt x="85725" y="8483"/>
                  </a:lnTo>
                  <a:lnTo>
                    <a:pt x="84213" y="8343"/>
                  </a:lnTo>
                  <a:lnTo>
                    <a:pt x="83616" y="8826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22"/>
                  </a:lnTo>
                  <a:lnTo>
                    <a:pt x="84696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594995" h="31114">
                  <a:moveTo>
                    <a:pt x="90817" y="9537"/>
                  </a:moveTo>
                  <a:lnTo>
                    <a:pt x="90360" y="8953"/>
                  </a:lnTo>
                  <a:lnTo>
                    <a:pt x="88849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89331" y="11455"/>
                  </a:lnTo>
                  <a:lnTo>
                    <a:pt x="90119" y="11531"/>
                  </a:lnTo>
                  <a:lnTo>
                    <a:pt x="90678" y="11036"/>
                  </a:lnTo>
                  <a:lnTo>
                    <a:pt x="90817" y="9537"/>
                  </a:lnTo>
                  <a:close/>
                </a:path>
                <a:path w="594995" h="31114">
                  <a:moveTo>
                    <a:pt x="95465" y="9994"/>
                  </a:moveTo>
                  <a:lnTo>
                    <a:pt x="94996" y="9410"/>
                  </a:lnTo>
                  <a:lnTo>
                    <a:pt x="93497" y="9271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48" y="11239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67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594995" h="31114">
                  <a:moveTo>
                    <a:pt x="100101" y="10464"/>
                  </a:moveTo>
                  <a:lnTo>
                    <a:pt x="99644" y="9880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53" y="12306"/>
                  </a:lnTo>
                  <a:lnTo>
                    <a:pt x="98602" y="12382"/>
                  </a:lnTo>
                  <a:lnTo>
                    <a:pt x="99402" y="12458"/>
                  </a:lnTo>
                  <a:lnTo>
                    <a:pt x="99949" y="11963"/>
                  </a:lnTo>
                  <a:lnTo>
                    <a:pt x="100101" y="10464"/>
                  </a:lnTo>
                  <a:close/>
                </a:path>
                <a:path w="594995" h="31114">
                  <a:moveTo>
                    <a:pt x="104736" y="10922"/>
                  </a:moveTo>
                  <a:lnTo>
                    <a:pt x="104279" y="10337"/>
                  </a:lnTo>
                  <a:lnTo>
                    <a:pt x="102768" y="10198"/>
                  </a:lnTo>
                  <a:lnTo>
                    <a:pt x="102171" y="10668"/>
                  </a:lnTo>
                  <a:lnTo>
                    <a:pt x="102095" y="11430"/>
                  </a:lnTo>
                  <a:lnTo>
                    <a:pt x="102031" y="12166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28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594995" h="31114">
                  <a:moveTo>
                    <a:pt x="109372" y="11391"/>
                  </a:moveTo>
                  <a:lnTo>
                    <a:pt x="108915" y="10807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30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73" y="13309"/>
                  </a:lnTo>
                  <a:lnTo>
                    <a:pt x="108673" y="13385"/>
                  </a:lnTo>
                  <a:lnTo>
                    <a:pt x="109232" y="12890"/>
                  </a:lnTo>
                  <a:lnTo>
                    <a:pt x="109372" y="11391"/>
                  </a:lnTo>
                  <a:close/>
                </a:path>
                <a:path w="594995" h="31114">
                  <a:moveTo>
                    <a:pt x="114007" y="11849"/>
                  </a:moveTo>
                  <a:lnTo>
                    <a:pt x="113550" y="11264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79" y="12357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22" y="13766"/>
                  </a:lnTo>
                  <a:lnTo>
                    <a:pt x="113309" y="13855"/>
                  </a:lnTo>
                  <a:lnTo>
                    <a:pt x="113868" y="13347"/>
                  </a:lnTo>
                  <a:lnTo>
                    <a:pt x="114007" y="11849"/>
                  </a:lnTo>
                  <a:close/>
                </a:path>
                <a:path w="594995" h="31114">
                  <a:moveTo>
                    <a:pt x="118656" y="12319"/>
                  </a:moveTo>
                  <a:lnTo>
                    <a:pt x="118186" y="11722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395" y="14160"/>
                  </a:lnTo>
                  <a:lnTo>
                    <a:pt x="117157" y="14236"/>
                  </a:lnTo>
                  <a:lnTo>
                    <a:pt x="117944" y="14312"/>
                  </a:lnTo>
                  <a:lnTo>
                    <a:pt x="118503" y="13817"/>
                  </a:lnTo>
                  <a:lnTo>
                    <a:pt x="118656" y="12319"/>
                  </a:lnTo>
                  <a:close/>
                </a:path>
                <a:path w="594995" h="31114">
                  <a:moveTo>
                    <a:pt x="123291" y="12776"/>
                  </a:moveTo>
                  <a:lnTo>
                    <a:pt x="122821" y="12192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84"/>
                  </a:lnTo>
                  <a:lnTo>
                    <a:pt x="120573" y="14008"/>
                  </a:lnTo>
                  <a:lnTo>
                    <a:pt x="121031" y="14617"/>
                  </a:lnTo>
                  <a:lnTo>
                    <a:pt x="121793" y="14693"/>
                  </a:lnTo>
                  <a:lnTo>
                    <a:pt x="122580" y="14770"/>
                  </a:lnTo>
                  <a:lnTo>
                    <a:pt x="123139" y="14274"/>
                  </a:lnTo>
                  <a:lnTo>
                    <a:pt x="123291" y="12776"/>
                  </a:lnTo>
                  <a:close/>
                </a:path>
                <a:path w="594995" h="31114">
                  <a:moveTo>
                    <a:pt x="127927" y="13246"/>
                  </a:moveTo>
                  <a:lnTo>
                    <a:pt x="127469" y="12649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85" y="13741"/>
                  </a:lnTo>
                  <a:lnTo>
                    <a:pt x="125209" y="14478"/>
                  </a:lnTo>
                  <a:lnTo>
                    <a:pt x="125679" y="15087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74" y="14732"/>
                  </a:lnTo>
                  <a:lnTo>
                    <a:pt x="127927" y="13246"/>
                  </a:lnTo>
                  <a:close/>
                </a:path>
                <a:path w="594995" h="31114">
                  <a:moveTo>
                    <a:pt x="132562" y="13703"/>
                  </a:moveTo>
                  <a:lnTo>
                    <a:pt x="132105" y="13119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44" y="14935"/>
                  </a:lnTo>
                  <a:lnTo>
                    <a:pt x="130314" y="15544"/>
                  </a:lnTo>
                  <a:lnTo>
                    <a:pt x="131064" y="15621"/>
                  </a:lnTo>
                  <a:lnTo>
                    <a:pt x="131864" y="15697"/>
                  </a:lnTo>
                  <a:lnTo>
                    <a:pt x="132410" y="15201"/>
                  </a:lnTo>
                  <a:lnTo>
                    <a:pt x="132562" y="13703"/>
                  </a:lnTo>
                  <a:close/>
                </a:path>
                <a:path w="594995" h="31114">
                  <a:moveTo>
                    <a:pt x="137198" y="14160"/>
                  </a:moveTo>
                  <a:lnTo>
                    <a:pt x="136740" y="13576"/>
                  </a:lnTo>
                  <a:lnTo>
                    <a:pt x="135229" y="13436"/>
                  </a:lnTo>
                  <a:lnTo>
                    <a:pt x="134632" y="13919"/>
                  </a:lnTo>
                  <a:lnTo>
                    <a:pt x="134569" y="14668"/>
                  </a:lnTo>
                  <a:lnTo>
                    <a:pt x="134493" y="15405"/>
                  </a:lnTo>
                  <a:lnTo>
                    <a:pt x="134950" y="16014"/>
                  </a:lnTo>
                  <a:lnTo>
                    <a:pt x="135699" y="16078"/>
                  </a:lnTo>
                  <a:lnTo>
                    <a:pt x="136499" y="16167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594995" h="31114">
                  <a:moveTo>
                    <a:pt x="141833" y="14630"/>
                  </a:moveTo>
                  <a:lnTo>
                    <a:pt x="141376" y="14046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35" y="16548"/>
                  </a:lnTo>
                  <a:lnTo>
                    <a:pt x="141135" y="16624"/>
                  </a:lnTo>
                  <a:lnTo>
                    <a:pt x="141693" y="16129"/>
                  </a:lnTo>
                  <a:lnTo>
                    <a:pt x="141833" y="14630"/>
                  </a:lnTo>
                  <a:close/>
                </a:path>
                <a:path w="594995" h="31114">
                  <a:moveTo>
                    <a:pt x="146481" y="15087"/>
                  </a:moveTo>
                  <a:lnTo>
                    <a:pt x="146011" y="14503"/>
                  </a:lnTo>
                  <a:lnTo>
                    <a:pt x="144513" y="14363"/>
                  </a:lnTo>
                  <a:lnTo>
                    <a:pt x="143916" y="14846"/>
                  </a:lnTo>
                  <a:lnTo>
                    <a:pt x="143840" y="15595"/>
                  </a:lnTo>
                  <a:lnTo>
                    <a:pt x="143764" y="16332"/>
                  </a:lnTo>
                  <a:lnTo>
                    <a:pt x="144221" y="16929"/>
                  </a:lnTo>
                  <a:lnTo>
                    <a:pt x="144983" y="17005"/>
                  </a:lnTo>
                  <a:lnTo>
                    <a:pt x="145770" y="17094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594995" h="31114">
                  <a:moveTo>
                    <a:pt x="151117" y="15557"/>
                  </a:moveTo>
                  <a:lnTo>
                    <a:pt x="150647" y="14973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56" y="17399"/>
                  </a:lnTo>
                  <a:lnTo>
                    <a:pt x="150418" y="17551"/>
                  </a:lnTo>
                  <a:lnTo>
                    <a:pt x="150964" y="17056"/>
                  </a:lnTo>
                  <a:lnTo>
                    <a:pt x="151117" y="15557"/>
                  </a:lnTo>
                  <a:close/>
                </a:path>
                <a:path w="594995" h="31114">
                  <a:moveTo>
                    <a:pt x="155752" y="16014"/>
                  </a:moveTo>
                  <a:lnTo>
                    <a:pt x="155295" y="15430"/>
                  </a:lnTo>
                  <a:lnTo>
                    <a:pt x="153784" y="15290"/>
                  </a:lnTo>
                  <a:lnTo>
                    <a:pt x="153187" y="15760"/>
                  </a:lnTo>
                  <a:lnTo>
                    <a:pt x="153111" y="16522"/>
                  </a:lnTo>
                  <a:lnTo>
                    <a:pt x="153035" y="17259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21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594995" h="31114">
                  <a:moveTo>
                    <a:pt x="160388" y="16484"/>
                  </a:moveTo>
                  <a:lnTo>
                    <a:pt x="159931" y="15900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46" y="16979"/>
                  </a:lnTo>
                  <a:lnTo>
                    <a:pt x="157670" y="17716"/>
                  </a:lnTo>
                  <a:lnTo>
                    <a:pt x="158140" y="18326"/>
                  </a:lnTo>
                  <a:lnTo>
                    <a:pt x="159702" y="18478"/>
                  </a:lnTo>
                  <a:lnTo>
                    <a:pt x="160235" y="17983"/>
                  </a:lnTo>
                  <a:lnTo>
                    <a:pt x="160388" y="16484"/>
                  </a:lnTo>
                  <a:close/>
                </a:path>
                <a:path w="594995" h="31114">
                  <a:moveTo>
                    <a:pt x="165023" y="16941"/>
                  </a:moveTo>
                  <a:lnTo>
                    <a:pt x="164566" y="16370"/>
                  </a:lnTo>
                  <a:lnTo>
                    <a:pt x="163817" y="16281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82" y="17449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25" y="18859"/>
                  </a:lnTo>
                  <a:lnTo>
                    <a:pt x="164325" y="18948"/>
                  </a:lnTo>
                  <a:lnTo>
                    <a:pt x="164884" y="18440"/>
                  </a:lnTo>
                  <a:lnTo>
                    <a:pt x="165023" y="16941"/>
                  </a:lnTo>
                  <a:close/>
                </a:path>
                <a:path w="594995" h="31114">
                  <a:moveTo>
                    <a:pt x="169659" y="17411"/>
                  </a:moveTo>
                  <a:lnTo>
                    <a:pt x="169202" y="16814"/>
                  </a:lnTo>
                  <a:lnTo>
                    <a:pt x="167690" y="16675"/>
                  </a:lnTo>
                  <a:lnTo>
                    <a:pt x="167093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53"/>
                  </a:lnTo>
                  <a:lnTo>
                    <a:pt x="168173" y="19316"/>
                  </a:lnTo>
                  <a:lnTo>
                    <a:pt x="168960" y="19405"/>
                  </a:lnTo>
                  <a:lnTo>
                    <a:pt x="169519" y="18897"/>
                  </a:lnTo>
                  <a:lnTo>
                    <a:pt x="169659" y="17411"/>
                  </a:lnTo>
                  <a:close/>
                </a:path>
                <a:path w="594995" h="31114">
                  <a:moveTo>
                    <a:pt x="174307" y="17868"/>
                  </a:moveTo>
                  <a:lnTo>
                    <a:pt x="173837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76"/>
                  </a:lnTo>
                  <a:lnTo>
                    <a:pt x="171589" y="19100"/>
                  </a:lnTo>
                  <a:lnTo>
                    <a:pt x="172046" y="19710"/>
                  </a:lnTo>
                  <a:lnTo>
                    <a:pt x="172808" y="19786"/>
                  </a:lnTo>
                  <a:lnTo>
                    <a:pt x="173596" y="19875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594995" h="31114">
                  <a:moveTo>
                    <a:pt x="178943" y="18326"/>
                  </a:moveTo>
                  <a:lnTo>
                    <a:pt x="178485" y="17754"/>
                  </a:lnTo>
                  <a:lnTo>
                    <a:pt x="177723" y="17678"/>
                  </a:lnTo>
                  <a:lnTo>
                    <a:pt x="176974" y="17602"/>
                  </a:lnTo>
                  <a:lnTo>
                    <a:pt x="176377" y="18084"/>
                  </a:lnTo>
                  <a:lnTo>
                    <a:pt x="176301" y="18834"/>
                  </a:lnTo>
                  <a:lnTo>
                    <a:pt x="176225" y="19570"/>
                  </a:lnTo>
                  <a:lnTo>
                    <a:pt x="176695" y="20180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594995" h="31114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304"/>
                  </a:lnTo>
                  <a:lnTo>
                    <a:pt x="180860" y="20027"/>
                  </a:lnTo>
                  <a:lnTo>
                    <a:pt x="181330" y="20637"/>
                  </a:lnTo>
                  <a:lnTo>
                    <a:pt x="182880" y="20789"/>
                  </a:lnTo>
                  <a:lnTo>
                    <a:pt x="183426" y="20294"/>
                  </a:lnTo>
                  <a:lnTo>
                    <a:pt x="183578" y="18796"/>
                  </a:lnTo>
                  <a:close/>
                </a:path>
                <a:path w="594995" h="31114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29"/>
                  </a:lnTo>
                  <a:lnTo>
                    <a:pt x="185648" y="19011"/>
                  </a:lnTo>
                  <a:lnTo>
                    <a:pt x="185572" y="19761"/>
                  </a:lnTo>
                  <a:lnTo>
                    <a:pt x="185508" y="20497"/>
                  </a:lnTo>
                  <a:lnTo>
                    <a:pt x="185966" y="21094"/>
                  </a:lnTo>
                  <a:lnTo>
                    <a:pt x="186715" y="21170"/>
                  </a:lnTo>
                  <a:lnTo>
                    <a:pt x="187515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594995" h="31114">
                  <a:moveTo>
                    <a:pt x="192849" y="19723"/>
                  </a:moveTo>
                  <a:lnTo>
                    <a:pt x="192392" y="19138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1350" y="21640"/>
                  </a:lnTo>
                  <a:lnTo>
                    <a:pt x="192151" y="21717"/>
                  </a:lnTo>
                  <a:lnTo>
                    <a:pt x="192709" y="21221"/>
                  </a:lnTo>
                  <a:lnTo>
                    <a:pt x="192849" y="19723"/>
                  </a:lnTo>
                  <a:close/>
                </a:path>
                <a:path w="594995" h="31114">
                  <a:moveTo>
                    <a:pt x="197485" y="20180"/>
                  </a:moveTo>
                  <a:lnTo>
                    <a:pt x="197027" y="19596"/>
                  </a:lnTo>
                  <a:lnTo>
                    <a:pt x="195516" y="19456"/>
                  </a:lnTo>
                  <a:lnTo>
                    <a:pt x="194919" y="19926"/>
                  </a:lnTo>
                  <a:lnTo>
                    <a:pt x="194856" y="20688"/>
                  </a:lnTo>
                  <a:lnTo>
                    <a:pt x="194779" y="21424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86" y="22186"/>
                  </a:lnTo>
                  <a:lnTo>
                    <a:pt x="197345" y="21678"/>
                  </a:lnTo>
                  <a:lnTo>
                    <a:pt x="197485" y="20180"/>
                  </a:lnTo>
                  <a:close/>
                </a:path>
                <a:path w="594995" h="31114">
                  <a:moveTo>
                    <a:pt x="202133" y="20650"/>
                  </a:moveTo>
                  <a:lnTo>
                    <a:pt x="201663" y="20066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72" y="22491"/>
                  </a:lnTo>
                  <a:lnTo>
                    <a:pt x="200634" y="22567"/>
                  </a:lnTo>
                  <a:lnTo>
                    <a:pt x="201422" y="22644"/>
                  </a:lnTo>
                  <a:lnTo>
                    <a:pt x="201980" y="22148"/>
                  </a:lnTo>
                  <a:lnTo>
                    <a:pt x="202133" y="20650"/>
                  </a:lnTo>
                  <a:close/>
                </a:path>
                <a:path w="594995" h="31114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83"/>
                  </a:lnTo>
                  <a:lnTo>
                    <a:pt x="204203" y="20853"/>
                  </a:lnTo>
                  <a:lnTo>
                    <a:pt x="204127" y="21615"/>
                  </a:lnTo>
                  <a:lnTo>
                    <a:pt x="204050" y="22352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14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594995" h="31114">
                  <a:moveTo>
                    <a:pt x="211404" y="21577"/>
                  </a:moveTo>
                  <a:lnTo>
                    <a:pt x="210947" y="20980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62" y="22072"/>
                  </a:lnTo>
                  <a:lnTo>
                    <a:pt x="208686" y="22809"/>
                  </a:lnTo>
                  <a:lnTo>
                    <a:pt x="209156" y="23418"/>
                  </a:lnTo>
                  <a:lnTo>
                    <a:pt x="209905" y="23495"/>
                  </a:lnTo>
                  <a:lnTo>
                    <a:pt x="210705" y="23571"/>
                  </a:lnTo>
                  <a:lnTo>
                    <a:pt x="211251" y="23075"/>
                  </a:lnTo>
                  <a:lnTo>
                    <a:pt x="211404" y="21577"/>
                  </a:lnTo>
                  <a:close/>
                </a:path>
                <a:path w="594995" h="31114">
                  <a:moveTo>
                    <a:pt x="216039" y="22034"/>
                  </a:moveTo>
                  <a:lnTo>
                    <a:pt x="215582" y="21450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42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5353" y="24041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594995" h="31114">
                  <a:moveTo>
                    <a:pt x="220675" y="22504"/>
                  </a:moveTo>
                  <a:lnTo>
                    <a:pt x="220218" y="21907"/>
                  </a:lnTo>
                  <a:lnTo>
                    <a:pt x="218706" y="21767"/>
                  </a:lnTo>
                  <a:lnTo>
                    <a:pt x="218109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27" y="24345"/>
                  </a:lnTo>
                  <a:lnTo>
                    <a:pt x="219189" y="24422"/>
                  </a:lnTo>
                  <a:lnTo>
                    <a:pt x="219976" y="24498"/>
                  </a:lnTo>
                  <a:lnTo>
                    <a:pt x="220535" y="24003"/>
                  </a:lnTo>
                  <a:lnTo>
                    <a:pt x="220675" y="22504"/>
                  </a:lnTo>
                  <a:close/>
                </a:path>
                <a:path w="594995" h="31114">
                  <a:moveTo>
                    <a:pt x="225323" y="22961"/>
                  </a:moveTo>
                  <a:lnTo>
                    <a:pt x="224853" y="22377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69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24" y="24879"/>
                  </a:lnTo>
                  <a:lnTo>
                    <a:pt x="224612" y="24968"/>
                  </a:lnTo>
                  <a:lnTo>
                    <a:pt x="225171" y="24460"/>
                  </a:lnTo>
                  <a:lnTo>
                    <a:pt x="225323" y="22961"/>
                  </a:lnTo>
                  <a:close/>
                </a:path>
                <a:path w="594995" h="31114">
                  <a:moveTo>
                    <a:pt x="497382" y="18923"/>
                  </a:moveTo>
                  <a:lnTo>
                    <a:pt x="496925" y="18326"/>
                  </a:lnTo>
                  <a:lnTo>
                    <a:pt x="495414" y="18186"/>
                  </a:lnTo>
                  <a:lnTo>
                    <a:pt x="494817" y="18669"/>
                  </a:lnTo>
                  <a:lnTo>
                    <a:pt x="494753" y="19418"/>
                  </a:lnTo>
                  <a:lnTo>
                    <a:pt x="494677" y="20154"/>
                  </a:lnTo>
                  <a:lnTo>
                    <a:pt x="495134" y="20764"/>
                  </a:lnTo>
                  <a:lnTo>
                    <a:pt x="496697" y="20916"/>
                  </a:lnTo>
                  <a:lnTo>
                    <a:pt x="497243" y="20421"/>
                  </a:lnTo>
                  <a:lnTo>
                    <a:pt x="497382" y="18923"/>
                  </a:lnTo>
                  <a:close/>
                </a:path>
                <a:path w="594995" h="31114">
                  <a:moveTo>
                    <a:pt x="502031" y="19380"/>
                  </a:moveTo>
                  <a:lnTo>
                    <a:pt x="501561" y="18808"/>
                  </a:lnTo>
                  <a:lnTo>
                    <a:pt x="500811" y="18719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88"/>
                  </a:lnTo>
                  <a:lnTo>
                    <a:pt x="499313" y="20612"/>
                  </a:lnTo>
                  <a:lnTo>
                    <a:pt x="499770" y="21221"/>
                  </a:lnTo>
                  <a:lnTo>
                    <a:pt x="500532" y="21297"/>
                  </a:lnTo>
                  <a:lnTo>
                    <a:pt x="501319" y="21386"/>
                  </a:lnTo>
                  <a:lnTo>
                    <a:pt x="501878" y="20878"/>
                  </a:lnTo>
                  <a:lnTo>
                    <a:pt x="502031" y="19380"/>
                  </a:lnTo>
                  <a:close/>
                </a:path>
                <a:path w="594995" h="31114">
                  <a:moveTo>
                    <a:pt x="506666" y="19850"/>
                  </a:moveTo>
                  <a:lnTo>
                    <a:pt x="506209" y="19265"/>
                  </a:lnTo>
                  <a:lnTo>
                    <a:pt x="505447" y="19189"/>
                  </a:lnTo>
                  <a:lnTo>
                    <a:pt x="504698" y="19113"/>
                  </a:lnTo>
                  <a:lnTo>
                    <a:pt x="504101" y="19596"/>
                  </a:lnTo>
                  <a:lnTo>
                    <a:pt x="504024" y="20345"/>
                  </a:lnTo>
                  <a:lnTo>
                    <a:pt x="503948" y="21082"/>
                  </a:lnTo>
                  <a:lnTo>
                    <a:pt x="504418" y="21691"/>
                  </a:lnTo>
                  <a:lnTo>
                    <a:pt x="505167" y="21755"/>
                  </a:lnTo>
                  <a:lnTo>
                    <a:pt x="505968" y="21844"/>
                  </a:lnTo>
                  <a:lnTo>
                    <a:pt x="506514" y="21336"/>
                  </a:lnTo>
                  <a:lnTo>
                    <a:pt x="506666" y="19850"/>
                  </a:lnTo>
                  <a:close/>
                </a:path>
                <a:path w="594995" h="31114">
                  <a:moveTo>
                    <a:pt x="511302" y="20307"/>
                  </a:moveTo>
                  <a:lnTo>
                    <a:pt x="510844" y="19723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60" y="20815"/>
                  </a:lnTo>
                  <a:lnTo>
                    <a:pt x="508596" y="21539"/>
                  </a:lnTo>
                  <a:lnTo>
                    <a:pt x="509054" y="22148"/>
                  </a:lnTo>
                  <a:lnTo>
                    <a:pt x="509803" y="22225"/>
                  </a:lnTo>
                  <a:lnTo>
                    <a:pt x="510603" y="22313"/>
                  </a:lnTo>
                  <a:lnTo>
                    <a:pt x="511162" y="21805"/>
                  </a:lnTo>
                  <a:lnTo>
                    <a:pt x="511302" y="20307"/>
                  </a:lnTo>
                  <a:close/>
                </a:path>
                <a:path w="594995" h="31114">
                  <a:moveTo>
                    <a:pt x="515937" y="20777"/>
                  </a:moveTo>
                  <a:lnTo>
                    <a:pt x="515480" y="20193"/>
                  </a:lnTo>
                  <a:lnTo>
                    <a:pt x="514718" y="20116"/>
                  </a:lnTo>
                  <a:lnTo>
                    <a:pt x="513969" y="20040"/>
                  </a:lnTo>
                  <a:lnTo>
                    <a:pt x="513372" y="20523"/>
                  </a:lnTo>
                  <a:lnTo>
                    <a:pt x="513295" y="21272"/>
                  </a:lnTo>
                  <a:lnTo>
                    <a:pt x="513219" y="22009"/>
                  </a:lnTo>
                  <a:lnTo>
                    <a:pt x="513689" y="22618"/>
                  </a:lnTo>
                  <a:lnTo>
                    <a:pt x="514438" y="22682"/>
                  </a:lnTo>
                  <a:lnTo>
                    <a:pt x="515239" y="22771"/>
                  </a:lnTo>
                  <a:lnTo>
                    <a:pt x="515785" y="22263"/>
                  </a:lnTo>
                  <a:lnTo>
                    <a:pt x="515937" y="20777"/>
                  </a:lnTo>
                  <a:close/>
                </a:path>
                <a:path w="594995" h="31114">
                  <a:moveTo>
                    <a:pt x="520573" y="21234"/>
                  </a:moveTo>
                  <a:lnTo>
                    <a:pt x="520115" y="20650"/>
                  </a:lnTo>
                  <a:lnTo>
                    <a:pt x="518604" y="20497"/>
                  </a:lnTo>
                  <a:lnTo>
                    <a:pt x="518007" y="20980"/>
                  </a:lnTo>
                  <a:lnTo>
                    <a:pt x="517931" y="21742"/>
                  </a:lnTo>
                  <a:lnTo>
                    <a:pt x="517867" y="22466"/>
                  </a:lnTo>
                  <a:lnTo>
                    <a:pt x="518325" y="23075"/>
                  </a:lnTo>
                  <a:lnTo>
                    <a:pt x="519074" y="23152"/>
                  </a:lnTo>
                  <a:lnTo>
                    <a:pt x="519874" y="23228"/>
                  </a:lnTo>
                  <a:lnTo>
                    <a:pt x="520433" y="22733"/>
                  </a:lnTo>
                  <a:lnTo>
                    <a:pt x="520573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51" y="21107"/>
                  </a:lnTo>
                  <a:lnTo>
                    <a:pt x="523252" y="20967"/>
                  </a:lnTo>
                  <a:lnTo>
                    <a:pt x="522655" y="21450"/>
                  </a:lnTo>
                  <a:lnTo>
                    <a:pt x="522579" y="22199"/>
                  </a:lnTo>
                  <a:lnTo>
                    <a:pt x="522503" y="22936"/>
                  </a:lnTo>
                  <a:lnTo>
                    <a:pt x="522960" y="23545"/>
                  </a:lnTo>
                  <a:lnTo>
                    <a:pt x="523722" y="23609"/>
                  </a:lnTo>
                  <a:lnTo>
                    <a:pt x="524510" y="23698"/>
                  </a:lnTo>
                  <a:lnTo>
                    <a:pt x="525068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61"/>
                  </a:moveTo>
                  <a:lnTo>
                    <a:pt x="529386" y="21577"/>
                  </a:lnTo>
                  <a:lnTo>
                    <a:pt x="527875" y="21424"/>
                  </a:lnTo>
                  <a:lnTo>
                    <a:pt x="527291" y="21907"/>
                  </a:lnTo>
                  <a:lnTo>
                    <a:pt x="527215" y="22656"/>
                  </a:lnTo>
                  <a:lnTo>
                    <a:pt x="527138" y="23393"/>
                  </a:lnTo>
                  <a:lnTo>
                    <a:pt x="527596" y="24003"/>
                  </a:lnTo>
                  <a:lnTo>
                    <a:pt x="528358" y="24079"/>
                  </a:lnTo>
                  <a:lnTo>
                    <a:pt x="529145" y="24155"/>
                  </a:lnTo>
                  <a:lnTo>
                    <a:pt x="529704" y="23660"/>
                  </a:lnTo>
                  <a:lnTo>
                    <a:pt x="529856" y="22161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34"/>
                  </a:lnTo>
                  <a:lnTo>
                    <a:pt x="532523" y="21894"/>
                  </a:lnTo>
                  <a:lnTo>
                    <a:pt x="531926" y="22377"/>
                  </a:lnTo>
                  <a:lnTo>
                    <a:pt x="531850" y="23126"/>
                  </a:lnTo>
                  <a:lnTo>
                    <a:pt x="531774" y="23863"/>
                  </a:lnTo>
                  <a:lnTo>
                    <a:pt x="532244" y="24460"/>
                  </a:lnTo>
                  <a:lnTo>
                    <a:pt x="532993" y="24536"/>
                  </a:lnTo>
                  <a:lnTo>
                    <a:pt x="533793" y="24625"/>
                  </a:lnTo>
                  <a:lnTo>
                    <a:pt x="534339" y="24117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88"/>
                  </a:moveTo>
                  <a:lnTo>
                    <a:pt x="538670" y="22504"/>
                  </a:lnTo>
                  <a:lnTo>
                    <a:pt x="537159" y="22352"/>
                  </a:lnTo>
                  <a:lnTo>
                    <a:pt x="536562" y="22834"/>
                  </a:lnTo>
                  <a:lnTo>
                    <a:pt x="536486" y="23583"/>
                  </a:lnTo>
                  <a:lnTo>
                    <a:pt x="536409" y="24320"/>
                  </a:lnTo>
                  <a:lnTo>
                    <a:pt x="536879" y="24930"/>
                  </a:lnTo>
                  <a:lnTo>
                    <a:pt x="537629" y="25006"/>
                  </a:lnTo>
                  <a:lnTo>
                    <a:pt x="538429" y="25082"/>
                  </a:lnTo>
                  <a:lnTo>
                    <a:pt x="538975" y="24587"/>
                  </a:lnTo>
                  <a:lnTo>
                    <a:pt x="539127" y="23088"/>
                  </a:lnTo>
                  <a:close/>
                </a:path>
                <a:path w="594995" h="31114">
                  <a:moveTo>
                    <a:pt x="543763" y="23545"/>
                  </a:moveTo>
                  <a:lnTo>
                    <a:pt x="543306" y="22961"/>
                  </a:lnTo>
                  <a:lnTo>
                    <a:pt x="541794" y="22821"/>
                  </a:lnTo>
                  <a:lnTo>
                    <a:pt x="541197" y="23304"/>
                  </a:lnTo>
                  <a:lnTo>
                    <a:pt x="541121" y="24053"/>
                  </a:lnTo>
                  <a:lnTo>
                    <a:pt x="541058" y="24790"/>
                  </a:lnTo>
                  <a:lnTo>
                    <a:pt x="541515" y="25387"/>
                  </a:lnTo>
                  <a:lnTo>
                    <a:pt x="542264" y="25463"/>
                  </a:lnTo>
                  <a:lnTo>
                    <a:pt x="543064" y="25552"/>
                  </a:lnTo>
                  <a:lnTo>
                    <a:pt x="543623" y="25044"/>
                  </a:lnTo>
                  <a:lnTo>
                    <a:pt x="543763" y="23545"/>
                  </a:lnTo>
                  <a:close/>
                </a:path>
                <a:path w="594995" h="31114">
                  <a:moveTo>
                    <a:pt x="548398" y="24015"/>
                  </a:moveTo>
                  <a:lnTo>
                    <a:pt x="547941" y="23431"/>
                  </a:lnTo>
                  <a:lnTo>
                    <a:pt x="546417" y="23279"/>
                  </a:lnTo>
                  <a:lnTo>
                    <a:pt x="545833" y="23761"/>
                  </a:lnTo>
                  <a:lnTo>
                    <a:pt x="545769" y="24511"/>
                  </a:lnTo>
                  <a:lnTo>
                    <a:pt x="545693" y="25247"/>
                  </a:lnTo>
                  <a:lnTo>
                    <a:pt x="546150" y="25857"/>
                  </a:lnTo>
                  <a:lnTo>
                    <a:pt x="546900" y="25933"/>
                  </a:lnTo>
                  <a:lnTo>
                    <a:pt x="547700" y="26009"/>
                  </a:lnTo>
                  <a:lnTo>
                    <a:pt x="548259" y="25514"/>
                  </a:lnTo>
                  <a:lnTo>
                    <a:pt x="548398" y="24015"/>
                  </a:lnTo>
                  <a:close/>
                </a:path>
                <a:path w="594995" h="31114">
                  <a:moveTo>
                    <a:pt x="553034" y="24472"/>
                  </a:moveTo>
                  <a:lnTo>
                    <a:pt x="552577" y="23901"/>
                  </a:lnTo>
                  <a:lnTo>
                    <a:pt x="551827" y="23812"/>
                  </a:lnTo>
                  <a:lnTo>
                    <a:pt x="551065" y="23736"/>
                  </a:lnTo>
                  <a:lnTo>
                    <a:pt x="550468" y="24218"/>
                  </a:lnTo>
                  <a:lnTo>
                    <a:pt x="550405" y="24980"/>
                  </a:lnTo>
                  <a:lnTo>
                    <a:pt x="550329" y="25704"/>
                  </a:lnTo>
                  <a:lnTo>
                    <a:pt x="550786" y="26314"/>
                  </a:lnTo>
                  <a:lnTo>
                    <a:pt x="551548" y="26390"/>
                  </a:lnTo>
                  <a:lnTo>
                    <a:pt x="552335" y="26479"/>
                  </a:lnTo>
                  <a:lnTo>
                    <a:pt x="552894" y="25971"/>
                  </a:lnTo>
                  <a:lnTo>
                    <a:pt x="553034" y="24472"/>
                  </a:lnTo>
                  <a:close/>
                </a:path>
                <a:path w="594995" h="31114">
                  <a:moveTo>
                    <a:pt x="557682" y="24942"/>
                  </a:moveTo>
                  <a:lnTo>
                    <a:pt x="557212" y="24345"/>
                  </a:lnTo>
                  <a:lnTo>
                    <a:pt x="555713" y="24206"/>
                  </a:lnTo>
                  <a:lnTo>
                    <a:pt x="555117" y="24688"/>
                  </a:lnTo>
                  <a:lnTo>
                    <a:pt x="555040" y="25438"/>
                  </a:lnTo>
                  <a:lnTo>
                    <a:pt x="554964" y="26174"/>
                  </a:lnTo>
                  <a:lnTo>
                    <a:pt x="555421" y="26784"/>
                  </a:lnTo>
                  <a:lnTo>
                    <a:pt x="556183" y="26860"/>
                  </a:lnTo>
                  <a:lnTo>
                    <a:pt x="556971" y="26936"/>
                  </a:lnTo>
                  <a:lnTo>
                    <a:pt x="557530" y="26441"/>
                  </a:lnTo>
                  <a:lnTo>
                    <a:pt x="557682" y="24942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60" y="24828"/>
                  </a:lnTo>
                  <a:lnTo>
                    <a:pt x="561098" y="24739"/>
                  </a:lnTo>
                  <a:lnTo>
                    <a:pt x="560336" y="24663"/>
                  </a:lnTo>
                  <a:lnTo>
                    <a:pt x="559752" y="25146"/>
                  </a:lnTo>
                  <a:lnTo>
                    <a:pt x="559676" y="25908"/>
                  </a:lnTo>
                  <a:lnTo>
                    <a:pt x="559600" y="26631"/>
                  </a:lnTo>
                  <a:lnTo>
                    <a:pt x="560070" y="27241"/>
                  </a:lnTo>
                  <a:lnTo>
                    <a:pt x="560819" y="27317"/>
                  </a:lnTo>
                  <a:lnTo>
                    <a:pt x="561619" y="27393"/>
                  </a:lnTo>
                  <a:lnTo>
                    <a:pt x="562165" y="26898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53" y="25869"/>
                  </a:moveTo>
                  <a:lnTo>
                    <a:pt x="566496" y="25285"/>
                  </a:lnTo>
                  <a:lnTo>
                    <a:pt x="565734" y="25209"/>
                  </a:lnTo>
                  <a:lnTo>
                    <a:pt x="564972" y="25133"/>
                  </a:lnTo>
                  <a:lnTo>
                    <a:pt x="564388" y="25615"/>
                  </a:lnTo>
                  <a:lnTo>
                    <a:pt x="564311" y="26365"/>
                  </a:lnTo>
                  <a:lnTo>
                    <a:pt x="564235" y="27101"/>
                  </a:lnTo>
                  <a:lnTo>
                    <a:pt x="564705" y="27711"/>
                  </a:lnTo>
                  <a:lnTo>
                    <a:pt x="565454" y="27774"/>
                  </a:lnTo>
                  <a:lnTo>
                    <a:pt x="566254" y="27863"/>
                  </a:lnTo>
                  <a:lnTo>
                    <a:pt x="566801" y="27355"/>
                  </a:lnTo>
                  <a:lnTo>
                    <a:pt x="566953" y="25869"/>
                  </a:lnTo>
                  <a:close/>
                </a:path>
                <a:path w="594995" h="31114">
                  <a:moveTo>
                    <a:pt x="571588" y="26327"/>
                  </a:moveTo>
                  <a:lnTo>
                    <a:pt x="571131" y="25755"/>
                  </a:lnTo>
                  <a:lnTo>
                    <a:pt x="570369" y="25666"/>
                  </a:lnTo>
                  <a:lnTo>
                    <a:pt x="569620" y="25590"/>
                  </a:lnTo>
                  <a:lnTo>
                    <a:pt x="569023" y="26073"/>
                  </a:lnTo>
                  <a:lnTo>
                    <a:pt x="568947" y="26835"/>
                  </a:lnTo>
                  <a:lnTo>
                    <a:pt x="568883" y="27559"/>
                  </a:lnTo>
                  <a:lnTo>
                    <a:pt x="569341" y="28168"/>
                  </a:lnTo>
                  <a:lnTo>
                    <a:pt x="570903" y="28321"/>
                  </a:lnTo>
                  <a:lnTo>
                    <a:pt x="571449" y="27825"/>
                  </a:lnTo>
                  <a:lnTo>
                    <a:pt x="571588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67" y="26212"/>
                  </a:lnTo>
                  <a:lnTo>
                    <a:pt x="575017" y="26136"/>
                  </a:lnTo>
                  <a:lnTo>
                    <a:pt x="574255" y="26060"/>
                  </a:lnTo>
                  <a:lnTo>
                    <a:pt x="573671" y="26543"/>
                  </a:lnTo>
                  <a:lnTo>
                    <a:pt x="573595" y="27292"/>
                  </a:lnTo>
                  <a:lnTo>
                    <a:pt x="573519" y="28028"/>
                  </a:lnTo>
                  <a:lnTo>
                    <a:pt x="573976" y="28638"/>
                  </a:lnTo>
                  <a:lnTo>
                    <a:pt x="574738" y="28702"/>
                  </a:lnTo>
                  <a:lnTo>
                    <a:pt x="575525" y="28790"/>
                  </a:lnTo>
                  <a:lnTo>
                    <a:pt x="576084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59" y="27254"/>
                  </a:moveTo>
                  <a:lnTo>
                    <a:pt x="580402" y="26670"/>
                  </a:lnTo>
                  <a:lnTo>
                    <a:pt x="578891" y="26517"/>
                  </a:lnTo>
                  <a:lnTo>
                    <a:pt x="578294" y="27000"/>
                  </a:lnTo>
                  <a:lnTo>
                    <a:pt x="578231" y="27762"/>
                  </a:lnTo>
                  <a:lnTo>
                    <a:pt x="578154" y="28486"/>
                  </a:lnTo>
                  <a:lnTo>
                    <a:pt x="578612" y="29095"/>
                  </a:lnTo>
                  <a:lnTo>
                    <a:pt x="579374" y="29171"/>
                  </a:lnTo>
                  <a:lnTo>
                    <a:pt x="580161" y="29248"/>
                  </a:lnTo>
                  <a:lnTo>
                    <a:pt x="580720" y="28752"/>
                  </a:lnTo>
                  <a:lnTo>
                    <a:pt x="580859" y="27254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38" y="27127"/>
                  </a:lnTo>
                  <a:lnTo>
                    <a:pt x="583526" y="26987"/>
                  </a:lnTo>
                  <a:lnTo>
                    <a:pt x="582942" y="27470"/>
                  </a:lnTo>
                  <a:lnTo>
                    <a:pt x="582866" y="28219"/>
                  </a:lnTo>
                  <a:lnTo>
                    <a:pt x="582790" y="28956"/>
                  </a:lnTo>
                  <a:lnTo>
                    <a:pt x="583247" y="29552"/>
                  </a:lnTo>
                  <a:lnTo>
                    <a:pt x="584009" y="29629"/>
                  </a:lnTo>
                  <a:lnTo>
                    <a:pt x="584796" y="29718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81"/>
                  </a:moveTo>
                  <a:lnTo>
                    <a:pt x="589686" y="27597"/>
                  </a:lnTo>
                  <a:lnTo>
                    <a:pt x="588162" y="27444"/>
                  </a:lnTo>
                  <a:lnTo>
                    <a:pt x="587578" y="27927"/>
                  </a:lnTo>
                  <a:lnTo>
                    <a:pt x="587502" y="28676"/>
                  </a:lnTo>
                  <a:lnTo>
                    <a:pt x="587425" y="29413"/>
                  </a:lnTo>
                  <a:lnTo>
                    <a:pt x="587895" y="30022"/>
                  </a:lnTo>
                  <a:lnTo>
                    <a:pt x="588645" y="30099"/>
                  </a:lnTo>
                  <a:lnTo>
                    <a:pt x="589445" y="30175"/>
                  </a:lnTo>
                  <a:lnTo>
                    <a:pt x="589991" y="29679"/>
                  </a:lnTo>
                  <a:lnTo>
                    <a:pt x="590143" y="28181"/>
                  </a:lnTo>
                  <a:close/>
                </a:path>
                <a:path w="594995" h="31114">
                  <a:moveTo>
                    <a:pt x="594779" y="28638"/>
                  </a:moveTo>
                  <a:lnTo>
                    <a:pt x="594321" y="28054"/>
                  </a:lnTo>
                  <a:lnTo>
                    <a:pt x="592797" y="27914"/>
                  </a:lnTo>
                  <a:lnTo>
                    <a:pt x="592213" y="28384"/>
                  </a:lnTo>
                  <a:lnTo>
                    <a:pt x="592137" y="29146"/>
                  </a:lnTo>
                  <a:lnTo>
                    <a:pt x="592074" y="29883"/>
                  </a:lnTo>
                  <a:lnTo>
                    <a:pt x="592531" y="30480"/>
                  </a:lnTo>
                  <a:lnTo>
                    <a:pt x="593280" y="30556"/>
                  </a:lnTo>
                  <a:lnTo>
                    <a:pt x="594080" y="30645"/>
                  </a:lnTo>
                  <a:lnTo>
                    <a:pt x="594639" y="30137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10551909" y="5922904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36"/>
                  </a:moveTo>
                  <a:lnTo>
                    <a:pt x="2247" y="152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54"/>
                  </a:lnTo>
                  <a:lnTo>
                    <a:pt x="2006" y="2743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327659" h="35560">
                  <a:moveTo>
                    <a:pt x="7353" y="1206"/>
                  </a:moveTo>
                  <a:lnTo>
                    <a:pt x="6883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105" y="3048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00" y="2692"/>
                  </a:lnTo>
                  <a:lnTo>
                    <a:pt x="7353" y="1206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31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71" y="2895"/>
                  </a:lnTo>
                  <a:lnTo>
                    <a:pt x="9740" y="3505"/>
                  </a:lnTo>
                  <a:lnTo>
                    <a:pt x="10490" y="3581"/>
                  </a:lnTo>
                  <a:lnTo>
                    <a:pt x="11290" y="3670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76" y="3975"/>
                  </a:lnTo>
                  <a:lnTo>
                    <a:pt x="15938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06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63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66" y="3556"/>
                  </a:lnTo>
                  <a:lnTo>
                    <a:pt x="23190" y="4292"/>
                  </a:lnTo>
                  <a:lnTo>
                    <a:pt x="23647" y="4902"/>
                  </a:lnTo>
                  <a:lnTo>
                    <a:pt x="25209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43" y="3517"/>
                  </a:moveTo>
                  <a:lnTo>
                    <a:pt x="30073" y="2933"/>
                  </a:lnTo>
                  <a:lnTo>
                    <a:pt x="29324" y="2857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44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43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09" y="3403"/>
                  </a:lnTo>
                  <a:lnTo>
                    <a:pt x="33959" y="3314"/>
                  </a:lnTo>
                  <a:lnTo>
                    <a:pt x="33210" y="3251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57" y="3860"/>
                  </a:lnTo>
                  <a:lnTo>
                    <a:pt x="38595" y="3784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66" y="6286"/>
                  </a:lnTo>
                  <a:lnTo>
                    <a:pt x="39116" y="6438"/>
                  </a:lnTo>
                  <a:lnTo>
                    <a:pt x="39662" y="5943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72"/>
                  </a:moveTo>
                  <a:lnTo>
                    <a:pt x="48628" y="4775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86" y="7289"/>
                  </a:lnTo>
                  <a:lnTo>
                    <a:pt x="48387" y="7366"/>
                  </a:lnTo>
                  <a:lnTo>
                    <a:pt x="48945" y="6870"/>
                  </a:lnTo>
                  <a:lnTo>
                    <a:pt x="49085" y="5372"/>
                  </a:lnTo>
                  <a:close/>
                </a:path>
                <a:path w="327659" h="35560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35" y="7747"/>
                  </a:lnTo>
                  <a:lnTo>
                    <a:pt x="53022" y="7835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327659" h="35560">
                  <a:moveTo>
                    <a:pt x="58369" y="6299"/>
                  </a:moveTo>
                  <a:lnTo>
                    <a:pt x="57899" y="5702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6870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69" y="6299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47" y="6172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29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92" y="9067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18" y="7099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82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610"/>
                  </a:moveTo>
                  <a:lnTo>
                    <a:pt x="81089" y="8026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25" y="8483"/>
                  </a:lnTo>
                  <a:lnTo>
                    <a:pt x="84226" y="8343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09"/>
                  </a:lnTo>
                  <a:lnTo>
                    <a:pt x="84709" y="10985"/>
                  </a:lnTo>
                  <a:lnTo>
                    <a:pt x="85496" y="11074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37"/>
                  </a:moveTo>
                  <a:lnTo>
                    <a:pt x="90373" y="8953"/>
                  </a:lnTo>
                  <a:lnTo>
                    <a:pt x="88849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25" y="10769"/>
                  </a:lnTo>
                  <a:lnTo>
                    <a:pt x="88582" y="11379"/>
                  </a:lnTo>
                  <a:lnTo>
                    <a:pt x="89331" y="11455"/>
                  </a:lnTo>
                  <a:lnTo>
                    <a:pt x="90131" y="11531"/>
                  </a:lnTo>
                  <a:lnTo>
                    <a:pt x="90690" y="11036"/>
                  </a:lnTo>
                  <a:lnTo>
                    <a:pt x="90830" y="9537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5008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48" y="11226"/>
                  </a:lnTo>
                  <a:lnTo>
                    <a:pt x="93218" y="11836"/>
                  </a:lnTo>
                  <a:lnTo>
                    <a:pt x="93967" y="11912"/>
                  </a:lnTo>
                  <a:lnTo>
                    <a:pt x="94767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64"/>
                  </a:moveTo>
                  <a:lnTo>
                    <a:pt x="99644" y="9867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96" y="11696"/>
                  </a:lnTo>
                  <a:lnTo>
                    <a:pt x="97853" y="12306"/>
                  </a:lnTo>
                  <a:lnTo>
                    <a:pt x="98602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01" y="10464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50"/>
                  </a:lnTo>
                  <a:lnTo>
                    <a:pt x="103530" y="10261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30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51" y="12839"/>
                  </a:lnTo>
                  <a:lnTo>
                    <a:pt x="104038" y="12928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85" y="11391"/>
                  </a:moveTo>
                  <a:lnTo>
                    <a:pt x="108915" y="10795"/>
                  </a:lnTo>
                  <a:lnTo>
                    <a:pt x="107403" y="10655"/>
                  </a:lnTo>
                  <a:lnTo>
                    <a:pt x="106819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86" y="13309"/>
                  </a:lnTo>
                  <a:lnTo>
                    <a:pt x="108673" y="13385"/>
                  </a:lnTo>
                  <a:lnTo>
                    <a:pt x="109232" y="12890"/>
                  </a:lnTo>
                  <a:lnTo>
                    <a:pt x="109385" y="11391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50" y="11264"/>
                  </a:lnTo>
                  <a:lnTo>
                    <a:pt x="112039" y="11112"/>
                  </a:lnTo>
                  <a:lnTo>
                    <a:pt x="111455" y="11595"/>
                  </a:lnTo>
                  <a:lnTo>
                    <a:pt x="111379" y="12357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22" y="13766"/>
                  </a:lnTo>
                  <a:lnTo>
                    <a:pt x="113309" y="13843"/>
                  </a:lnTo>
                  <a:lnTo>
                    <a:pt x="113868" y="13347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34" y="12192"/>
                  </a:lnTo>
                  <a:lnTo>
                    <a:pt x="121310" y="12039"/>
                  </a:lnTo>
                  <a:lnTo>
                    <a:pt x="120726" y="12522"/>
                  </a:lnTo>
                  <a:lnTo>
                    <a:pt x="120650" y="13284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85" y="13741"/>
                  </a:lnTo>
                  <a:lnTo>
                    <a:pt x="125222" y="14478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703"/>
                  </a:moveTo>
                  <a:lnTo>
                    <a:pt x="132105" y="13119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64" y="15621"/>
                  </a:lnTo>
                  <a:lnTo>
                    <a:pt x="131864" y="15697"/>
                  </a:lnTo>
                  <a:lnTo>
                    <a:pt x="132422" y="15201"/>
                  </a:lnTo>
                  <a:lnTo>
                    <a:pt x="132562" y="13703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40" y="13576"/>
                  </a:lnTo>
                  <a:lnTo>
                    <a:pt x="135242" y="13436"/>
                  </a:lnTo>
                  <a:lnTo>
                    <a:pt x="134645" y="13919"/>
                  </a:lnTo>
                  <a:lnTo>
                    <a:pt x="134569" y="14668"/>
                  </a:lnTo>
                  <a:lnTo>
                    <a:pt x="134493" y="15405"/>
                  </a:lnTo>
                  <a:lnTo>
                    <a:pt x="134950" y="16002"/>
                  </a:lnTo>
                  <a:lnTo>
                    <a:pt x="136512" y="16167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30"/>
                  </a:moveTo>
                  <a:lnTo>
                    <a:pt x="141389" y="14046"/>
                  </a:lnTo>
                  <a:lnTo>
                    <a:pt x="140627" y="13970"/>
                  </a:lnTo>
                  <a:lnTo>
                    <a:pt x="139865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98" y="16471"/>
                  </a:lnTo>
                  <a:lnTo>
                    <a:pt x="140347" y="16548"/>
                  </a:lnTo>
                  <a:lnTo>
                    <a:pt x="141147" y="16624"/>
                  </a:lnTo>
                  <a:lnTo>
                    <a:pt x="141693" y="16129"/>
                  </a:lnTo>
                  <a:lnTo>
                    <a:pt x="141846" y="14630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03"/>
                  </a:lnTo>
                  <a:lnTo>
                    <a:pt x="144513" y="14363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64" y="16332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94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57"/>
                  </a:moveTo>
                  <a:lnTo>
                    <a:pt x="150660" y="14973"/>
                  </a:lnTo>
                  <a:lnTo>
                    <a:pt x="149898" y="14897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69" y="17399"/>
                  </a:lnTo>
                  <a:lnTo>
                    <a:pt x="149618" y="17462"/>
                  </a:lnTo>
                  <a:lnTo>
                    <a:pt x="150418" y="17551"/>
                  </a:lnTo>
                  <a:lnTo>
                    <a:pt x="150964" y="17056"/>
                  </a:lnTo>
                  <a:lnTo>
                    <a:pt x="151117" y="15557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30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23" y="16522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21"/>
                  </a:lnTo>
                  <a:lnTo>
                    <a:pt x="155613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84"/>
                  </a:moveTo>
                  <a:lnTo>
                    <a:pt x="159931" y="15887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8902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388" y="16484"/>
                  </a:lnTo>
                  <a:close/>
                </a:path>
                <a:path w="327659" h="35560">
                  <a:moveTo>
                    <a:pt x="165036" y="16941"/>
                  </a:moveTo>
                  <a:lnTo>
                    <a:pt x="164566" y="16357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37" y="18859"/>
                  </a:lnTo>
                  <a:lnTo>
                    <a:pt x="164325" y="18935"/>
                  </a:lnTo>
                  <a:lnTo>
                    <a:pt x="164884" y="18440"/>
                  </a:lnTo>
                  <a:lnTo>
                    <a:pt x="165036" y="16941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02" y="16814"/>
                  </a:lnTo>
                  <a:lnTo>
                    <a:pt x="167703" y="16675"/>
                  </a:lnTo>
                  <a:lnTo>
                    <a:pt x="167106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53"/>
                  </a:lnTo>
                  <a:lnTo>
                    <a:pt x="168973" y="19405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50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62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41"/>
                  </a:lnTo>
                  <a:lnTo>
                    <a:pt x="176961" y="17602"/>
                  </a:lnTo>
                  <a:lnTo>
                    <a:pt x="176377" y="18084"/>
                  </a:lnTo>
                  <a:lnTo>
                    <a:pt x="176301" y="18834"/>
                  </a:lnTo>
                  <a:lnTo>
                    <a:pt x="176237" y="19570"/>
                  </a:lnTo>
                  <a:lnTo>
                    <a:pt x="176695" y="20180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079" y="20713"/>
                  </a:lnTo>
                  <a:lnTo>
                    <a:pt x="182880" y="20789"/>
                  </a:lnTo>
                  <a:lnTo>
                    <a:pt x="183438" y="20294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29"/>
                  </a:lnTo>
                  <a:lnTo>
                    <a:pt x="185648" y="18999"/>
                  </a:lnTo>
                  <a:lnTo>
                    <a:pt x="185585" y="19761"/>
                  </a:lnTo>
                  <a:lnTo>
                    <a:pt x="185508" y="20497"/>
                  </a:lnTo>
                  <a:lnTo>
                    <a:pt x="185966" y="21094"/>
                  </a:lnTo>
                  <a:lnTo>
                    <a:pt x="187528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62" y="19723"/>
                  </a:moveTo>
                  <a:lnTo>
                    <a:pt x="192392" y="19138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1363" y="21640"/>
                  </a:lnTo>
                  <a:lnTo>
                    <a:pt x="192151" y="21717"/>
                  </a:lnTo>
                  <a:lnTo>
                    <a:pt x="192709" y="21221"/>
                  </a:lnTo>
                  <a:lnTo>
                    <a:pt x="192862" y="19723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40" y="19596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86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50"/>
                  </a:moveTo>
                  <a:lnTo>
                    <a:pt x="201676" y="20066"/>
                  </a:lnTo>
                  <a:lnTo>
                    <a:pt x="200914" y="19989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85" y="22491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80" y="22136"/>
                  </a:lnTo>
                  <a:lnTo>
                    <a:pt x="202133" y="20650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35"/>
                  </a:lnTo>
                  <a:lnTo>
                    <a:pt x="205562" y="20447"/>
                  </a:lnTo>
                  <a:lnTo>
                    <a:pt x="204787" y="20370"/>
                  </a:lnTo>
                  <a:lnTo>
                    <a:pt x="204203" y="20853"/>
                  </a:lnTo>
                  <a:lnTo>
                    <a:pt x="204127" y="21615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14"/>
                  </a:lnTo>
                  <a:lnTo>
                    <a:pt x="206629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77"/>
                  </a:moveTo>
                  <a:lnTo>
                    <a:pt x="210947" y="20993"/>
                  </a:lnTo>
                  <a:lnTo>
                    <a:pt x="210197" y="20916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75" y="22072"/>
                  </a:lnTo>
                  <a:lnTo>
                    <a:pt x="208699" y="22809"/>
                  </a:lnTo>
                  <a:lnTo>
                    <a:pt x="209156" y="23418"/>
                  </a:lnTo>
                  <a:lnTo>
                    <a:pt x="210718" y="23571"/>
                  </a:lnTo>
                  <a:lnTo>
                    <a:pt x="211264" y="23063"/>
                  </a:lnTo>
                  <a:lnTo>
                    <a:pt x="211404" y="21577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50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53" y="23952"/>
                  </a:lnTo>
                  <a:lnTo>
                    <a:pt x="215341" y="24028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18" y="21907"/>
                  </a:lnTo>
                  <a:lnTo>
                    <a:pt x="218706" y="21767"/>
                  </a:lnTo>
                  <a:lnTo>
                    <a:pt x="218122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27" y="24345"/>
                  </a:lnTo>
                  <a:lnTo>
                    <a:pt x="219189" y="24409"/>
                  </a:lnTo>
                  <a:lnTo>
                    <a:pt x="219976" y="24498"/>
                  </a:lnTo>
                  <a:lnTo>
                    <a:pt x="220535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61"/>
                  </a:moveTo>
                  <a:lnTo>
                    <a:pt x="224866" y="22377"/>
                  </a:lnTo>
                  <a:lnTo>
                    <a:pt x="223342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75" y="24803"/>
                  </a:lnTo>
                  <a:lnTo>
                    <a:pt x="223824" y="24879"/>
                  </a:lnTo>
                  <a:lnTo>
                    <a:pt x="224624" y="24955"/>
                  </a:lnTo>
                  <a:lnTo>
                    <a:pt x="225171" y="24460"/>
                  </a:lnTo>
                  <a:lnTo>
                    <a:pt x="225323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34"/>
                  </a:lnTo>
                  <a:lnTo>
                    <a:pt x="227990" y="22694"/>
                  </a:lnTo>
                  <a:lnTo>
                    <a:pt x="227393" y="23177"/>
                  </a:lnTo>
                  <a:lnTo>
                    <a:pt x="227317" y="23926"/>
                  </a:lnTo>
                  <a:lnTo>
                    <a:pt x="227241" y="24663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37" y="23304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908" y="25882"/>
                  </a:lnTo>
                  <a:lnTo>
                    <a:pt x="234454" y="25387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22"/>
                  </a:lnTo>
                  <a:lnTo>
                    <a:pt x="236664" y="24091"/>
                  </a:lnTo>
                  <a:lnTo>
                    <a:pt x="236601" y="24853"/>
                  </a:lnTo>
                  <a:lnTo>
                    <a:pt x="236524" y="25590"/>
                  </a:lnTo>
                  <a:lnTo>
                    <a:pt x="236982" y="26187"/>
                  </a:lnTo>
                  <a:lnTo>
                    <a:pt x="237731" y="26263"/>
                  </a:lnTo>
                  <a:lnTo>
                    <a:pt x="238531" y="26352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78" y="24815"/>
                  </a:moveTo>
                  <a:lnTo>
                    <a:pt x="243408" y="24231"/>
                  </a:lnTo>
                  <a:lnTo>
                    <a:pt x="241909" y="24079"/>
                  </a:lnTo>
                  <a:lnTo>
                    <a:pt x="241312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2379" y="26733"/>
                  </a:lnTo>
                  <a:lnTo>
                    <a:pt x="243166" y="26809"/>
                  </a:lnTo>
                  <a:lnTo>
                    <a:pt x="243725" y="26314"/>
                  </a:lnTo>
                  <a:lnTo>
                    <a:pt x="243878" y="24815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43" y="24701"/>
                  </a:lnTo>
                  <a:lnTo>
                    <a:pt x="247294" y="24612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81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015" y="27190"/>
                  </a:lnTo>
                  <a:lnTo>
                    <a:pt x="247815" y="27279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42"/>
                  </a:moveTo>
                  <a:lnTo>
                    <a:pt x="252691" y="25158"/>
                  </a:lnTo>
                  <a:lnTo>
                    <a:pt x="251167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44" y="26974"/>
                  </a:lnTo>
                  <a:lnTo>
                    <a:pt x="250901" y="27584"/>
                  </a:lnTo>
                  <a:lnTo>
                    <a:pt x="251650" y="27660"/>
                  </a:lnTo>
                  <a:lnTo>
                    <a:pt x="252450" y="27736"/>
                  </a:lnTo>
                  <a:lnTo>
                    <a:pt x="253009" y="27241"/>
                  </a:lnTo>
                  <a:lnTo>
                    <a:pt x="253149" y="25742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15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708"/>
                  </a:lnTo>
                  <a:lnTo>
                    <a:pt x="255066" y="27432"/>
                  </a:lnTo>
                  <a:lnTo>
                    <a:pt x="255536" y="28041"/>
                  </a:lnTo>
                  <a:lnTo>
                    <a:pt x="256286" y="28117"/>
                  </a:lnTo>
                  <a:lnTo>
                    <a:pt x="257086" y="28206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70"/>
                  </a:moveTo>
                  <a:lnTo>
                    <a:pt x="261962" y="26073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15" y="27901"/>
                  </a:lnTo>
                  <a:lnTo>
                    <a:pt x="260172" y="28511"/>
                  </a:lnTo>
                  <a:lnTo>
                    <a:pt x="260921" y="28575"/>
                  </a:lnTo>
                  <a:lnTo>
                    <a:pt x="261721" y="28663"/>
                  </a:lnTo>
                  <a:lnTo>
                    <a:pt x="262280" y="28155"/>
                  </a:lnTo>
                  <a:lnTo>
                    <a:pt x="262420" y="26670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26" y="27635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69" y="29044"/>
                  </a:lnTo>
                  <a:lnTo>
                    <a:pt x="266357" y="29121"/>
                  </a:lnTo>
                  <a:lnTo>
                    <a:pt x="266915" y="28625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703" y="27597"/>
                  </a:moveTo>
                  <a:lnTo>
                    <a:pt x="271233" y="27000"/>
                  </a:lnTo>
                  <a:lnTo>
                    <a:pt x="269735" y="26860"/>
                  </a:lnTo>
                  <a:lnTo>
                    <a:pt x="269138" y="27343"/>
                  </a:lnTo>
                  <a:lnTo>
                    <a:pt x="269062" y="28092"/>
                  </a:lnTo>
                  <a:lnTo>
                    <a:pt x="268986" y="28829"/>
                  </a:lnTo>
                  <a:lnTo>
                    <a:pt x="269443" y="29438"/>
                  </a:lnTo>
                  <a:lnTo>
                    <a:pt x="270205" y="29502"/>
                  </a:lnTo>
                  <a:lnTo>
                    <a:pt x="270992" y="29591"/>
                  </a:lnTo>
                  <a:lnTo>
                    <a:pt x="271551" y="29083"/>
                  </a:lnTo>
                  <a:lnTo>
                    <a:pt x="271703" y="27597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69" y="27482"/>
                  </a:lnTo>
                  <a:lnTo>
                    <a:pt x="275120" y="27393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40" y="29972"/>
                  </a:lnTo>
                  <a:lnTo>
                    <a:pt x="275628" y="30048"/>
                  </a:lnTo>
                  <a:lnTo>
                    <a:pt x="276186" y="29552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40"/>
                  </a:lnTo>
                  <a:lnTo>
                    <a:pt x="279755" y="27851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33" y="29019"/>
                  </a:lnTo>
                  <a:lnTo>
                    <a:pt x="278257" y="29756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18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53" y="28409"/>
                  </a:lnTo>
                  <a:lnTo>
                    <a:pt x="284391" y="28321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905" y="30213"/>
                  </a:lnTo>
                  <a:lnTo>
                    <a:pt x="283362" y="30822"/>
                  </a:lnTo>
                  <a:lnTo>
                    <a:pt x="284111" y="30899"/>
                  </a:lnTo>
                  <a:lnTo>
                    <a:pt x="284911" y="30975"/>
                  </a:lnTo>
                  <a:lnTo>
                    <a:pt x="285470" y="30480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67"/>
                  </a:lnTo>
                  <a:lnTo>
                    <a:pt x="289039" y="28778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16" y="29946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8747" y="31356"/>
                  </a:lnTo>
                  <a:lnTo>
                    <a:pt x="289547" y="31445"/>
                  </a:lnTo>
                  <a:lnTo>
                    <a:pt x="290106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908"/>
                  </a:moveTo>
                  <a:lnTo>
                    <a:pt x="294424" y="29324"/>
                  </a:lnTo>
                  <a:lnTo>
                    <a:pt x="293674" y="29248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52" y="30403"/>
                  </a:lnTo>
                  <a:lnTo>
                    <a:pt x="292176" y="31140"/>
                  </a:lnTo>
                  <a:lnTo>
                    <a:pt x="292633" y="31750"/>
                  </a:lnTo>
                  <a:lnTo>
                    <a:pt x="293382" y="31826"/>
                  </a:lnTo>
                  <a:lnTo>
                    <a:pt x="294182" y="31902"/>
                  </a:lnTo>
                  <a:lnTo>
                    <a:pt x="294741" y="31407"/>
                  </a:lnTo>
                  <a:lnTo>
                    <a:pt x="294881" y="29908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59" y="29794"/>
                  </a:lnTo>
                  <a:lnTo>
                    <a:pt x="298310" y="29705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73"/>
                  </a:lnTo>
                  <a:lnTo>
                    <a:pt x="296811" y="31597"/>
                  </a:lnTo>
                  <a:lnTo>
                    <a:pt x="297268" y="32207"/>
                  </a:lnTo>
                  <a:lnTo>
                    <a:pt x="298831" y="32372"/>
                  </a:lnTo>
                  <a:lnTo>
                    <a:pt x="299377" y="31864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35"/>
                  </a:moveTo>
                  <a:lnTo>
                    <a:pt x="303707" y="30238"/>
                  </a:lnTo>
                  <a:lnTo>
                    <a:pt x="302183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17" y="32677"/>
                  </a:lnTo>
                  <a:lnTo>
                    <a:pt x="302666" y="32740"/>
                  </a:lnTo>
                  <a:lnTo>
                    <a:pt x="303466" y="32829"/>
                  </a:lnTo>
                  <a:lnTo>
                    <a:pt x="304012" y="32334"/>
                  </a:lnTo>
                  <a:lnTo>
                    <a:pt x="304165" y="30835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43" y="30708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800"/>
                  </a:lnTo>
                  <a:lnTo>
                    <a:pt x="306082" y="32524"/>
                  </a:lnTo>
                  <a:lnTo>
                    <a:pt x="306552" y="33134"/>
                  </a:lnTo>
                  <a:lnTo>
                    <a:pt x="307301" y="33210"/>
                  </a:lnTo>
                  <a:lnTo>
                    <a:pt x="308102" y="33299"/>
                  </a:lnTo>
                  <a:lnTo>
                    <a:pt x="308648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62"/>
                  </a:moveTo>
                  <a:lnTo>
                    <a:pt x="312978" y="31165"/>
                  </a:lnTo>
                  <a:lnTo>
                    <a:pt x="311467" y="31026"/>
                  </a:lnTo>
                  <a:lnTo>
                    <a:pt x="310870" y="31508"/>
                  </a:lnTo>
                  <a:lnTo>
                    <a:pt x="310794" y="32258"/>
                  </a:lnTo>
                  <a:lnTo>
                    <a:pt x="310730" y="32994"/>
                  </a:lnTo>
                  <a:lnTo>
                    <a:pt x="311188" y="33604"/>
                  </a:lnTo>
                  <a:lnTo>
                    <a:pt x="311937" y="33667"/>
                  </a:lnTo>
                  <a:lnTo>
                    <a:pt x="312737" y="33756"/>
                  </a:lnTo>
                  <a:lnTo>
                    <a:pt x="313296" y="33248"/>
                  </a:lnTo>
                  <a:lnTo>
                    <a:pt x="313436" y="31762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35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42" y="32727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7385" y="34226"/>
                  </a:lnTo>
                  <a:lnTo>
                    <a:pt x="317931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105"/>
                  </a:lnTo>
                  <a:lnTo>
                    <a:pt x="321500" y="32029"/>
                  </a:lnTo>
                  <a:lnTo>
                    <a:pt x="320738" y="31953"/>
                  </a:lnTo>
                  <a:lnTo>
                    <a:pt x="320141" y="32435"/>
                  </a:lnTo>
                  <a:lnTo>
                    <a:pt x="320078" y="33185"/>
                  </a:lnTo>
                  <a:lnTo>
                    <a:pt x="320001" y="33921"/>
                  </a:lnTo>
                  <a:lnTo>
                    <a:pt x="320459" y="34531"/>
                  </a:lnTo>
                  <a:lnTo>
                    <a:pt x="321208" y="34594"/>
                  </a:lnTo>
                  <a:lnTo>
                    <a:pt x="322008" y="34683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55" y="33147"/>
                  </a:moveTo>
                  <a:lnTo>
                    <a:pt x="326885" y="32562"/>
                  </a:lnTo>
                  <a:lnTo>
                    <a:pt x="325374" y="32410"/>
                  </a:lnTo>
                  <a:lnTo>
                    <a:pt x="324789" y="32893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5856" y="35064"/>
                  </a:lnTo>
                  <a:lnTo>
                    <a:pt x="326644" y="35140"/>
                  </a:lnTo>
                  <a:lnTo>
                    <a:pt x="327202" y="34645"/>
                  </a:lnTo>
                  <a:lnTo>
                    <a:pt x="327355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10326218" y="5931579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05" y="736"/>
                  </a:moveTo>
                  <a:lnTo>
                    <a:pt x="2247" y="165"/>
                  </a:lnTo>
                  <a:lnTo>
                    <a:pt x="1498" y="76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2019" y="2730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83" y="622"/>
                  </a:lnTo>
                  <a:lnTo>
                    <a:pt x="6134" y="533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48"/>
                  </a:lnTo>
                  <a:lnTo>
                    <a:pt x="5854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18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40" y="3505"/>
                  </a:lnTo>
                  <a:lnTo>
                    <a:pt x="10490" y="3581"/>
                  </a:lnTo>
                  <a:lnTo>
                    <a:pt x="11290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90"/>
                  </a:moveTo>
                  <a:lnTo>
                    <a:pt x="20802" y="2006"/>
                  </a:lnTo>
                  <a:lnTo>
                    <a:pt x="20053" y="1930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76"/>
                  </a:lnTo>
                  <a:lnTo>
                    <a:pt x="24688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56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30" y="3517"/>
                  </a:moveTo>
                  <a:lnTo>
                    <a:pt x="30073" y="2921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44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30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09" y="3403"/>
                  </a:lnTo>
                  <a:lnTo>
                    <a:pt x="33959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45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66" y="6286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62" y="5930"/>
                  </a:lnTo>
                  <a:lnTo>
                    <a:pt x="39814" y="4445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30"/>
                  </a:lnTo>
                  <a:lnTo>
                    <a:pt x="43230" y="4241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28" y="4787"/>
                  </a:lnTo>
                  <a:lnTo>
                    <a:pt x="47879" y="4711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86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594995" h="31114">
                  <a:moveTo>
                    <a:pt x="58356" y="6286"/>
                  </a:moveTo>
                  <a:lnTo>
                    <a:pt x="57899" y="5702"/>
                  </a:lnTo>
                  <a:lnTo>
                    <a:pt x="56388" y="5562"/>
                  </a:lnTo>
                  <a:lnTo>
                    <a:pt x="55791" y="6032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28"/>
                  </a:lnTo>
                  <a:lnTo>
                    <a:pt x="56870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34" y="6172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29"/>
                  </a:lnTo>
                  <a:lnTo>
                    <a:pt x="65671" y="6489"/>
                  </a:lnTo>
                  <a:lnTo>
                    <a:pt x="65074" y="6959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83"/>
                  </a:moveTo>
                  <a:lnTo>
                    <a:pt x="71818" y="7099"/>
                  </a:lnTo>
                  <a:lnTo>
                    <a:pt x="71056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69"/>
                  </a:lnTo>
                  <a:lnTo>
                    <a:pt x="75692" y="7480"/>
                  </a:lnTo>
                  <a:lnTo>
                    <a:pt x="74942" y="7416"/>
                  </a:lnTo>
                  <a:lnTo>
                    <a:pt x="74345" y="7886"/>
                  </a:lnTo>
                  <a:lnTo>
                    <a:pt x="74269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46" y="8610"/>
                  </a:moveTo>
                  <a:lnTo>
                    <a:pt x="81089" y="8013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25" y="8496"/>
                  </a:lnTo>
                  <a:lnTo>
                    <a:pt x="84975" y="8407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96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90830" y="9537"/>
                  </a:moveTo>
                  <a:lnTo>
                    <a:pt x="90360" y="8940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89331" y="11455"/>
                  </a:lnTo>
                  <a:lnTo>
                    <a:pt x="90119" y="11531"/>
                  </a:lnTo>
                  <a:lnTo>
                    <a:pt x="90678" y="11036"/>
                  </a:lnTo>
                  <a:lnTo>
                    <a:pt x="90830" y="9537"/>
                  </a:lnTo>
                  <a:close/>
                </a:path>
                <a:path w="594995" h="31114">
                  <a:moveTo>
                    <a:pt x="95465" y="9994"/>
                  </a:moveTo>
                  <a:lnTo>
                    <a:pt x="95008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48" y="11226"/>
                  </a:lnTo>
                  <a:lnTo>
                    <a:pt x="93218" y="11836"/>
                  </a:lnTo>
                  <a:lnTo>
                    <a:pt x="93967" y="11912"/>
                  </a:lnTo>
                  <a:lnTo>
                    <a:pt x="94767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594995" h="31114">
                  <a:moveTo>
                    <a:pt x="100101" y="10464"/>
                  </a:moveTo>
                  <a:lnTo>
                    <a:pt x="99644" y="9867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53" y="12306"/>
                  </a:lnTo>
                  <a:lnTo>
                    <a:pt x="98602" y="12369"/>
                  </a:lnTo>
                  <a:lnTo>
                    <a:pt x="99402" y="12458"/>
                  </a:lnTo>
                  <a:lnTo>
                    <a:pt x="99949" y="11950"/>
                  </a:lnTo>
                  <a:lnTo>
                    <a:pt x="100101" y="10464"/>
                  </a:lnTo>
                  <a:close/>
                </a:path>
                <a:path w="594995" h="31114">
                  <a:moveTo>
                    <a:pt x="104736" y="10922"/>
                  </a:moveTo>
                  <a:lnTo>
                    <a:pt x="104279" y="10337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30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15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594995" h="31114">
                  <a:moveTo>
                    <a:pt x="109372" y="11379"/>
                  </a:moveTo>
                  <a:lnTo>
                    <a:pt x="108915" y="10807"/>
                  </a:lnTo>
                  <a:lnTo>
                    <a:pt x="108165" y="10718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24" y="13220"/>
                  </a:lnTo>
                  <a:lnTo>
                    <a:pt x="107873" y="13296"/>
                  </a:lnTo>
                  <a:lnTo>
                    <a:pt x="108673" y="13385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594995" h="31114">
                  <a:moveTo>
                    <a:pt x="114020" y="11849"/>
                  </a:moveTo>
                  <a:lnTo>
                    <a:pt x="113550" y="11264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22" y="13766"/>
                  </a:lnTo>
                  <a:lnTo>
                    <a:pt x="113309" y="13843"/>
                  </a:lnTo>
                  <a:lnTo>
                    <a:pt x="113868" y="13347"/>
                  </a:lnTo>
                  <a:lnTo>
                    <a:pt x="114020" y="11849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86" y="11734"/>
                  </a:lnTo>
                  <a:lnTo>
                    <a:pt x="117436" y="11645"/>
                  </a:lnTo>
                  <a:lnTo>
                    <a:pt x="116687" y="11582"/>
                  </a:lnTo>
                  <a:lnTo>
                    <a:pt x="116090" y="12052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395" y="14147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291" y="12776"/>
                  </a:moveTo>
                  <a:lnTo>
                    <a:pt x="122834" y="12192"/>
                  </a:lnTo>
                  <a:lnTo>
                    <a:pt x="122072" y="12115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39" y="14274"/>
                  </a:lnTo>
                  <a:lnTo>
                    <a:pt x="123291" y="12776"/>
                  </a:lnTo>
                  <a:close/>
                </a:path>
                <a:path w="594995" h="31114">
                  <a:moveTo>
                    <a:pt x="127927" y="13233"/>
                  </a:moveTo>
                  <a:lnTo>
                    <a:pt x="127469" y="12661"/>
                  </a:lnTo>
                  <a:lnTo>
                    <a:pt x="126707" y="12573"/>
                  </a:lnTo>
                  <a:lnTo>
                    <a:pt x="125958" y="12509"/>
                  </a:lnTo>
                  <a:lnTo>
                    <a:pt x="125361" y="12979"/>
                  </a:lnTo>
                  <a:lnTo>
                    <a:pt x="125285" y="13741"/>
                  </a:lnTo>
                  <a:lnTo>
                    <a:pt x="125209" y="14478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594995" h="31114">
                  <a:moveTo>
                    <a:pt x="132562" y="13703"/>
                  </a:moveTo>
                  <a:lnTo>
                    <a:pt x="132105" y="13119"/>
                  </a:lnTo>
                  <a:lnTo>
                    <a:pt x="131356" y="13042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64" y="15608"/>
                  </a:lnTo>
                  <a:lnTo>
                    <a:pt x="131864" y="15697"/>
                  </a:lnTo>
                  <a:lnTo>
                    <a:pt x="132422" y="15201"/>
                  </a:lnTo>
                  <a:lnTo>
                    <a:pt x="132562" y="13703"/>
                  </a:lnTo>
                  <a:close/>
                </a:path>
                <a:path w="594995" h="31114">
                  <a:moveTo>
                    <a:pt x="137198" y="14160"/>
                  </a:moveTo>
                  <a:lnTo>
                    <a:pt x="136740" y="13589"/>
                  </a:lnTo>
                  <a:lnTo>
                    <a:pt x="135991" y="13500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69" y="14668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6512" y="16167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594995" h="31114">
                  <a:moveTo>
                    <a:pt x="141846" y="14630"/>
                  </a:moveTo>
                  <a:lnTo>
                    <a:pt x="141376" y="14033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47" y="16535"/>
                  </a:lnTo>
                  <a:lnTo>
                    <a:pt x="141135" y="16624"/>
                  </a:lnTo>
                  <a:lnTo>
                    <a:pt x="141693" y="16116"/>
                  </a:lnTo>
                  <a:lnTo>
                    <a:pt x="141846" y="14630"/>
                  </a:lnTo>
                  <a:close/>
                </a:path>
                <a:path w="594995" h="31114">
                  <a:moveTo>
                    <a:pt x="146481" y="15087"/>
                  </a:moveTo>
                  <a:lnTo>
                    <a:pt x="146024" y="14503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64" y="16319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81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594995" h="31114">
                  <a:moveTo>
                    <a:pt x="151117" y="15557"/>
                  </a:moveTo>
                  <a:lnTo>
                    <a:pt x="150660" y="14960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69" y="17399"/>
                  </a:lnTo>
                  <a:lnTo>
                    <a:pt x="150418" y="17551"/>
                  </a:lnTo>
                  <a:lnTo>
                    <a:pt x="150964" y="17043"/>
                  </a:lnTo>
                  <a:lnTo>
                    <a:pt x="151117" y="15557"/>
                  </a:lnTo>
                  <a:close/>
                </a:path>
                <a:path w="594995" h="31114">
                  <a:moveTo>
                    <a:pt x="155752" y="16014"/>
                  </a:moveTo>
                  <a:lnTo>
                    <a:pt x="155295" y="15443"/>
                  </a:lnTo>
                  <a:lnTo>
                    <a:pt x="154533" y="15354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08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594995" h="31114">
                  <a:moveTo>
                    <a:pt x="160388" y="16484"/>
                  </a:moveTo>
                  <a:lnTo>
                    <a:pt x="159931" y="15900"/>
                  </a:lnTo>
                  <a:lnTo>
                    <a:pt x="159181" y="15824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46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8889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388" y="16484"/>
                  </a:lnTo>
                  <a:close/>
                </a:path>
                <a:path w="594995" h="31114">
                  <a:moveTo>
                    <a:pt x="165023" y="16941"/>
                  </a:moveTo>
                  <a:lnTo>
                    <a:pt x="164566" y="16370"/>
                  </a:lnTo>
                  <a:lnTo>
                    <a:pt x="163817" y="16281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37" y="18859"/>
                  </a:lnTo>
                  <a:lnTo>
                    <a:pt x="164325" y="18935"/>
                  </a:lnTo>
                  <a:lnTo>
                    <a:pt x="164884" y="18440"/>
                  </a:lnTo>
                  <a:lnTo>
                    <a:pt x="165023" y="16941"/>
                  </a:lnTo>
                  <a:close/>
                </a:path>
                <a:path w="594995" h="31114">
                  <a:moveTo>
                    <a:pt x="169672" y="17399"/>
                  </a:moveTo>
                  <a:lnTo>
                    <a:pt x="169202" y="16827"/>
                  </a:lnTo>
                  <a:lnTo>
                    <a:pt x="168452" y="16738"/>
                  </a:lnTo>
                  <a:lnTo>
                    <a:pt x="167703" y="16675"/>
                  </a:lnTo>
                  <a:lnTo>
                    <a:pt x="167106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40"/>
                  </a:lnTo>
                  <a:lnTo>
                    <a:pt x="168173" y="19316"/>
                  </a:lnTo>
                  <a:lnTo>
                    <a:pt x="168960" y="19405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594995" h="31114">
                  <a:moveTo>
                    <a:pt x="174307" y="17868"/>
                  </a:moveTo>
                  <a:lnTo>
                    <a:pt x="173837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62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594995" h="31114">
                  <a:moveTo>
                    <a:pt x="178943" y="18326"/>
                  </a:moveTo>
                  <a:lnTo>
                    <a:pt x="178485" y="17754"/>
                  </a:lnTo>
                  <a:lnTo>
                    <a:pt x="177723" y="17665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34"/>
                  </a:lnTo>
                  <a:lnTo>
                    <a:pt x="176225" y="19558"/>
                  </a:lnTo>
                  <a:lnTo>
                    <a:pt x="176695" y="20167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594995" h="31114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892" y="20789"/>
                  </a:lnTo>
                  <a:lnTo>
                    <a:pt x="183438" y="20294"/>
                  </a:lnTo>
                  <a:lnTo>
                    <a:pt x="183578" y="18796"/>
                  </a:lnTo>
                  <a:close/>
                </a:path>
                <a:path w="594995" h="31114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85" y="19761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15" y="21170"/>
                  </a:lnTo>
                  <a:lnTo>
                    <a:pt x="187515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594995" h="31114">
                  <a:moveTo>
                    <a:pt x="192849" y="19723"/>
                  </a:moveTo>
                  <a:lnTo>
                    <a:pt x="192392" y="19138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1363" y="21640"/>
                  </a:lnTo>
                  <a:lnTo>
                    <a:pt x="192151" y="21717"/>
                  </a:lnTo>
                  <a:lnTo>
                    <a:pt x="192709" y="21221"/>
                  </a:lnTo>
                  <a:lnTo>
                    <a:pt x="192849" y="19723"/>
                  </a:lnTo>
                  <a:close/>
                </a:path>
                <a:path w="594995" h="31114">
                  <a:moveTo>
                    <a:pt x="197497" y="20180"/>
                  </a:moveTo>
                  <a:lnTo>
                    <a:pt x="197027" y="19608"/>
                  </a:lnTo>
                  <a:lnTo>
                    <a:pt x="196278" y="19519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12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86" y="22186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594995" h="31114">
                  <a:moveTo>
                    <a:pt x="202133" y="20637"/>
                  </a:moveTo>
                  <a:lnTo>
                    <a:pt x="201676" y="20066"/>
                  </a:lnTo>
                  <a:lnTo>
                    <a:pt x="200914" y="19989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85" y="22491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80" y="22136"/>
                  </a:lnTo>
                  <a:lnTo>
                    <a:pt x="202133" y="20637"/>
                  </a:lnTo>
                  <a:close/>
                </a:path>
                <a:path w="594995" h="31114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15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01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594995" h="31114">
                  <a:moveTo>
                    <a:pt x="211404" y="21564"/>
                  </a:moveTo>
                  <a:lnTo>
                    <a:pt x="210947" y="20993"/>
                  </a:lnTo>
                  <a:lnTo>
                    <a:pt x="210197" y="20916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62" y="22072"/>
                  </a:lnTo>
                  <a:lnTo>
                    <a:pt x="208699" y="22809"/>
                  </a:lnTo>
                  <a:lnTo>
                    <a:pt x="209156" y="23418"/>
                  </a:lnTo>
                  <a:lnTo>
                    <a:pt x="209905" y="23482"/>
                  </a:lnTo>
                  <a:lnTo>
                    <a:pt x="210705" y="23571"/>
                  </a:lnTo>
                  <a:lnTo>
                    <a:pt x="211264" y="23063"/>
                  </a:lnTo>
                  <a:lnTo>
                    <a:pt x="211404" y="21564"/>
                  </a:lnTo>
                  <a:close/>
                </a:path>
                <a:path w="594995" h="31114">
                  <a:moveTo>
                    <a:pt x="216039" y="22034"/>
                  </a:moveTo>
                  <a:lnTo>
                    <a:pt x="215582" y="21450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29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5353" y="24028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594995" h="31114">
                  <a:moveTo>
                    <a:pt x="220687" y="22491"/>
                  </a:moveTo>
                  <a:lnTo>
                    <a:pt x="220218" y="21920"/>
                  </a:lnTo>
                  <a:lnTo>
                    <a:pt x="219468" y="21831"/>
                  </a:lnTo>
                  <a:lnTo>
                    <a:pt x="218719" y="21767"/>
                  </a:lnTo>
                  <a:lnTo>
                    <a:pt x="218122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27" y="24333"/>
                  </a:lnTo>
                  <a:lnTo>
                    <a:pt x="219189" y="24409"/>
                  </a:lnTo>
                  <a:lnTo>
                    <a:pt x="219976" y="24498"/>
                  </a:lnTo>
                  <a:lnTo>
                    <a:pt x="220535" y="23990"/>
                  </a:lnTo>
                  <a:lnTo>
                    <a:pt x="220687" y="22491"/>
                  </a:lnTo>
                  <a:close/>
                </a:path>
                <a:path w="594995" h="31114">
                  <a:moveTo>
                    <a:pt x="225323" y="22961"/>
                  </a:moveTo>
                  <a:lnTo>
                    <a:pt x="224853" y="22377"/>
                  </a:lnTo>
                  <a:lnTo>
                    <a:pt x="224104" y="22301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24" y="24879"/>
                  </a:lnTo>
                  <a:lnTo>
                    <a:pt x="224612" y="24955"/>
                  </a:lnTo>
                  <a:lnTo>
                    <a:pt x="225171" y="24460"/>
                  </a:lnTo>
                  <a:lnTo>
                    <a:pt x="225323" y="22961"/>
                  </a:lnTo>
                  <a:close/>
                </a:path>
                <a:path w="594995" h="31114">
                  <a:moveTo>
                    <a:pt x="229958" y="23418"/>
                  </a:moveTo>
                  <a:lnTo>
                    <a:pt x="229501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26"/>
                  </a:lnTo>
                  <a:lnTo>
                    <a:pt x="227241" y="24650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594995" h="31114">
                  <a:moveTo>
                    <a:pt x="234594" y="23888"/>
                  </a:moveTo>
                  <a:lnTo>
                    <a:pt x="234137" y="23304"/>
                  </a:lnTo>
                  <a:lnTo>
                    <a:pt x="233375" y="23228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76" y="25120"/>
                  </a:lnTo>
                  <a:lnTo>
                    <a:pt x="232346" y="25730"/>
                  </a:lnTo>
                  <a:lnTo>
                    <a:pt x="233895" y="25882"/>
                  </a:lnTo>
                  <a:lnTo>
                    <a:pt x="234442" y="25387"/>
                  </a:lnTo>
                  <a:lnTo>
                    <a:pt x="234594" y="23888"/>
                  </a:lnTo>
                  <a:close/>
                </a:path>
                <a:path w="594995" h="31114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588" y="24853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31" y="26263"/>
                  </a:lnTo>
                  <a:lnTo>
                    <a:pt x="238531" y="26352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594995" h="31114">
                  <a:moveTo>
                    <a:pt x="243865" y="24815"/>
                  </a:moveTo>
                  <a:lnTo>
                    <a:pt x="243408" y="24218"/>
                  </a:lnTo>
                  <a:lnTo>
                    <a:pt x="241896" y="24079"/>
                  </a:lnTo>
                  <a:lnTo>
                    <a:pt x="241300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3179" y="26809"/>
                  </a:lnTo>
                  <a:lnTo>
                    <a:pt x="243725" y="26314"/>
                  </a:lnTo>
                  <a:lnTo>
                    <a:pt x="243865" y="24815"/>
                  </a:lnTo>
                  <a:close/>
                </a:path>
                <a:path w="594995" h="31114">
                  <a:moveTo>
                    <a:pt x="248513" y="25273"/>
                  </a:moveTo>
                  <a:lnTo>
                    <a:pt x="248043" y="24688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81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815" y="27279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594995" h="31114">
                  <a:moveTo>
                    <a:pt x="253149" y="25730"/>
                  </a:moveTo>
                  <a:lnTo>
                    <a:pt x="252679" y="25158"/>
                  </a:lnTo>
                  <a:lnTo>
                    <a:pt x="251929" y="25069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901" y="27584"/>
                  </a:lnTo>
                  <a:lnTo>
                    <a:pt x="251650" y="27647"/>
                  </a:lnTo>
                  <a:lnTo>
                    <a:pt x="252450" y="27736"/>
                  </a:lnTo>
                  <a:lnTo>
                    <a:pt x="252996" y="27228"/>
                  </a:lnTo>
                  <a:lnTo>
                    <a:pt x="253149" y="25730"/>
                  </a:lnTo>
                  <a:close/>
                </a:path>
                <a:path w="594995" h="31114">
                  <a:moveTo>
                    <a:pt x="257784" y="26200"/>
                  </a:moveTo>
                  <a:lnTo>
                    <a:pt x="257327" y="25628"/>
                  </a:lnTo>
                  <a:lnTo>
                    <a:pt x="256565" y="25539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708"/>
                  </a:lnTo>
                  <a:lnTo>
                    <a:pt x="255066" y="27432"/>
                  </a:lnTo>
                  <a:lnTo>
                    <a:pt x="255536" y="28041"/>
                  </a:lnTo>
                  <a:lnTo>
                    <a:pt x="257086" y="28206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594995" h="31114">
                  <a:moveTo>
                    <a:pt x="262420" y="26657"/>
                  </a:moveTo>
                  <a:lnTo>
                    <a:pt x="261962" y="26085"/>
                  </a:lnTo>
                  <a:lnTo>
                    <a:pt x="261200" y="25996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15" y="27901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63"/>
                  </a:lnTo>
                  <a:lnTo>
                    <a:pt x="262280" y="28155"/>
                  </a:lnTo>
                  <a:lnTo>
                    <a:pt x="262420" y="26657"/>
                  </a:lnTo>
                  <a:close/>
                </a:path>
                <a:path w="594995" h="31114">
                  <a:moveTo>
                    <a:pt x="267055" y="27127"/>
                  </a:moveTo>
                  <a:lnTo>
                    <a:pt x="266598" y="26555"/>
                  </a:lnTo>
                  <a:lnTo>
                    <a:pt x="265849" y="26466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14" y="27622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6369" y="29121"/>
                  </a:lnTo>
                  <a:lnTo>
                    <a:pt x="266915" y="28625"/>
                  </a:lnTo>
                  <a:lnTo>
                    <a:pt x="267055" y="27127"/>
                  </a:lnTo>
                  <a:close/>
                </a:path>
                <a:path w="594995" h="31114">
                  <a:moveTo>
                    <a:pt x="271691" y="27584"/>
                  </a:moveTo>
                  <a:lnTo>
                    <a:pt x="271233" y="27012"/>
                  </a:lnTo>
                  <a:lnTo>
                    <a:pt x="270484" y="26924"/>
                  </a:lnTo>
                  <a:lnTo>
                    <a:pt x="269722" y="26860"/>
                  </a:lnTo>
                  <a:lnTo>
                    <a:pt x="269125" y="27343"/>
                  </a:lnTo>
                  <a:lnTo>
                    <a:pt x="269062" y="28092"/>
                  </a:lnTo>
                  <a:lnTo>
                    <a:pt x="268986" y="28829"/>
                  </a:lnTo>
                  <a:lnTo>
                    <a:pt x="269443" y="29425"/>
                  </a:lnTo>
                  <a:lnTo>
                    <a:pt x="270205" y="29502"/>
                  </a:lnTo>
                  <a:lnTo>
                    <a:pt x="270992" y="29591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594995" h="31114">
                  <a:moveTo>
                    <a:pt x="276339" y="28054"/>
                  </a:moveTo>
                  <a:lnTo>
                    <a:pt x="275869" y="27470"/>
                  </a:lnTo>
                  <a:lnTo>
                    <a:pt x="275120" y="27393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40" y="29972"/>
                  </a:lnTo>
                  <a:lnTo>
                    <a:pt x="275628" y="30048"/>
                  </a:lnTo>
                  <a:lnTo>
                    <a:pt x="276186" y="29552"/>
                  </a:lnTo>
                  <a:lnTo>
                    <a:pt x="276339" y="28054"/>
                  </a:lnTo>
                  <a:close/>
                </a:path>
                <a:path w="594995" h="31114">
                  <a:moveTo>
                    <a:pt x="280974" y="28511"/>
                  </a:moveTo>
                  <a:lnTo>
                    <a:pt x="280517" y="27940"/>
                  </a:lnTo>
                  <a:lnTo>
                    <a:pt x="279755" y="27851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33" y="29019"/>
                  </a:lnTo>
                  <a:lnTo>
                    <a:pt x="278257" y="29756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18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77" y="23888"/>
                  </a:lnTo>
                  <a:lnTo>
                    <a:pt x="551065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86" y="26314"/>
                  </a:lnTo>
                  <a:lnTo>
                    <a:pt x="551548" y="26390"/>
                  </a:lnTo>
                  <a:lnTo>
                    <a:pt x="552335" y="26466"/>
                  </a:lnTo>
                  <a:lnTo>
                    <a:pt x="552894" y="25971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58"/>
                  </a:lnTo>
                  <a:lnTo>
                    <a:pt x="556450" y="24269"/>
                  </a:lnTo>
                  <a:lnTo>
                    <a:pt x="555701" y="24206"/>
                  </a:lnTo>
                  <a:lnTo>
                    <a:pt x="555117" y="24688"/>
                  </a:lnTo>
                  <a:lnTo>
                    <a:pt x="555040" y="25438"/>
                  </a:lnTo>
                  <a:lnTo>
                    <a:pt x="554964" y="26174"/>
                  </a:lnTo>
                  <a:lnTo>
                    <a:pt x="555434" y="26784"/>
                  </a:lnTo>
                  <a:lnTo>
                    <a:pt x="556183" y="26847"/>
                  </a:lnTo>
                  <a:lnTo>
                    <a:pt x="556983" y="26936"/>
                  </a:lnTo>
                  <a:lnTo>
                    <a:pt x="557530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60" y="24815"/>
                  </a:lnTo>
                  <a:lnTo>
                    <a:pt x="561098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00" y="26631"/>
                  </a:lnTo>
                  <a:lnTo>
                    <a:pt x="560070" y="27241"/>
                  </a:lnTo>
                  <a:lnTo>
                    <a:pt x="560819" y="27317"/>
                  </a:lnTo>
                  <a:lnTo>
                    <a:pt x="561619" y="27393"/>
                  </a:lnTo>
                  <a:lnTo>
                    <a:pt x="562165" y="26898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73"/>
                  </a:lnTo>
                  <a:lnTo>
                    <a:pt x="564984" y="25133"/>
                  </a:lnTo>
                  <a:lnTo>
                    <a:pt x="564388" y="25615"/>
                  </a:lnTo>
                  <a:lnTo>
                    <a:pt x="564311" y="26365"/>
                  </a:lnTo>
                  <a:lnTo>
                    <a:pt x="564235" y="27101"/>
                  </a:lnTo>
                  <a:lnTo>
                    <a:pt x="564705" y="27711"/>
                  </a:lnTo>
                  <a:lnTo>
                    <a:pt x="566267" y="27863"/>
                  </a:lnTo>
                  <a:lnTo>
                    <a:pt x="566801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588" y="26327"/>
                  </a:moveTo>
                  <a:lnTo>
                    <a:pt x="571131" y="25742"/>
                  </a:lnTo>
                  <a:lnTo>
                    <a:pt x="570382" y="25666"/>
                  </a:lnTo>
                  <a:lnTo>
                    <a:pt x="569620" y="25590"/>
                  </a:lnTo>
                  <a:lnTo>
                    <a:pt x="569023" y="26073"/>
                  </a:lnTo>
                  <a:lnTo>
                    <a:pt x="568947" y="26822"/>
                  </a:lnTo>
                  <a:lnTo>
                    <a:pt x="568883" y="27559"/>
                  </a:lnTo>
                  <a:lnTo>
                    <a:pt x="569341" y="28168"/>
                  </a:lnTo>
                  <a:lnTo>
                    <a:pt x="570090" y="28244"/>
                  </a:lnTo>
                  <a:lnTo>
                    <a:pt x="570890" y="28321"/>
                  </a:lnTo>
                  <a:lnTo>
                    <a:pt x="571449" y="27825"/>
                  </a:lnTo>
                  <a:lnTo>
                    <a:pt x="571588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67" y="26200"/>
                  </a:lnTo>
                  <a:lnTo>
                    <a:pt x="574255" y="26060"/>
                  </a:lnTo>
                  <a:lnTo>
                    <a:pt x="573671" y="26530"/>
                  </a:lnTo>
                  <a:lnTo>
                    <a:pt x="573595" y="27292"/>
                  </a:lnTo>
                  <a:lnTo>
                    <a:pt x="573519" y="28028"/>
                  </a:lnTo>
                  <a:lnTo>
                    <a:pt x="573976" y="28625"/>
                  </a:lnTo>
                  <a:lnTo>
                    <a:pt x="574738" y="28702"/>
                  </a:lnTo>
                  <a:lnTo>
                    <a:pt x="575525" y="28790"/>
                  </a:lnTo>
                  <a:lnTo>
                    <a:pt x="576084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54"/>
                  </a:moveTo>
                  <a:lnTo>
                    <a:pt x="580402" y="26670"/>
                  </a:lnTo>
                  <a:lnTo>
                    <a:pt x="578891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54" y="28486"/>
                  </a:lnTo>
                  <a:lnTo>
                    <a:pt x="578612" y="29095"/>
                  </a:lnTo>
                  <a:lnTo>
                    <a:pt x="579374" y="29171"/>
                  </a:lnTo>
                  <a:lnTo>
                    <a:pt x="580161" y="29248"/>
                  </a:lnTo>
                  <a:lnTo>
                    <a:pt x="580720" y="28752"/>
                  </a:lnTo>
                  <a:lnTo>
                    <a:pt x="580872" y="27254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50" y="27127"/>
                  </a:lnTo>
                  <a:lnTo>
                    <a:pt x="583539" y="26974"/>
                  </a:lnTo>
                  <a:lnTo>
                    <a:pt x="582942" y="27457"/>
                  </a:lnTo>
                  <a:lnTo>
                    <a:pt x="582866" y="28219"/>
                  </a:lnTo>
                  <a:lnTo>
                    <a:pt x="582790" y="28943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18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81"/>
                  </a:moveTo>
                  <a:lnTo>
                    <a:pt x="589686" y="27584"/>
                  </a:lnTo>
                  <a:lnTo>
                    <a:pt x="588175" y="27444"/>
                  </a:lnTo>
                  <a:lnTo>
                    <a:pt x="587578" y="27927"/>
                  </a:lnTo>
                  <a:lnTo>
                    <a:pt x="587502" y="28676"/>
                  </a:lnTo>
                  <a:lnTo>
                    <a:pt x="587425" y="29413"/>
                  </a:lnTo>
                  <a:lnTo>
                    <a:pt x="587895" y="30022"/>
                  </a:lnTo>
                  <a:lnTo>
                    <a:pt x="588645" y="30086"/>
                  </a:lnTo>
                  <a:lnTo>
                    <a:pt x="589445" y="30175"/>
                  </a:lnTo>
                  <a:lnTo>
                    <a:pt x="589991" y="29679"/>
                  </a:lnTo>
                  <a:lnTo>
                    <a:pt x="590143" y="28181"/>
                  </a:lnTo>
                  <a:close/>
                </a:path>
                <a:path w="594995" h="31114">
                  <a:moveTo>
                    <a:pt x="594779" y="28638"/>
                  </a:moveTo>
                  <a:lnTo>
                    <a:pt x="594321" y="28054"/>
                  </a:lnTo>
                  <a:lnTo>
                    <a:pt x="592797" y="27901"/>
                  </a:lnTo>
                  <a:lnTo>
                    <a:pt x="592213" y="28384"/>
                  </a:lnTo>
                  <a:lnTo>
                    <a:pt x="592137" y="29146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3280" y="30556"/>
                  </a:lnTo>
                  <a:lnTo>
                    <a:pt x="594080" y="30645"/>
                  </a:lnTo>
                  <a:lnTo>
                    <a:pt x="594639" y="30137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10323131" y="5959366"/>
              <a:ext cx="594995" cy="34290"/>
            </a:xfrm>
            <a:custGeom>
              <a:avLst/>
              <a:gdLst/>
              <a:ahLst/>
              <a:cxnLst/>
              <a:rect l="l" t="t" r="r" b="b"/>
              <a:pathLst>
                <a:path w="594995" h="34289">
                  <a:moveTo>
                    <a:pt x="2705" y="3848"/>
                  </a:moveTo>
                  <a:lnTo>
                    <a:pt x="2247" y="3263"/>
                  </a:lnTo>
                  <a:lnTo>
                    <a:pt x="736" y="3111"/>
                  </a:lnTo>
                  <a:lnTo>
                    <a:pt x="139" y="3594"/>
                  </a:lnTo>
                  <a:lnTo>
                    <a:pt x="76" y="4343"/>
                  </a:lnTo>
                  <a:lnTo>
                    <a:pt x="0" y="5080"/>
                  </a:lnTo>
                  <a:lnTo>
                    <a:pt x="457" y="5689"/>
                  </a:lnTo>
                  <a:lnTo>
                    <a:pt x="1219" y="5765"/>
                  </a:lnTo>
                  <a:lnTo>
                    <a:pt x="2006" y="5842"/>
                  </a:lnTo>
                  <a:lnTo>
                    <a:pt x="2565" y="5346"/>
                  </a:lnTo>
                  <a:lnTo>
                    <a:pt x="2705" y="3848"/>
                  </a:lnTo>
                  <a:close/>
                </a:path>
                <a:path w="594995" h="34289">
                  <a:moveTo>
                    <a:pt x="7353" y="4305"/>
                  </a:moveTo>
                  <a:lnTo>
                    <a:pt x="6883" y="3721"/>
                  </a:lnTo>
                  <a:lnTo>
                    <a:pt x="5384" y="3568"/>
                  </a:lnTo>
                  <a:lnTo>
                    <a:pt x="4787" y="4051"/>
                  </a:lnTo>
                  <a:lnTo>
                    <a:pt x="4711" y="4813"/>
                  </a:lnTo>
                  <a:lnTo>
                    <a:pt x="4635" y="5549"/>
                  </a:lnTo>
                  <a:lnTo>
                    <a:pt x="5092" y="6146"/>
                  </a:lnTo>
                  <a:lnTo>
                    <a:pt x="5854" y="6223"/>
                  </a:lnTo>
                  <a:lnTo>
                    <a:pt x="6642" y="6311"/>
                  </a:lnTo>
                  <a:lnTo>
                    <a:pt x="7200" y="5803"/>
                  </a:lnTo>
                  <a:lnTo>
                    <a:pt x="7353" y="4305"/>
                  </a:lnTo>
                  <a:close/>
                </a:path>
                <a:path w="594995" h="34289">
                  <a:moveTo>
                    <a:pt x="11988" y="4775"/>
                  </a:moveTo>
                  <a:lnTo>
                    <a:pt x="11531" y="4178"/>
                  </a:lnTo>
                  <a:lnTo>
                    <a:pt x="10020" y="4038"/>
                  </a:lnTo>
                  <a:lnTo>
                    <a:pt x="9423" y="4521"/>
                  </a:lnTo>
                  <a:lnTo>
                    <a:pt x="9347" y="5270"/>
                  </a:lnTo>
                  <a:lnTo>
                    <a:pt x="9271" y="6007"/>
                  </a:lnTo>
                  <a:lnTo>
                    <a:pt x="9740" y="6616"/>
                  </a:lnTo>
                  <a:lnTo>
                    <a:pt x="10490" y="6692"/>
                  </a:lnTo>
                  <a:lnTo>
                    <a:pt x="11290" y="6769"/>
                  </a:lnTo>
                  <a:lnTo>
                    <a:pt x="11836" y="6273"/>
                  </a:lnTo>
                  <a:lnTo>
                    <a:pt x="11988" y="4775"/>
                  </a:lnTo>
                  <a:close/>
                </a:path>
                <a:path w="594995" h="34289">
                  <a:moveTo>
                    <a:pt x="284060" y="723"/>
                  </a:moveTo>
                  <a:lnTo>
                    <a:pt x="283603" y="152"/>
                  </a:lnTo>
                  <a:lnTo>
                    <a:pt x="282841" y="63"/>
                  </a:lnTo>
                  <a:lnTo>
                    <a:pt x="282092" y="0"/>
                  </a:lnTo>
                  <a:lnTo>
                    <a:pt x="281495" y="482"/>
                  </a:lnTo>
                  <a:lnTo>
                    <a:pt x="281419" y="1231"/>
                  </a:lnTo>
                  <a:lnTo>
                    <a:pt x="281343" y="1968"/>
                  </a:lnTo>
                  <a:lnTo>
                    <a:pt x="281813" y="2565"/>
                  </a:lnTo>
                  <a:lnTo>
                    <a:pt x="282562" y="2641"/>
                  </a:lnTo>
                  <a:lnTo>
                    <a:pt x="283362" y="2730"/>
                  </a:lnTo>
                  <a:lnTo>
                    <a:pt x="283908" y="2222"/>
                  </a:lnTo>
                  <a:lnTo>
                    <a:pt x="284060" y="723"/>
                  </a:lnTo>
                  <a:close/>
                </a:path>
                <a:path w="594995" h="34289">
                  <a:moveTo>
                    <a:pt x="288696" y="1193"/>
                  </a:moveTo>
                  <a:lnTo>
                    <a:pt x="288239" y="609"/>
                  </a:lnTo>
                  <a:lnTo>
                    <a:pt x="286727" y="457"/>
                  </a:lnTo>
                  <a:lnTo>
                    <a:pt x="286131" y="939"/>
                  </a:lnTo>
                  <a:lnTo>
                    <a:pt x="286054" y="1689"/>
                  </a:lnTo>
                  <a:lnTo>
                    <a:pt x="285978" y="2425"/>
                  </a:lnTo>
                  <a:lnTo>
                    <a:pt x="286448" y="3035"/>
                  </a:lnTo>
                  <a:lnTo>
                    <a:pt x="287197" y="3111"/>
                  </a:lnTo>
                  <a:lnTo>
                    <a:pt x="287997" y="3187"/>
                  </a:lnTo>
                  <a:lnTo>
                    <a:pt x="288544" y="2692"/>
                  </a:lnTo>
                  <a:lnTo>
                    <a:pt x="288696" y="1193"/>
                  </a:lnTo>
                  <a:close/>
                </a:path>
                <a:path w="594995" h="34289">
                  <a:moveTo>
                    <a:pt x="293331" y="1651"/>
                  </a:moveTo>
                  <a:lnTo>
                    <a:pt x="292874" y="1079"/>
                  </a:lnTo>
                  <a:lnTo>
                    <a:pt x="292125" y="990"/>
                  </a:lnTo>
                  <a:lnTo>
                    <a:pt x="291363" y="914"/>
                  </a:lnTo>
                  <a:lnTo>
                    <a:pt x="290766" y="1397"/>
                  </a:lnTo>
                  <a:lnTo>
                    <a:pt x="290690" y="2159"/>
                  </a:lnTo>
                  <a:lnTo>
                    <a:pt x="290626" y="2882"/>
                  </a:lnTo>
                  <a:lnTo>
                    <a:pt x="291084" y="3492"/>
                  </a:lnTo>
                  <a:lnTo>
                    <a:pt x="291833" y="3568"/>
                  </a:lnTo>
                  <a:lnTo>
                    <a:pt x="292633" y="3657"/>
                  </a:lnTo>
                  <a:lnTo>
                    <a:pt x="293192" y="3149"/>
                  </a:lnTo>
                  <a:lnTo>
                    <a:pt x="293331" y="1651"/>
                  </a:lnTo>
                  <a:close/>
                </a:path>
                <a:path w="594995" h="34289">
                  <a:moveTo>
                    <a:pt x="297967" y="2120"/>
                  </a:moveTo>
                  <a:lnTo>
                    <a:pt x="297510" y="1536"/>
                  </a:lnTo>
                  <a:lnTo>
                    <a:pt x="296760" y="1460"/>
                  </a:lnTo>
                  <a:lnTo>
                    <a:pt x="295998" y="1384"/>
                  </a:lnTo>
                  <a:lnTo>
                    <a:pt x="295402" y="1866"/>
                  </a:lnTo>
                  <a:lnTo>
                    <a:pt x="295338" y="2616"/>
                  </a:lnTo>
                  <a:lnTo>
                    <a:pt x="295262" y="3352"/>
                  </a:lnTo>
                  <a:lnTo>
                    <a:pt x="295719" y="3962"/>
                  </a:lnTo>
                  <a:lnTo>
                    <a:pt x="297281" y="4114"/>
                  </a:lnTo>
                  <a:lnTo>
                    <a:pt x="297827" y="3606"/>
                  </a:lnTo>
                  <a:lnTo>
                    <a:pt x="297967" y="2120"/>
                  </a:lnTo>
                  <a:close/>
                </a:path>
                <a:path w="594995" h="34289">
                  <a:moveTo>
                    <a:pt x="302602" y="2578"/>
                  </a:moveTo>
                  <a:lnTo>
                    <a:pt x="302145" y="2006"/>
                  </a:lnTo>
                  <a:lnTo>
                    <a:pt x="301396" y="1917"/>
                  </a:lnTo>
                  <a:lnTo>
                    <a:pt x="300634" y="1841"/>
                  </a:lnTo>
                  <a:lnTo>
                    <a:pt x="300037" y="2324"/>
                  </a:lnTo>
                  <a:lnTo>
                    <a:pt x="299974" y="3086"/>
                  </a:lnTo>
                  <a:lnTo>
                    <a:pt x="299897" y="3810"/>
                  </a:lnTo>
                  <a:lnTo>
                    <a:pt x="300355" y="4419"/>
                  </a:lnTo>
                  <a:lnTo>
                    <a:pt x="301104" y="4495"/>
                  </a:lnTo>
                  <a:lnTo>
                    <a:pt x="301904" y="4584"/>
                  </a:lnTo>
                  <a:lnTo>
                    <a:pt x="302463" y="4076"/>
                  </a:lnTo>
                  <a:lnTo>
                    <a:pt x="302602" y="2578"/>
                  </a:lnTo>
                  <a:close/>
                </a:path>
                <a:path w="594995" h="34289">
                  <a:moveTo>
                    <a:pt x="307251" y="3048"/>
                  </a:moveTo>
                  <a:lnTo>
                    <a:pt x="306781" y="2463"/>
                  </a:lnTo>
                  <a:lnTo>
                    <a:pt x="306031" y="2387"/>
                  </a:lnTo>
                  <a:lnTo>
                    <a:pt x="305282" y="2311"/>
                  </a:lnTo>
                  <a:lnTo>
                    <a:pt x="304685" y="2794"/>
                  </a:lnTo>
                  <a:lnTo>
                    <a:pt x="304609" y="3543"/>
                  </a:lnTo>
                  <a:lnTo>
                    <a:pt x="304533" y="4279"/>
                  </a:lnTo>
                  <a:lnTo>
                    <a:pt x="304990" y="4889"/>
                  </a:lnTo>
                  <a:lnTo>
                    <a:pt x="305752" y="4953"/>
                  </a:lnTo>
                  <a:lnTo>
                    <a:pt x="306539" y="5041"/>
                  </a:lnTo>
                  <a:lnTo>
                    <a:pt x="307098" y="4533"/>
                  </a:lnTo>
                  <a:lnTo>
                    <a:pt x="307251" y="3048"/>
                  </a:lnTo>
                  <a:close/>
                </a:path>
                <a:path w="594995" h="34289">
                  <a:moveTo>
                    <a:pt x="311886" y="3505"/>
                  </a:moveTo>
                  <a:lnTo>
                    <a:pt x="311429" y="2933"/>
                  </a:lnTo>
                  <a:lnTo>
                    <a:pt x="310667" y="2844"/>
                  </a:lnTo>
                  <a:lnTo>
                    <a:pt x="309918" y="2768"/>
                  </a:lnTo>
                  <a:lnTo>
                    <a:pt x="309321" y="3251"/>
                  </a:lnTo>
                  <a:lnTo>
                    <a:pt x="309245" y="4013"/>
                  </a:lnTo>
                  <a:lnTo>
                    <a:pt x="309168" y="4737"/>
                  </a:lnTo>
                  <a:lnTo>
                    <a:pt x="309638" y="5346"/>
                  </a:lnTo>
                  <a:lnTo>
                    <a:pt x="311188" y="5511"/>
                  </a:lnTo>
                  <a:lnTo>
                    <a:pt x="311734" y="5003"/>
                  </a:lnTo>
                  <a:lnTo>
                    <a:pt x="311886" y="3505"/>
                  </a:lnTo>
                  <a:close/>
                </a:path>
                <a:path w="594995" h="34289">
                  <a:moveTo>
                    <a:pt x="316522" y="3962"/>
                  </a:moveTo>
                  <a:lnTo>
                    <a:pt x="316064" y="3390"/>
                  </a:lnTo>
                  <a:lnTo>
                    <a:pt x="315302" y="3302"/>
                  </a:lnTo>
                  <a:lnTo>
                    <a:pt x="314553" y="3238"/>
                  </a:lnTo>
                  <a:lnTo>
                    <a:pt x="313956" y="3721"/>
                  </a:lnTo>
                  <a:lnTo>
                    <a:pt x="313880" y="4470"/>
                  </a:lnTo>
                  <a:lnTo>
                    <a:pt x="313817" y="5207"/>
                  </a:lnTo>
                  <a:lnTo>
                    <a:pt x="314274" y="5816"/>
                  </a:lnTo>
                  <a:lnTo>
                    <a:pt x="315023" y="5880"/>
                  </a:lnTo>
                  <a:lnTo>
                    <a:pt x="315823" y="5969"/>
                  </a:lnTo>
                  <a:lnTo>
                    <a:pt x="316382" y="5461"/>
                  </a:lnTo>
                  <a:lnTo>
                    <a:pt x="316522" y="3962"/>
                  </a:lnTo>
                  <a:close/>
                </a:path>
                <a:path w="594995" h="34289">
                  <a:moveTo>
                    <a:pt x="321157" y="4432"/>
                  </a:moveTo>
                  <a:lnTo>
                    <a:pt x="320700" y="3860"/>
                  </a:lnTo>
                  <a:lnTo>
                    <a:pt x="319938" y="3771"/>
                  </a:lnTo>
                  <a:lnTo>
                    <a:pt x="319189" y="3695"/>
                  </a:lnTo>
                  <a:lnTo>
                    <a:pt x="318592" y="4178"/>
                  </a:lnTo>
                  <a:lnTo>
                    <a:pt x="318516" y="4927"/>
                  </a:lnTo>
                  <a:lnTo>
                    <a:pt x="318452" y="5664"/>
                  </a:lnTo>
                  <a:lnTo>
                    <a:pt x="318909" y="6273"/>
                  </a:lnTo>
                  <a:lnTo>
                    <a:pt x="319659" y="6350"/>
                  </a:lnTo>
                  <a:lnTo>
                    <a:pt x="320459" y="6426"/>
                  </a:lnTo>
                  <a:lnTo>
                    <a:pt x="321017" y="5930"/>
                  </a:lnTo>
                  <a:lnTo>
                    <a:pt x="321157" y="4432"/>
                  </a:lnTo>
                  <a:close/>
                </a:path>
                <a:path w="594995" h="34289">
                  <a:moveTo>
                    <a:pt x="325793" y="4889"/>
                  </a:moveTo>
                  <a:lnTo>
                    <a:pt x="325335" y="4318"/>
                  </a:lnTo>
                  <a:lnTo>
                    <a:pt x="324586" y="4229"/>
                  </a:lnTo>
                  <a:lnTo>
                    <a:pt x="323824" y="4165"/>
                  </a:lnTo>
                  <a:lnTo>
                    <a:pt x="323227" y="4648"/>
                  </a:lnTo>
                  <a:lnTo>
                    <a:pt x="323164" y="5397"/>
                  </a:lnTo>
                  <a:lnTo>
                    <a:pt x="323088" y="6134"/>
                  </a:lnTo>
                  <a:lnTo>
                    <a:pt x="323545" y="6731"/>
                  </a:lnTo>
                  <a:lnTo>
                    <a:pt x="324294" y="6807"/>
                  </a:lnTo>
                  <a:lnTo>
                    <a:pt x="325094" y="6896"/>
                  </a:lnTo>
                  <a:lnTo>
                    <a:pt x="325653" y="6388"/>
                  </a:lnTo>
                  <a:lnTo>
                    <a:pt x="325793" y="4889"/>
                  </a:lnTo>
                  <a:close/>
                </a:path>
                <a:path w="594995" h="34289">
                  <a:moveTo>
                    <a:pt x="330441" y="5359"/>
                  </a:moveTo>
                  <a:lnTo>
                    <a:pt x="329971" y="4775"/>
                  </a:lnTo>
                  <a:lnTo>
                    <a:pt x="328460" y="4622"/>
                  </a:lnTo>
                  <a:lnTo>
                    <a:pt x="327875" y="5105"/>
                  </a:lnTo>
                  <a:lnTo>
                    <a:pt x="327799" y="5854"/>
                  </a:lnTo>
                  <a:lnTo>
                    <a:pt x="327723" y="6591"/>
                  </a:lnTo>
                  <a:lnTo>
                    <a:pt x="328180" y="7200"/>
                  </a:lnTo>
                  <a:lnTo>
                    <a:pt x="328942" y="7277"/>
                  </a:lnTo>
                  <a:lnTo>
                    <a:pt x="329730" y="7353"/>
                  </a:lnTo>
                  <a:lnTo>
                    <a:pt x="330288" y="6858"/>
                  </a:lnTo>
                  <a:lnTo>
                    <a:pt x="330441" y="5359"/>
                  </a:lnTo>
                  <a:close/>
                </a:path>
                <a:path w="594995" h="34289">
                  <a:moveTo>
                    <a:pt x="335076" y="5816"/>
                  </a:moveTo>
                  <a:lnTo>
                    <a:pt x="334619" y="5245"/>
                  </a:lnTo>
                  <a:lnTo>
                    <a:pt x="333857" y="5156"/>
                  </a:lnTo>
                  <a:lnTo>
                    <a:pt x="333095" y="5092"/>
                  </a:lnTo>
                  <a:lnTo>
                    <a:pt x="332511" y="5575"/>
                  </a:lnTo>
                  <a:lnTo>
                    <a:pt x="332435" y="6324"/>
                  </a:lnTo>
                  <a:lnTo>
                    <a:pt x="332359" y="7061"/>
                  </a:lnTo>
                  <a:lnTo>
                    <a:pt x="332828" y="7658"/>
                  </a:lnTo>
                  <a:lnTo>
                    <a:pt x="333578" y="7734"/>
                  </a:lnTo>
                  <a:lnTo>
                    <a:pt x="334378" y="7823"/>
                  </a:lnTo>
                  <a:lnTo>
                    <a:pt x="334924" y="7315"/>
                  </a:lnTo>
                  <a:lnTo>
                    <a:pt x="335076" y="5816"/>
                  </a:lnTo>
                  <a:close/>
                </a:path>
                <a:path w="594995" h="34289">
                  <a:moveTo>
                    <a:pt x="339712" y="6286"/>
                  </a:moveTo>
                  <a:lnTo>
                    <a:pt x="339255" y="5702"/>
                  </a:lnTo>
                  <a:lnTo>
                    <a:pt x="337743" y="5549"/>
                  </a:lnTo>
                  <a:lnTo>
                    <a:pt x="337146" y="6032"/>
                  </a:lnTo>
                  <a:lnTo>
                    <a:pt x="337070" y="6781"/>
                  </a:lnTo>
                  <a:lnTo>
                    <a:pt x="336994" y="7518"/>
                  </a:lnTo>
                  <a:lnTo>
                    <a:pt x="337464" y="8128"/>
                  </a:lnTo>
                  <a:lnTo>
                    <a:pt x="338213" y="8204"/>
                  </a:lnTo>
                  <a:lnTo>
                    <a:pt x="339013" y="8280"/>
                  </a:lnTo>
                  <a:lnTo>
                    <a:pt x="339559" y="7785"/>
                  </a:lnTo>
                  <a:lnTo>
                    <a:pt x="339712" y="6286"/>
                  </a:lnTo>
                  <a:close/>
                </a:path>
                <a:path w="594995" h="34289">
                  <a:moveTo>
                    <a:pt x="344347" y="6743"/>
                  </a:moveTo>
                  <a:lnTo>
                    <a:pt x="343890" y="6172"/>
                  </a:lnTo>
                  <a:lnTo>
                    <a:pt x="343128" y="6083"/>
                  </a:lnTo>
                  <a:lnTo>
                    <a:pt x="342379" y="6007"/>
                  </a:lnTo>
                  <a:lnTo>
                    <a:pt x="341782" y="6489"/>
                  </a:lnTo>
                  <a:lnTo>
                    <a:pt x="341706" y="7251"/>
                  </a:lnTo>
                  <a:lnTo>
                    <a:pt x="341630" y="7975"/>
                  </a:lnTo>
                  <a:lnTo>
                    <a:pt x="342099" y="8585"/>
                  </a:lnTo>
                  <a:lnTo>
                    <a:pt x="342849" y="8661"/>
                  </a:lnTo>
                  <a:lnTo>
                    <a:pt x="343649" y="8750"/>
                  </a:lnTo>
                  <a:lnTo>
                    <a:pt x="344195" y="8242"/>
                  </a:lnTo>
                  <a:lnTo>
                    <a:pt x="344347" y="6743"/>
                  </a:lnTo>
                  <a:close/>
                </a:path>
                <a:path w="594995" h="34289">
                  <a:moveTo>
                    <a:pt x="348983" y="7213"/>
                  </a:moveTo>
                  <a:lnTo>
                    <a:pt x="348526" y="6629"/>
                  </a:lnTo>
                  <a:lnTo>
                    <a:pt x="347002" y="6477"/>
                  </a:lnTo>
                  <a:lnTo>
                    <a:pt x="346417" y="6959"/>
                  </a:lnTo>
                  <a:lnTo>
                    <a:pt x="346341" y="7708"/>
                  </a:lnTo>
                  <a:lnTo>
                    <a:pt x="346278" y="8445"/>
                  </a:lnTo>
                  <a:lnTo>
                    <a:pt x="346735" y="9055"/>
                  </a:lnTo>
                  <a:lnTo>
                    <a:pt x="347484" y="9131"/>
                  </a:lnTo>
                  <a:lnTo>
                    <a:pt x="348284" y="9207"/>
                  </a:lnTo>
                  <a:lnTo>
                    <a:pt x="348843" y="8712"/>
                  </a:lnTo>
                  <a:lnTo>
                    <a:pt x="348983" y="7213"/>
                  </a:lnTo>
                  <a:close/>
                </a:path>
                <a:path w="594995" h="34289">
                  <a:moveTo>
                    <a:pt x="353618" y="7670"/>
                  </a:moveTo>
                  <a:lnTo>
                    <a:pt x="353161" y="7086"/>
                  </a:lnTo>
                  <a:lnTo>
                    <a:pt x="351650" y="6934"/>
                  </a:lnTo>
                  <a:lnTo>
                    <a:pt x="351053" y="7416"/>
                  </a:lnTo>
                  <a:lnTo>
                    <a:pt x="350989" y="8178"/>
                  </a:lnTo>
                  <a:lnTo>
                    <a:pt x="350913" y="8902"/>
                  </a:lnTo>
                  <a:lnTo>
                    <a:pt x="351370" y="9512"/>
                  </a:lnTo>
                  <a:lnTo>
                    <a:pt x="352132" y="9588"/>
                  </a:lnTo>
                  <a:lnTo>
                    <a:pt x="352920" y="9677"/>
                  </a:lnTo>
                  <a:lnTo>
                    <a:pt x="353479" y="9169"/>
                  </a:lnTo>
                  <a:lnTo>
                    <a:pt x="353618" y="7670"/>
                  </a:lnTo>
                  <a:close/>
                </a:path>
                <a:path w="594995" h="34289">
                  <a:moveTo>
                    <a:pt x="358267" y="8140"/>
                  </a:moveTo>
                  <a:lnTo>
                    <a:pt x="357797" y="7556"/>
                  </a:lnTo>
                  <a:lnTo>
                    <a:pt x="357047" y="7480"/>
                  </a:lnTo>
                  <a:lnTo>
                    <a:pt x="356298" y="7404"/>
                  </a:lnTo>
                  <a:lnTo>
                    <a:pt x="355701" y="7886"/>
                  </a:lnTo>
                  <a:lnTo>
                    <a:pt x="355625" y="8636"/>
                  </a:lnTo>
                  <a:lnTo>
                    <a:pt x="355549" y="9372"/>
                  </a:lnTo>
                  <a:lnTo>
                    <a:pt x="356006" y="9982"/>
                  </a:lnTo>
                  <a:lnTo>
                    <a:pt x="356768" y="10045"/>
                  </a:lnTo>
                  <a:lnTo>
                    <a:pt x="357555" y="10134"/>
                  </a:lnTo>
                  <a:lnTo>
                    <a:pt x="358114" y="9626"/>
                  </a:lnTo>
                  <a:lnTo>
                    <a:pt x="358267" y="8140"/>
                  </a:lnTo>
                  <a:close/>
                </a:path>
                <a:path w="594995" h="34289">
                  <a:moveTo>
                    <a:pt x="362902" y="8597"/>
                  </a:moveTo>
                  <a:lnTo>
                    <a:pt x="362432" y="8013"/>
                  </a:lnTo>
                  <a:lnTo>
                    <a:pt x="360934" y="7861"/>
                  </a:lnTo>
                  <a:lnTo>
                    <a:pt x="360337" y="8343"/>
                  </a:lnTo>
                  <a:lnTo>
                    <a:pt x="360260" y="9105"/>
                  </a:lnTo>
                  <a:lnTo>
                    <a:pt x="360184" y="9829"/>
                  </a:lnTo>
                  <a:lnTo>
                    <a:pt x="360641" y="10439"/>
                  </a:lnTo>
                  <a:lnTo>
                    <a:pt x="362204" y="10591"/>
                  </a:lnTo>
                  <a:lnTo>
                    <a:pt x="362750" y="10096"/>
                  </a:lnTo>
                  <a:lnTo>
                    <a:pt x="362902" y="8597"/>
                  </a:lnTo>
                  <a:close/>
                </a:path>
                <a:path w="594995" h="34289">
                  <a:moveTo>
                    <a:pt x="367538" y="9067"/>
                  </a:moveTo>
                  <a:lnTo>
                    <a:pt x="367080" y="8483"/>
                  </a:lnTo>
                  <a:lnTo>
                    <a:pt x="366318" y="8407"/>
                  </a:lnTo>
                  <a:lnTo>
                    <a:pt x="365569" y="8331"/>
                  </a:lnTo>
                  <a:lnTo>
                    <a:pt x="364972" y="8813"/>
                  </a:lnTo>
                  <a:lnTo>
                    <a:pt x="364896" y="9563"/>
                  </a:lnTo>
                  <a:lnTo>
                    <a:pt x="364820" y="10299"/>
                  </a:lnTo>
                  <a:lnTo>
                    <a:pt x="365290" y="10909"/>
                  </a:lnTo>
                  <a:lnTo>
                    <a:pt x="366039" y="10972"/>
                  </a:lnTo>
                  <a:lnTo>
                    <a:pt x="366839" y="11061"/>
                  </a:lnTo>
                  <a:lnTo>
                    <a:pt x="367385" y="10553"/>
                  </a:lnTo>
                  <a:lnTo>
                    <a:pt x="367538" y="9067"/>
                  </a:lnTo>
                  <a:close/>
                </a:path>
                <a:path w="594995" h="34289">
                  <a:moveTo>
                    <a:pt x="372173" y="9525"/>
                  </a:moveTo>
                  <a:lnTo>
                    <a:pt x="371716" y="8940"/>
                  </a:lnTo>
                  <a:lnTo>
                    <a:pt x="370205" y="8788"/>
                  </a:lnTo>
                  <a:lnTo>
                    <a:pt x="369608" y="9271"/>
                  </a:lnTo>
                  <a:lnTo>
                    <a:pt x="369531" y="10033"/>
                  </a:lnTo>
                  <a:lnTo>
                    <a:pt x="369468" y="10756"/>
                  </a:lnTo>
                  <a:lnTo>
                    <a:pt x="369925" y="11366"/>
                  </a:lnTo>
                  <a:lnTo>
                    <a:pt x="370674" y="11442"/>
                  </a:lnTo>
                  <a:lnTo>
                    <a:pt x="371475" y="11518"/>
                  </a:lnTo>
                  <a:lnTo>
                    <a:pt x="372033" y="11023"/>
                  </a:lnTo>
                  <a:lnTo>
                    <a:pt x="372173" y="9525"/>
                  </a:lnTo>
                  <a:close/>
                </a:path>
                <a:path w="594995" h="34289">
                  <a:moveTo>
                    <a:pt x="376809" y="9982"/>
                  </a:moveTo>
                  <a:lnTo>
                    <a:pt x="376351" y="9410"/>
                  </a:lnTo>
                  <a:lnTo>
                    <a:pt x="375602" y="9321"/>
                  </a:lnTo>
                  <a:lnTo>
                    <a:pt x="374840" y="9258"/>
                  </a:lnTo>
                  <a:lnTo>
                    <a:pt x="374243" y="9740"/>
                  </a:lnTo>
                  <a:lnTo>
                    <a:pt x="374167" y="10490"/>
                  </a:lnTo>
                  <a:lnTo>
                    <a:pt x="374103" y="11226"/>
                  </a:lnTo>
                  <a:lnTo>
                    <a:pt x="374561" y="11823"/>
                  </a:lnTo>
                  <a:lnTo>
                    <a:pt x="375310" y="11899"/>
                  </a:lnTo>
                  <a:lnTo>
                    <a:pt x="376110" y="11988"/>
                  </a:lnTo>
                  <a:lnTo>
                    <a:pt x="376669" y="11480"/>
                  </a:lnTo>
                  <a:lnTo>
                    <a:pt x="376809" y="9982"/>
                  </a:lnTo>
                  <a:close/>
                </a:path>
                <a:path w="594995" h="34289">
                  <a:moveTo>
                    <a:pt x="381444" y="10452"/>
                  </a:moveTo>
                  <a:lnTo>
                    <a:pt x="380987" y="9880"/>
                  </a:lnTo>
                  <a:lnTo>
                    <a:pt x="380238" y="9791"/>
                  </a:lnTo>
                  <a:lnTo>
                    <a:pt x="379476" y="9715"/>
                  </a:lnTo>
                  <a:lnTo>
                    <a:pt x="378879" y="10198"/>
                  </a:lnTo>
                  <a:lnTo>
                    <a:pt x="378815" y="10947"/>
                  </a:lnTo>
                  <a:lnTo>
                    <a:pt x="378739" y="11684"/>
                  </a:lnTo>
                  <a:lnTo>
                    <a:pt x="379196" y="12293"/>
                  </a:lnTo>
                  <a:lnTo>
                    <a:pt x="379958" y="12369"/>
                  </a:lnTo>
                  <a:lnTo>
                    <a:pt x="380746" y="12446"/>
                  </a:lnTo>
                  <a:lnTo>
                    <a:pt x="381304" y="11950"/>
                  </a:lnTo>
                  <a:lnTo>
                    <a:pt x="381444" y="10452"/>
                  </a:lnTo>
                  <a:close/>
                </a:path>
                <a:path w="594995" h="34289">
                  <a:moveTo>
                    <a:pt x="386092" y="10909"/>
                  </a:moveTo>
                  <a:lnTo>
                    <a:pt x="385622" y="10337"/>
                  </a:lnTo>
                  <a:lnTo>
                    <a:pt x="384873" y="10248"/>
                  </a:lnTo>
                  <a:lnTo>
                    <a:pt x="384124" y="10185"/>
                  </a:lnTo>
                  <a:lnTo>
                    <a:pt x="383527" y="10668"/>
                  </a:lnTo>
                  <a:lnTo>
                    <a:pt x="383451" y="11417"/>
                  </a:lnTo>
                  <a:lnTo>
                    <a:pt x="383374" y="12153"/>
                  </a:lnTo>
                  <a:lnTo>
                    <a:pt x="383832" y="12750"/>
                  </a:lnTo>
                  <a:lnTo>
                    <a:pt x="384594" y="12827"/>
                  </a:lnTo>
                  <a:lnTo>
                    <a:pt x="385381" y="12915"/>
                  </a:lnTo>
                  <a:lnTo>
                    <a:pt x="385940" y="12407"/>
                  </a:lnTo>
                  <a:lnTo>
                    <a:pt x="386092" y="10909"/>
                  </a:lnTo>
                  <a:close/>
                </a:path>
                <a:path w="594995" h="34289">
                  <a:moveTo>
                    <a:pt x="390728" y="11379"/>
                  </a:moveTo>
                  <a:lnTo>
                    <a:pt x="390258" y="10795"/>
                  </a:lnTo>
                  <a:lnTo>
                    <a:pt x="389509" y="10718"/>
                  </a:lnTo>
                  <a:lnTo>
                    <a:pt x="388759" y="10642"/>
                  </a:lnTo>
                  <a:lnTo>
                    <a:pt x="388162" y="11125"/>
                  </a:lnTo>
                  <a:lnTo>
                    <a:pt x="388086" y="11874"/>
                  </a:lnTo>
                  <a:lnTo>
                    <a:pt x="388010" y="12611"/>
                  </a:lnTo>
                  <a:lnTo>
                    <a:pt x="388467" y="13220"/>
                  </a:lnTo>
                  <a:lnTo>
                    <a:pt x="389229" y="13296"/>
                  </a:lnTo>
                  <a:lnTo>
                    <a:pt x="390017" y="13373"/>
                  </a:lnTo>
                  <a:lnTo>
                    <a:pt x="390575" y="12877"/>
                  </a:lnTo>
                  <a:lnTo>
                    <a:pt x="390728" y="11379"/>
                  </a:lnTo>
                  <a:close/>
                </a:path>
                <a:path w="594995" h="34289">
                  <a:moveTo>
                    <a:pt x="395363" y="11836"/>
                  </a:moveTo>
                  <a:lnTo>
                    <a:pt x="394906" y="11252"/>
                  </a:lnTo>
                  <a:lnTo>
                    <a:pt x="393395" y="11099"/>
                  </a:lnTo>
                  <a:lnTo>
                    <a:pt x="392798" y="11582"/>
                  </a:lnTo>
                  <a:lnTo>
                    <a:pt x="392722" y="12344"/>
                  </a:lnTo>
                  <a:lnTo>
                    <a:pt x="392645" y="13068"/>
                  </a:lnTo>
                  <a:lnTo>
                    <a:pt x="393115" y="13677"/>
                  </a:lnTo>
                  <a:lnTo>
                    <a:pt x="393865" y="13754"/>
                  </a:lnTo>
                  <a:lnTo>
                    <a:pt x="394665" y="13843"/>
                  </a:lnTo>
                  <a:lnTo>
                    <a:pt x="395211" y="13335"/>
                  </a:lnTo>
                  <a:lnTo>
                    <a:pt x="395363" y="11836"/>
                  </a:lnTo>
                  <a:close/>
                </a:path>
                <a:path w="594995" h="34289">
                  <a:moveTo>
                    <a:pt x="399999" y="12306"/>
                  </a:moveTo>
                  <a:lnTo>
                    <a:pt x="399542" y="11722"/>
                  </a:lnTo>
                  <a:lnTo>
                    <a:pt x="398792" y="11645"/>
                  </a:lnTo>
                  <a:lnTo>
                    <a:pt x="398030" y="11569"/>
                  </a:lnTo>
                  <a:lnTo>
                    <a:pt x="397433" y="12052"/>
                  </a:lnTo>
                  <a:lnTo>
                    <a:pt x="397357" y="12801"/>
                  </a:lnTo>
                  <a:lnTo>
                    <a:pt x="397294" y="13538"/>
                  </a:lnTo>
                  <a:lnTo>
                    <a:pt x="397751" y="14147"/>
                  </a:lnTo>
                  <a:lnTo>
                    <a:pt x="398500" y="14224"/>
                  </a:lnTo>
                  <a:lnTo>
                    <a:pt x="399300" y="14300"/>
                  </a:lnTo>
                  <a:lnTo>
                    <a:pt x="399859" y="13804"/>
                  </a:lnTo>
                  <a:lnTo>
                    <a:pt x="399999" y="12306"/>
                  </a:lnTo>
                  <a:close/>
                </a:path>
                <a:path w="594995" h="34289">
                  <a:moveTo>
                    <a:pt x="404634" y="12763"/>
                  </a:moveTo>
                  <a:lnTo>
                    <a:pt x="404177" y="12179"/>
                  </a:lnTo>
                  <a:lnTo>
                    <a:pt x="402666" y="12026"/>
                  </a:lnTo>
                  <a:lnTo>
                    <a:pt x="402069" y="12509"/>
                  </a:lnTo>
                  <a:lnTo>
                    <a:pt x="402005" y="13271"/>
                  </a:lnTo>
                  <a:lnTo>
                    <a:pt x="401929" y="13995"/>
                  </a:lnTo>
                  <a:lnTo>
                    <a:pt x="402386" y="14605"/>
                  </a:lnTo>
                  <a:lnTo>
                    <a:pt x="403136" y="14681"/>
                  </a:lnTo>
                  <a:lnTo>
                    <a:pt x="403936" y="14770"/>
                  </a:lnTo>
                  <a:lnTo>
                    <a:pt x="404495" y="14262"/>
                  </a:lnTo>
                  <a:lnTo>
                    <a:pt x="404634" y="12763"/>
                  </a:lnTo>
                  <a:close/>
                </a:path>
                <a:path w="594995" h="34289">
                  <a:moveTo>
                    <a:pt x="409270" y="13233"/>
                  </a:moveTo>
                  <a:lnTo>
                    <a:pt x="408813" y="12636"/>
                  </a:lnTo>
                  <a:lnTo>
                    <a:pt x="407301" y="12496"/>
                  </a:lnTo>
                  <a:lnTo>
                    <a:pt x="406704" y="12979"/>
                  </a:lnTo>
                  <a:lnTo>
                    <a:pt x="406641" y="13728"/>
                  </a:lnTo>
                  <a:lnTo>
                    <a:pt x="406565" y="14465"/>
                  </a:lnTo>
                  <a:lnTo>
                    <a:pt x="407022" y="15074"/>
                  </a:lnTo>
                  <a:lnTo>
                    <a:pt x="407771" y="15138"/>
                  </a:lnTo>
                  <a:lnTo>
                    <a:pt x="408571" y="15227"/>
                  </a:lnTo>
                  <a:lnTo>
                    <a:pt x="409130" y="14719"/>
                  </a:lnTo>
                  <a:lnTo>
                    <a:pt x="409270" y="13233"/>
                  </a:lnTo>
                  <a:close/>
                </a:path>
                <a:path w="594995" h="34289">
                  <a:moveTo>
                    <a:pt x="413918" y="13690"/>
                  </a:moveTo>
                  <a:lnTo>
                    <a:pt x="413448" y="13119"/>
                  </a:lnTo>
                  <a:lnTo>
                    <a:pt x="412699" y="13030"/>
                  </a:lnTo>
                  <a:lnTo>
                    <a:pt x="411949" y="12954"/>
                  </a:lnTo>
                  <a:lnTo>
                    <a:pt x="411353" y="13436"/>
                  </a:lnTo>
                  <a:lnTo>
                    <a:pt x="411276" y="14198"/>
                  </a:lnTo>
                  <a:lnTo>
                    <a:pt x="411200" y="14922"/>
                  </a:lnTo>
                  <a:lnTo>
                    <a:pt x="411657" y="15532"/>
                  </a:lnTo>
                  <a:lnTo>
                    <a:pt x="413219" y="15684"/>
                  </a:lnTo>
                  <a:lnTo>
                    <a:pt x="413766" y="15189"/>
                  </a:lnTo>
                  <a:lnTo>
                    <a:pt x="413918" y="13690"/>
                  </a:lnTo>
                  <a:close/>
                </a:path>
                <a:path w="594995" h="34289">
                  <a:moveTo>
                    <a:pt x="418553" y="14147"/>
                  </a:moveTo>
                  <a:lnTo>
                    <a:pt x="418096" y="13563"/>
                  </a:lnTo>
                  <a:lnTo>
                    <a:pt x="416572" y="13423"/>
                  </a:lnTo>
                  <a:lnTo>
                    <a:pt x="415988" y="13906"/>
                  </a:lnTo>
                  <a:lnTo>
                    <a:pt x="415912" y="14655"/>
                  </a:lnTo>
                  <a:lnTo>
                    <a:pt x="415836" y="15392"/>
                  </a:lnTo>
                  <a:lnTo>
                    <a:pt x="416306" y="16002"/>
                  </a:lnTo>
                  <a:lnTo>
                    <a:pt x="417055" y="16065"/>
                  </a:lnTo>
                  <a:lnTo>
                    <a:pt x="417855" y="16154"/>
                  </a:lnTo>
                  <a:lnTo>
                    <a:pt x="418401" y="15646"/>
                  </a:lnTo>
                  <a:lnTo>
                    <a:pt x="418553" y="14147"/>
                  </a:lnTo>
                  <a:close/>
                </a:path>
                <a:path w="594995" h="34289">
                  <a:moveTo>
                    <a:pt x="423189" y="14617"/>
                  </a:moveTo>
                  <a:lnTo>
                    <a:pt x="422732" y="14046"/>
                  </a:lnTo>
                  <a:lnTo>
                    <a:pt x="421970" y="13957"/>
                  </a:lnTo>
                  <a:lnTo>
                    <a:pt x="421220" y="13881"/>
                  </a:lnTo>
                  <a:lnTo>
                    <a:pt x="420624" y="14363"/>
                  </a:lnTo>
                  <a:lnTo>
                    <a:pt x="420547" y="15113"/>
                  </a:lnTo>
                  <a:lnTo>
                    <a:pt x="420484" y="15849"/>
                  </a:lnTo>
                  <a:lnTo>
                    <a:pt x="420941" y="16459"/>
                  </a:lnTo>
                  <a:lnTo>
                    <a:pt x="421690" y="16535"/>
                  </a:lnTo>
                  <a:lnTo>
                    <a:pt x="422490" y="16611"/>
                  </a:lnTo>
                  <a:lnTo>
                    <a:pt x="423049" y="16116"/>
                  </a:lnTo>
                  <a:lnTo>
                    <a:pt x="423189" y="14617"/>
                  </a:lnTo>
                  <a:close/>
                </a:path>
                <a:path w="594995" h="34289">
                  <a:moveTo>
                    <a:pt x="427824" y="15074"/>
                  </a:moveTo>
                  <a:lnTo>
                    <a:pt x="427367" y="14490"/>
                  </a:lnTo>
                  <a:lnTo>
                    <a:pt x="425856" y="14351"/>
                  </a:lnTo>
                  <a:lnTo>
                    <a:pt x="425259" y="14833"/>
                  </a:lnTo>
                  <a:lnTo>
                    <a:pt x="425183" y="15582"/>
                  </a:lnTo>
                  <a:lnTo>
                    <a:pt x="425119" y="16319"/>
                  </a:lnTo>
                  <a:lnTo>
                    <a:pt x="425577" y="16916"/>
                  </a:lnTo>
                  <a:lnTo>
                    <a:pt x="426326" y="16992"/>
                  </a:lnTo>
                  <a:lnTo>
                    <a:pt x="427126" y="17081"/>
                  </a:lnTo>
                  <a:lnTo>
                    <a:pt x="427685" y="16573"/>
                  </a:lnTo>
                  <a:lnTo>
                    <a:pt x="427824" y="15074"/>
                  </a:lnTo>
                  <a:close/>
                </a:path>
                <a:path w="594995" h="34289">
                  <a:moveTo>
                    <a:pt x="432460" y="15544"/>
                  </a:moveTo>
                  <a:lnTo>
                    <a:pt x="432003" y="14973"/>
                  </a:lnTo>
                  <a:lnTo>
                    <a:pt x="431253" y="14884"/>
                  </a:lnTo>
                  <a:lnTo>
                    <a:pt x="430491" y="14808"/>
                  </a:lnTo>
                  <a:lnTo>
                    <a:pt x="429895" y="15290"/>
                  </a:lnTo>
                  <a:lnTo>
                    <a:pt x="429831" y="16040"/>
                  </a:lnTo>
                  <a:lnTo>
                    <a:pt x="429755" y="16776"/>
                  </a:lnTo>
                  <a:lnTo>
                    <a:pt x="430212" y="17386"/>
                  </a:lnTo>
                  <a:lnTo>
                    <a:pt x="430961" y="17462"/>
                  </a:lnTo>
                  <a:lnTo>
                    <a:pt x="431761" y="17538"/>
                  </a:lnTo>
                  <a:lnTo>
                    <a:pt x="432320" y="17043"/>
                  </a:lnTo>
                  <a:lnTo>
                    <a:pt x="432460" y="15544"/>
                  </a:lnTo>
                  <a:close/>
                </a:path>
                <a:path w="594995" h="34289">
                  <a:moveTo>
                    <a:pt x="437095" y="16002"/>
                  </a:moveTo>
                  <a:lnTo>
                    <a:pt x="436638" y="15430"/>
                  </a:lnTo>
                  <a:lnTo>
                    <a:pt x="435889" y="15341"/>
                  </a:lnTo>
                  <a:lnTo>
                    <a:pt x="435127" y="15278"/>
                  </a:lnTo>
                  <a:lnTo>
                    <a:pt x="434530" y="15748"/>
                  </a:lnTo>
                  <a:lnTo>
                    <a:pt x="434467" y="16510"/>
                  </a:lnTo>
                  <a:lnTo>
                    <a:pt x="434390" y="17246"/>
                  </a:lnTo>
                  <a:lnTo>
                    <a:pt x="434848" y="17843"/>
                  </a:lnTo>
                  <a:lnTo>
                    <a:pt x="435610" y="17919"/>
                  </a:lnTo>
                  <a:lnTo>
                    <a:pt x="436397" y="18008"/>
                  </a:lnTo>
                  <a:lnTo>
                    <a:pt x="436956" y="17500"/>
                  </a:lnTo>
                  <a:lnTo>
                    <a:pt x="437095" y="16002"/>
                  </a:lnTo>
                  <a:close/>
                </a:path>
                <a:path w="594995" h="34289">
                  <a:moveTo>
                    <a:pt x="441744" y="16471"/>
                  </a:moveTo>
                  <a:lnTo>
                    <a:pt x="441274" y="15887"/>
                  </a:lnTo>
                  <a:lnTo>
                    <a:pt x="440524" y="15811"/>
                  </a:lnTo>
                  <a:lnTo>
                    <a:pt x="439775" y="15735"/>
                  </a:lnTo>
                  <a:lnTo>
                    <a:pt x="439178" y="16217"/>
                  </a:lnTo>
                  <a:lnTo>
                    <a:pt x="439102" y="16967"/>
                  </a:lnTo>
                  <a:lnTo>
                    <a:pt x="439026" y="17703"/>
                  </a:lnTo>
                  <a:lnTo>
                    <a:pt x="439483" y="18313"/>
                  </a:lnTo>
                  <a:lnTo>
                    <a:pt x="440245" y="18389"/>
                  </a:lnTo>
                  <a:lnTo>
                    <a:pt x="441032" y="18465"/>
                  </a:lnTo>
                  <a:lnTo>
                    <a:pt x="441591" y="17970"/>
                  </a:lnTo>
                  <a:lnTo>
                    <a:pt x="441744" y="16471"/>
                  </a:lnTo>
                  <a:close/>
                </a:path>
                <a:path w="594995" h="34289">
                  <a:moveTo>
                    <a:pt x="446379" y="16929"/>
                  </a:moveTo>
                  <a:lnTo>
                    <a:pt x="445922" y="16357"/>
                  </a:lnTo>
                  <a:lnTo>
                    <a:pt x="445160" y="16268"/>
                  </a:lnTo>
                  <a:lnTo>
                    <a:pt x="444411" y="16192"/>
                  </a:lnTo>
                  <a:lnTo>
                    <a:pt x="443814" y="16675"/>
                  </a:lnTo>
                  <a:lnTo>
                    <a:pt x="443738" y="17437"/>
                  </a:lnTo>
                  <a:lnTo>
                    <a:pt x="443661" y="18161"/>
                  </a:lnTo>
                  <a:lnTo>
                    <a:pt x="444131" y="18770"/>
                  </a:lnTo>
                  <a:lnTo>
                    <a:pt x="444881" y="18846"/>
                  </a:lnTo>
                  <a:lnTo>
                    <a:pt x="445681" y="18935"/>
                  </a:lnTo>
                  <a:lnTo>
                    <a:pt x="446227" y="18427"/>
                  </a:lnTo>
                  <a:lnTo>
                    <a:pt x="446379" y="16929"/>
                  </a:lnTo>
                  <a:close/>
                </a:path>
                <a:path w="594995" h="34289">
                  <a:moveTo>
                    <a:pt x="451015" y="17399"/>
                  </a:moveTo>
                  <a:lnTo>
                    <a:pt x="450557" y="16802"/>
                  </a:lnTo>
                  <a:lnTo>
                    <a:pt x="449033" y="16662"/>
                  </a:lnTo>
                  <a:lnTo>
                    <a:pt x="448449" y="17145"/>
                  </a:lnTo>
                  <a:lnTo>
                    <a:pt x="448373" y="17894"/>
                  </a:lnTo>
                  <a:lnTo>
                    <a:pt x="448297" y="18630"/>
                  </a:lnTo>
                  <a:lnTo>
                    <a:pt x="448767" y="19240"/>
                  </a:lnTo>
                  <a:lnTo>
                    <a:pt x="449516" y="19316"/>
                  </a:lnTo>
                  <a:lnTo>
                    <a:pt x="450316" y="19392"/>
                  </a:lnTo>
                  <a:lnTo>
                    <a:pt x="450862" y="18897"/>
                  </a:lnTo>
                  <a:lnTo>
                    <a:pt x="451015" y="17399"/>
                  </a:lnTo>
                  <a:close/>
                </a:path>
                <a:path w="594995" h="34289">
                  <a:moveTo>
                    <a:pt x="455650" y="17856"/>
                  </a:moveTo>
                  <a:lnTo>
                    <a:pt x="455193" y="17284"/>
                  </a:lnTo>
                  <a:lnTo>
                    <a:pt x="454431" y="17195"/>
                  </a:lnTo>
                  <a:lnTo>
                    <a:pt x="453682" y="17119"/>
                  </a:lnTo>
                  <a:lnTo>
                    <a:pt x="453085" y="17602"/>
                  </a:lnTo>
                  <a:lnTo>
                    <a:pt x="453009" y="18364"/>
                  </a:lnTo>
                  <a:lnTo>
                    <a:pt x="452945" y="19088"/>
                  </a:lnTo>
                  <a:lnTo>
                    <a:pt x="453402" y="19697"/>
                  </a:lnTo>
                  <a:lnTo>
                    <a:pt x="454152" y="19773"/>
                  </a:lnTo>
                  <a:lnTo>
                    <a:pt x="454952" y="19862"/>
                  </a:lnTo>
                  <a:lnTo>
                    <a:pt x="455510" y="19354"/>
                  </a:lnTo>
                  <a:lnTo>
                    <a:pt x="455650" y="17856"/>
                  </a:lnTo>
                  <a:close/>
                </a:path>
                <a:path w="594995" h="34289">
                  <a:moveTo>
                    <a:pt x="460286" y="18326"/>
                  </a:moveTo>
                  <a:lnTo>
                    <a:pt x="459828" y="17729"/>
                  </a:lnTo>
                  <a:lnTo>
                    <a:pt x="458317" y="17589"/>
                  </a:lnTo>
                  <a:lnTo>
                    <a:pt x="457720" y="18072"/>
                  </a:lnTo>
                  <a:lnTo>
                    <a:pt x="457657" y="18821"/>
                  </a:lnTo>
                  <a:lnTo>
                    <a:pt x="457581" y="19558"/>
                  </a:lnTo>
                  <a:lnTo>
                    <a:pt x="458038" y="20167"/>
                  </a:lnTo>
                  <a:lnTo>
                    <a:pt x="458787" y="20231"/>
                  </a:lnTo>
                  <a:lnTo>
                    <a:pt x="459587" y="20320"/>
                  </a:lnTo>
                  <a:lnTo>
                    <a:pt x="460146" y="19824"/>
                  </a:lnTo>
                  <a:lnTo>
                    <a:pt x="460286" y="18326"/>
                  </a:lnTo>
                  <a:close/>
                </a:path>
                <a:path w="594995" h="34289">
                  <a:moveTo>
                    <a:pt x="464934" y="18783"/>
                  </a:moveTo>
                  <a:lnTo>
                    <a:pt x="464464" y="18211"/>
                  </a:lnTo>
                  <a:lnTo>
                    <a:pt x="463715" y="18122"/>
                  </a:lnTo>
                  <a:lnTo>
                    <a:pt x="462965" y="18046"/>
                  </a:lnTo>
                  <a:lnTo>
                    <a:pt x="462368" y="18529"/>
                  </a:lnTo>
                  <a:lnTo>
                    <a:pt x="462292" y="19291"/>
                  </a:lnTo>
                  <a:lnTo>
                    <a:pt x="462216" y="20015"/>
                  </a:lnTo>
                  <a:lnTo>
                    <a:pt x="462673" y="20624"/>
                  </a:lnTo>
                  <a:lnTo>
                    <a:pt x="463435" y="20701"/>
                  </a:lnTo>
                  <a:lnTo>
                    <a:pt x="464223" y="20777"/>
                  </a:lnTo>
                  <a:lnTo>
                    <a:pt x="464781" y="20281"/>
                  </a:lnTo>
                  <a:lnTo>
                    <a:pt x="464934" y="18783"/>
                  </a:lnTo>
                  <a:close/>
                </a:path>
                <a:path w="594995" h="34289">
                  <a:moveTo>
                    <a:pt x="469569" y="19253"/>
                  </a:moveTo>
                  <a:lnTo>
                    <a:pt x="469099" y="18656"/>
                  </a:lnTo>
                  <a:lnTo>
                    <a:pt x="467601" y="18516"/>
                  </a:lnTo>
                  <a:lnTo>
                    <a:pt x="467004" y="18999"/>
                  </a:lnTo>
                  <a:lnTo>
                    <a:pt x="466928" y="19748"/>
                  </a:lnTo>
                  <a:lnTo>
                    <a:pt x="466852" y="20485"/>
                  </a:lnTo>
                  <a:lnTo>
                    <a:pt x="467309" y="21094"/>
                  </a:lnTo>
                  <a:lnTo>
                    <a:pt x="468071" y="21158"/>
                  </a:lnTo>
                  <a:lnTo>
                    <a:pt x="468858" y="21247"/>
                  </a:lnTo>
                  <a:lnTo>
                    <a:pt x="469417" y="20739"/>
                  </a:lnTo>
                  <a:lnTo>
                    <a:pt x="469569" y="19253"/>
                  </a:lnTo>
                  <a:close/>
                </a:path>
                <a:path w="594995" h="34289">
                  <a:moveTo>
                    <a:pt x="474205" y="19710"/>
                  </a:moveTo>
                  <a:lnTo>
                    <a:pt x="473748" y="19138"/>
                  </a:lnTo>
                  <a:lnTo>
                    <a:pt x="472986" y="19050"/>
                  </a:lnTo>
                  <a:lnTo>
                    <a:pt x="472236" y="18973"/>
                  </a:lnTo>
                  <a:lnTo>
                    <a:pt x="471639" y="19456"/>
                  </a:lnTo>
                  <a:lnTo>
                    <a:pt x="471563" y="20218"/>
                  </a:lnTo>
                  <a:lnTo>
                    <a:pt x="471487" y="20942"/>
                  </a:lnTo>
                  <a:lnTo>
                    <a:pt x="471957" y="21551"/>
                  </a:lnTo>
                  <a:lnTo>
                    <a:pt x="472706" y="21628"/>
                  </a:lnTo>
                  <a:lnTo>
                    <a:pt x="473506" y="21704"/>
                  </a:lnTo>
                  <a:lnTo>
                    <a:pt x="474052" y="21209"/>
                  </a:lnTo>
                  <a:lnTo>
                    <a:pt x="474205" y="19710"/>
                  </a:lnTo>
                  <a:close/>
                </a:path>
                <a:path w="594995" h="34289">
                  <a:moveTo>
                    <a:pt x="478840" y="20167"/>
                  </a:moveTo>
                  <a:lnTo>
                    <a:pt x="478383" y="19596"/>
                  </a:lnTo>
                  <a:lnTo>
                    <a:pt x="477621" y="19507"/>
                  </a:lnTo>
                  <a:lnTo>
                    <a:pt x="476872" y="19443"/>
                  </a:lnTo>
                  <a:lnTo>
                    <a:pt x="476275" y="19926"/>
                  </a:lnTo>
                  <a:lnTo>
                    <a:pt x="476199" y="20675"/>
                  </a:lnTo>
                  <a:lnTo>
                    <a:pt x="476135" y="21412"/>
                  </a:lnTo>
                  <a:lnTo>
                    <a:pt x="476592" y="22009"/>
                  </a:lnTo>
                  <a:lnTo>
                    <a:pt x="477342" y="22085"/>
                  </a:lnTo>
                  <a:lnTo>
                    <a:pt x="478142" y="22174"/>
                  </a:lnTo>
                  <a:lnTo>
                    <a:pt x="478701" y="21666"/>
                  </a:lnTo>
                  <a:lnTo>
                    <a:pt x="478840" y="20167"/>
                  </a:lnTo>
                  <a:close/>
                </a:path>
                <a:path w="594995" h="34289">
                  <a:moveTo>
                    <a:pt x="483476" y="20637"/>
                  </a:moveTo>
                  <a:lnTo>
                    <a:pt x="483019" y="20053"/>
                  </a:lnTo>
                  <a:lnTo>
                    <a:pt x="481495" y="19900"/>
                  </a:lnTo>
                  <a:lnTo>
                    <a:pt x="480910" y="20383"/>
                  </a:lnTo>
                  <a:lnTo>
                    <a:pt x="480847" y="21132"/>
                  </a:lnTo>
                  <a:lnTo>
                    <a:pt x="480771" y="21869"/>
                  </a:lnTo>
                  <a:lnTo>
                    <a:pt x="481228" y="22479"/>
                  </a:lnTo>
                  <a:lnTo>
                    <a:pt x="481977" y="22555"/>
                  </a:lnTo>
                  <a:lnTo>
                    <a:pt x="482777" y="22631"/>
                  </a:lnTo>
                  <a:lnTo>
                    <a:pt x="483336" y="22136"/>
                  </a:lnTo>
                  <a:lnTo>
                    <a:pt x="483476" y="20637"/>
                  </a:lnTo>
                  <a:close/>
                </a:path>
                <a:path w="594995" h="34289">
                  <a:moveTo>
                    <a:pt x="488111" y="21094"/>
                  </a:moveTo>
                  <a:lnTo>
                    <a:pt x="487654" y="20523"/>
                  </a:lnTo>
                  <a:lnTo>
                    <a:pt x="486905" y="20434"/>
                  </a:lnTo>
                  <a:lnTo>
                    <a:pt x="486143" y="20370"/>
                  </a:lnTo>
                  <a:lnTo>
                    <a:pt x="485546" y="20840"/>
                  </a:lnTo>
                  <a:lnTo>
                    <a:pt x="485482" y="21602"/>
                  </a:lnTo>
                  <a:lnTo>
                    <a:pt x="485406" y="22339"/>
                  </a:lnTo>
                  <a:lnTo>
                    <a:pt x="485863" y="22936"/>
                  </a:lnTo>
                  <a:lnTo>
                    <a:pt x="486613" y="23012"/>
                  </a:lnTo>
                  <a:lnTo>
                    <a:pt x="487413" y="23101"/>
                  </a:lnTo>
                  <a:lnTo>
                    <a:pt x="487972" y="22593"/>
                  </a:lnTo>
                  <a:lnTo>
                    <a:pt x="488111" y="21094"/>
                  </a:lnTo>
                  <a:close/>
                </a:path>
                <a:path w="594995" h="34289">
                  <a:moveTo>
                    <a:pt x="492760" y="21564"/>
                  </a:moveTo>
                  <a:lnTo>
                    <a:pt x="492290" y="20980"/>
                  </a:lnTo>
                  <a:lnTo>
                    <a:pt x="490791" y="20828"/>
                  </a:lnTo>
                  <a:lnTo>
                    <a:pt x="490194" y="21310"/>
                  </a:lnTo>
                  <a:lnTo>
                    <a:pt x="490118" y="22059"/>
                  </a:lnTo>
                  <a:lnTo>
                    <a:pt x="490042" y="22796"/>
                  </a:lnTo>
                  <a:lnTo>
                    <a:pt x="490499" y="23406"/>
                  </a:lnTo>
                  <a:lnTo>
                    <a:pt x="491261" y="23482"/>
                  </a:lnTo>
                  <a:lnTo>
                    <a:pt x="492048" y="23558"/>
                  </a:lnTo>
                  <a:lnTo>
                    <a:pt x="492607" y="23063"/>
                  </a:lnTo>
                  <a:lnTo>
                    <a:pt x="492760" y="21564"/>
                  </a:lnTo>
                  <a:close/>
                </a:path>
                <a:path w="594995" h="34289">
                  <a:moveTo>
                    <a:pt x="497395" y="22021"/>
                  </a:moveTo>
                  <a:lnTo>
                    <a:pt x="496925" y="21450"/>
                  </a:lnTo>
                  <a:lnTo>
                    <a:pt x="496176" y="21361"/>
                  </a:lnTo>
                  <a:lnTo>
                    <a:pt x="495427" y="21297"/>
                  </a:lnTo>
                  <a:lnTo>
                    <a:pt x="494830" y="21767"/>
                  </a:lnTo>
                  <a:lnTo>
                    <a:pt x="494753" y="22529"/>
                  </a:lnTo>
                  <a:lnTo>
                    <a:pt x="494677" y="23266"/>
                  </a:lnTo>
                  <a:lnTo>
                    <a:pt x="495134" y="23863"/>
                  </a:lnTo>
                  <a:lnTo>
                    <a:pt x="495896" y="23939"/>
                  </a:lnTo>
                  <a:lnTo>
                    <a:pt x="496684" y="24028"/>
                  </a:lnTo>
                  <a:lnTo>
                    <a:pt x="497243" y="23520"/>
                  </a:lnTo>
                  <a:lnTo>
                    <a:pt x="497395" y="22021"/>
                  </a:lnTo>
                  <a:close/>
                </a:path>
                <a:path w="594995" h="34289">
                  <a:moveTo>
                    <a:pt x="502031" y="22491"/>
                  </a:moveTo>
                  <a:lnTo>
                    <a:pt x="501573" y="21907"/>
                  </a:lnTo>
                  <a:lnTo>
                    <a:pt x="500811" y="21831"/>
                  </a:lnTo>
                  <a:lnTo>
                    <a:pt x="500062" y="21755"/>
                  </a:lnTo>
                  <a:lnTo>
                    <a:pt x="499465" y="22237"/>
                  </a:lnTo>
                  <a:lnTo>
                    <a:pt x="499389" y="22987"/>
                  </a:lnTo>
                  <a:lnTo>
                    <a:pt x="499313" y="23723"/>
                  </a:lnTo>
                  <a:lnTo>
                    <a:pt x="499783" y="24333"/>
                  </a:lnTo>
                  <a:lnTo>
                    <a:pt x="500532" y="24409"/>
                  </a:lnTo>
                  <a:lnTo>
                    <a:pt x="501332" y="24485"/>
                  </a:lnTo>
                  <a:lnTo>
                    <a:pt x="501878" y="23990"/>
                  </a:lnTo>
                  <a:lnTo>
                    <a:pt x="502031" y="22491"/>
                  </a:lnTo>
                  <a:close/>
                </a:path>
                <a:path w="594995" h="34289">
                  <a:moveTo>
                    <a:pt x="506666" y="22948"/>
                  </a:moveTo>
                  <a:lnTo>
                    <a:pt x="506209" y="22364"/>
                  </a:lnTo>
                  <a:lnTo>
                    <a:pt x="504698" y="22212"/>
                  </a:lnTo>
                  <a:lnTo>
                    <a:pt x="504101" y="22694"/>
                  </a:lnTo>
                  <a:lnTo>
                    <a:pt x="504024" y="23456"/>
                  </a:lnTo>
                  <a:lnTo>
                    <a:pt x="503961" y="24180"/>
                  </a:lnTo>
                  <a:lnTo>
                    <a:pt x="504418" y="24790"/>
                  </a:lnTo>
                  <a:lnTo>
                    <a:pt x="505167" y="24866"/>
                  </a:lnTo>
                  <a:lnTo>
                    <a:pt x="505968" y="24955"/>
                  </a:lnTo>
                  <a:lnTo>
                    <a:pt x="506526" y="24447"/>
                  </a:lnTo>
                  <a:lnTo>
                    <a:pt x="506666" y="22948"/>
                  </a:lnTo>
                  <a:close/>
                </a:path>
                <a:path w="594995" h="34289">
                  <a:moveTo>
                    <a:pt x="511302" y="23418"/>
                  </a:moveTo>
                  <a:lnTo>
                    <a:pt x="510844" y="22834"/>
                  </a:lnTo>
                  <a:lnTo>
                    <a:pt x="510095" y="22758"/>
                  </a:lnTo>
                  <a:lnTo>
                    <a:pt x="509333" y="22682"/>
                  </a:lnTo>
                  <a:lnTo>
                    <a:pt x="508736" y="23164"/>
                  </a:lnTo>
                  <a:lnTo>
                    <a:pt x="508673" y="23914"/>
                  </a:lnTo>
                  <a:lnTo>
                    <a:pt x="508596" y="24650"/>
                  </a:lnTo>
                  <a:lnTo>
                    <a:pt x="509054" y="25260"/>
                  </a:lnTo>
                  <a:lnTo>
                    <a:pt x="509803" y="25323"/>
                  </a:lnTo>
                  <a:lnTo>
                    <a:pt x="510603" y="25412"/>
                  </a:lnTo>
                  <a:lnTo>
                    <a:pt x="511162" y="24904"/>
                  </a:lnTo>
                  <a:lnTo>
                    <a:pt x="511302" y="23418"/>
                  </a:lnTo>
                  <a:close/>
                </a:path>
                <a:path w="594995" h="34289">
                  <a:moveTo>
                    <a:pt x="515937" y="23876"/>
                  </a:moveTo>
                  <a:lnTo>
                    <a:pt x="515480" y="23291"/>
                  </a:lnTo>
                  <a:lnTo>
                    <a:pt x="513969" y="23139"/>
                  </a:lnTo>
                  <a:lnTo>
                    <a:pt x="513372" y="23622"/>
                  </a:lnTo>
                  <a:lnTo>
                    <a:pt x="513308" y="24384"/>
                  </a:lnTo>
                  <a:lnTo>
                    <a:pt x="513232" y="25107"/>
                  </a:lnTo>
                  <a:lnTo>
                    <a:pt x="513689" y="25717"/>
                  </a:lnTo>
                  <a:lnTo>
                    <a:pt x="514438" y="25793"/>
                  </a:lnTo>
                  <a:lnTo>
                    <a:pt x="515239" y="25869"/>
                  </a:lnTo>
                  <a:lnTo>
                    <a:pt x="515797" y="25374"/>
                  </a:lnTo>
                  <a:lnTo>
                    <a:pt x="515937" y="23876"/>
                  </a:lnTo>
                  <a:close/>
                </a:path>
                <a:path w="594995" h="34289">
                  <a:moveTo>
                    <a:pt x="520573" y="24345"/>
                  </a:moveTo>
                  <a:lnTo>
                    <a:pt x="520115" y="23761"/>
                  </a:lnTo>
                  <a:lnTo>
                    <a:pt x="519366" y="23685"/>
                  </a:lnTo>
                  <a:lnTo>
                    <a:pt x="518604" y="23609"/>
                  </a:lnTo>
                  <a:lnTo>
                    <a:pt x="518007" y="24091"/>
                  </a:lnTo>
                  <a:lnTo>
                    <a:pt x="517944" y="24841"/>
                  </a:lnTo>
                  <a:lnTo>
                    <a:pt x="517867" y="25577"/>
                  </a:lnTo>
                  <a:lnTo>
                    <a:pt x="518325" y="26187"/>
                  </a:lnTo>
                  <a:lnTo>
                    <a:pt x="519087" y="26250"/>
                  </a:lnTo>
                  <a:lnTo>
                    <a:pt x="519874" y="26339"/>
                  </a:lnTo>
                  <a:lnTo>
                    <a:pt x="520433" y="25831"/>
                  </a:lnTo>
                  <a:lnTo>
                    <a:pt x="520573" y="24345"/>
                  </a:lnTo>
                  <a:close/>
                </a:path>
                <a:path w="594995" h="34289">
                  <a:moveTo>
                    <a:pt x="525221" y="24803"/>
                  </a:moveTo>
                  <a:lnTo>
                    <a:pt x="524764" y="24231"/>
                  </a:lnTo>
                  <a:lnTo>
                    <a:pt x="524002" y="24142"/>
                  </a:lnTo>
                  <a:lnTo>
                    <a:pt x="523252" y="24066"/>
                  </a:lnTo>
                  <a:lnTo>
                    <a:pt x="522655" y="24549"/>
                  </a:lnTo>
                  <a:lnTo>
                    <a:pt x="522579" y="25298"/>
                  </a:lnTo>
                  <a:lnTo>
                    <a:pt x="522503" y="26035"/>
                  </a:lnTo>
                  <a:lnTo>
                    <a:pt x="522973" y="26644"/>
                  </a:lnTo>
                  <a:lnTo>
                    <a:pt x="524522" y="26797"/>
                  </a:lnTo>
                  <a:lnTo>
                    <a:pt x="525068" y="26301"/>
                  </a:lnTo>
                  <a:lnTo>
                    <a:pt x="525221" y="24803"/>
                  </a:lnTo>
                  <a:close/>
                </a:path>
                <a:path w="594995" h="34289">
                  <a:moveTo>
                    <a:pt x="529856" y="25260"/>
                  </a:moveTo>
                  <a:lnTo>
                    <a:pt x="529399" y="24676"/>
                  </a:lnTo>
                  <a:lnTo>
                    <a:pt x="527888" y="24536"/>
                  </a:lnTo>
                  <a:lnTo>
                    <a:pt x="527291" y="25019"/>
                  </a:lnTo>
                  <a:lnTo>
                    <a:pt x="527215" y="25768"/>
                  </a:lnTo>
                  <a:lnTo>
                    <a:pt x="527138" y="26504"/>
                  </a:lnTo>
                  <a:lnTo>
                    <a:pt x="527608" y="27114"/>
                  </a:lnTo>
                  <a:lnTo>
                    <a:pt x="528358" y="27178"/>
                  </a:lnTo>
                  <a:lnTo>
                    <a:pt x="529158" y="27266"/>
                  </a:lnTo>
                  <a:lnTo>
                    <a:pt x="529704" y="26758"/>
                  </a:lnTo>
                  <a:lnTo>
                    <a:pt x="529856" y="25260"/>
                  </a:lnTo>
                  <a:close/>
                </a:path>
                <a:path w="594995" h="34289">
                  <a:moveTo>
                    <a:pt x="534492" y="25730"/>
                  </a:moveTo>
                  <a:lnTo>
                    <a:pt x="534035" y="25158"/>
                  </a:lnTo>
                  <a:lnTo>
                    <a:pt x="533273" y="25069"/>
                  </a:lnTo>
                  <a:lnTo>
                    <a:pt x="532523" y="24993"/>
                  </a:lnTo>
                  <a:lnTo>
                    <a:pt x="531926" y="25476"/>
                  </a:lnTo>
                  <a:lnTo>
                    <a:pt x="531850" y="26225"/>
                  </a:lnTo>
                  <a:lnTo>
                    <a:pt x="531787" y="26962"/>
                  </a:lnTo>
                  <a:lnTo>
                    <a:pt x="532244" y="27571"/>
                  </a:lnTo>
                  <a:lnTo>
                    <a:pt x="532993" y="27647"/>
                  </a:lnTo>
                  <a:lnTo>
                    <a:pt x="533793" y="27724"/>
                  </a:lnTo>
                  <a:lnTo>
                    <a:pt x="534352" y="27228"/>
                  </a:lnTo>
                  <a:lnTo>
                    <a:pt x="534492" y="25730"/>
                  </a:lnTo>
                  <a:close/>
                </a:path>
                <a:path w="594995" h="34289">
                  <a:moveTo>
                    <a:pt x="539127" y="26187"/>
                  </a:moveTo>
                  <a:lnTo>
                    <a:pt x="538670" y="25615"/>
                  </a:lnTo>
                  <a:lnTo>
                    <a:pt x="537921" y="25527"/>
                  </a:lnTo>
                  <a:lnTo>
                    <a:pt x="537159" y="25450"/>
                  </a:lnTo>
                  <a:lnTo>
                    <a:pt x="536562" y="25933"/>
                  </a:lnTo>
                  <a:lnTo>
                    <a:pt x="536498" y="26695"/>
                  </a:lnTo>
                  <a:lnTo>
                    <a:pt x="536422" y="27419"/>
                  </a:lnTo>
                  <a:lnTo>
                    <a:pt x="536879" y="28028"/>
                  </a:lnTo>
                  <a:lnTo>
                    <a:pt x="537629" y="28105"/>
                  </a:lnTo>
                  <a:lnTo>
                    <a:pt x="538429" y="28194"/>
                  </a:lnTo>
                  <a:lnTo>
                    <a:pt x="538988" y="27686"/>
                  </a:lnTo>
                  <a:lnTo>
                    <a:pt x="539127" y="26187"/>
                  </a:lnTo>
                  <a:close/>
                </a:path>
                <a:path w="594995" h="34289">
                  <a:moveTo>
                    <a:pt x="543763" y="26657"/>
                  </a:moveTo>
                  <a:lnTo>
                    <a:pt x="543306" y="26073"/>
                  </a:lnTo>
                  <a:lnTo>
                    <a:pt x="542556" y="25996"/>
                  </a:lnTo>
                  <a:lnTo>
                    <a:pt x="541794" y="25920"/>
                  </a:lnTo>
                  <a:lnTo>
                    <a:pt x="541197" y="26403"/>
                  </a:lnTo>
                  <a:lnTo>
                    <a:pt x="541134" y="27152"/>
                  </a:lnTo>
                  <a:lnTo>
                    <a:pt x="541058" y="27889"/>
                  </a:lnTo>
                  <a:lnTo>
                    <a:pt x="541515" y="28498"/>
                  </a:lnTo>
                  <a:lnTo>
                    <a:pt x="542277" y="28575"/>
                  </a:lnTo>
                  <a:lnTo>
                    <a:pt x="543064" y="28651"/>
                  </a:lnTo>
                  <a:lnTo>
                    <a:pt x="543623" y="28155"/>
                  </a:lnTo>
                  <a:lnTo>
                    <a:pt x="543763" y="26657"/>
                  </a:lnTo>
                  <a:close/>
                </a:path>
                <a:path w="594995" h="34289">
                  <a:moveTo>
                    <a:pt x="548411" y="27114"/>
                  </a:moveTo>
                  <a:lnTo>
                    <a:pt x="547941" y="26530"/>
                  </a:lnTo>
                  <a:lnTo>
                    <a:pt x="546430" y="26377"/>
                  </a:lnTo>
                  <a:lnTo>
                    <a:pt x="545846" y="26860"/>
                  </a:lnTo>
                  <a:lnTo>
                    <a:pt x="545769" y="27622"/>
                  </a:lnTo>
                  <a:lnTo>
                    <a:pt x="545693" y="28346"/>
                  </a:lnTo>
                  <a:lnTo>
                    <a:pt x="546150" y="28956"/>
                  </a:lnTo>
                  <a:lnTo>
                    <a:pt x="546912" y="29032"/>
                  </a:lnTo>
                  <a:lnTo>
                    <a:pt x="547700" y="29121"/>
                  </a:lnTo>
                  <a:lnTo>
                    <a:pt x="548259" y="28613"/>
                  </a:lnTo>
                  <a:lnTo>
                    <a:pt x="548411" y="27114"/>
                  </a:lnTo>
                  <a:close/>
                </a:path>
                <a:path w="594995" h="34289">
                  <a:moveTo>
                    <a:pt x="553046" y="27584"/>
                  </a:moveTo>
                  <a:lnTo>
                    <a:pt x="552577" y="27000"/>
                  </a:lnTo>
                  <a:lnTo>
                    <a:pt x="551827" y="26924"/>
                  </a:lnTo>
                  <a:lnTo>
                    <a:pt x="551078" y="26847"/>
                  </a:lnTo>
                  <a:lnTo>
                    <a:pt x="550481" y="27330"/>
                  </a:lnTo>
                  <a:lnTo>
                    <a:pt x="550405" y="28079"/>
                  </a:lnTo>
                  <a:lnTo>
                    <a:pt x="550329" y="28816"/>
                  </a:lnTo>
                  <a:lnTo>
                    <a:pt x="550786" y="29425"/>
                  </a:lnTo>
                  <a:lnTo>
                    <a:pt x="551548" y="29489"/>
                  </a:lnTo>
                  <a:lnTo>
                    <a:pt x="552335" y="29578"/>
                  </a:lnTo>
                  <a:lnTo>
                    <a:pt x="552894" y="29083"/>
                  </a:lnTo>
                  <a:lnTo>
                    <a:pt x="553046" y="27584"/>
                  </a:lnTo>
                  <a:close/>
                </a:path>
                <a:path w="594995" h="34289">
                  <a:moveTo>
                    <a:pt x="557682" y="28041"/>
                  </a:moveTo>
                  <a:lnTo>
                    <a:pt x="557225" y="27457"/>
                  </a:lnTo>
                  <a:lnTo>
                    <a:pt x="555713" y="27305"/>
                  </a:lnTo>
                  <a:lnTo>
                    <a:pt x="555117" y="27787"/>
                  </a:lnTo>
                  <a:lnTo>
                    <a:pt x="555040" y="28549"/>
                  </a:lnTo>
                  <a:lnTo>
                    <a:pt x="554964" y="29273"/>
                  </a:lnTo>
                  <a:lnTo>
                    <a:pt x="555434" y="29883"/>
                  </a:lnTo>
                  <a:lnTo>
                    <a:pt x="556183" y="29959"/>
                  </a:lnTo>
                  <a:lnTo>
                    <a:pt x="556983" y="30048"/>
                  </a:lnTo>
                  <a:lnTo>
                    <a:pt x="557530" y="29540"/>
                  </a:lnTo>
                  <a:lnTo>
                    <a:pt x="557682" y="28041"/>
                  </a:lnTo>
                  <a:close/>
                </a:path>
                <a:path w="594995" h="34289">
                  <a:moveTo>
                    <a:pt x="562317" y="28511"/>
                  </a:moveTo>
                  <a:lnTo>
                    <a:pt x="561860" y="27914"/>
                  </a:lnTo>
                  <a:lnTo>
                    <a:pt x="560336" y="27774"/>
                  </a:lnTo>
                  <a:lnTo>
                    <a:pt x="559752" y="28257"/>
                  </a:lnTo>
                  <a:lnTo>
                    <a:pt x="559676" y="29006"/>
                  </a:lnTo>
                  <a:lnTo>
                    <a:pt x="559612" y="29743"/>
                  </a:lnTo>
                  <a:lnTo>
                    <a:pt x="560070" y="30353"/>
                  </a:lnTo>
                  <a:lnTo>
                    <a:pt x="560819" y="30416"/>
                  </a:lnTo>
                  <a:lnTo>
                    <a:pt x="561619" y="30505"/>
                  </a:lnTo>
                  <a:lnTo>
                    <a:pt x="562178" y="29997"/>
                  </a:lnTo>
                  <a:lnTo>
                    <a:pt x="562317" y="28511"/>
                  </a:lnTo>
                  <a:close/>
                </a:path>
                <a:path w="594995" h="34289">
                  <a:moveTo>
                    <a:pt x="566953" y="28968"/>
                  </a:moveTo>
                  <a:lnTo>
                    <a:pt x="566496" y="28384"/>
                  </a:lnTo>
                  <a:lnTo>
                    <a:pt x="564984" y="28232"/>
                  </a:lnTo>
                  <a:lnTo>
                    <a:pt x="564388" y="28714"/>
                  </a:lnTo>
                  <a:lnTo>
                    <a:pt x="564311" y="29476"/>
                  </a:lnTo>
                  <a:lnTo>
                    <a:pt x="564248" y="30200"/>
                  </a:lnTo>
                  <a:lnTo>
                    <a:pt x="564705" y="30810"/>
                  </a:lnTo>
                  <a:lnTo>
                    <a:pt x="565454" y="30886"/>
                  </a:lnTo>
                  <a:lnTo>
                    <a:pt x="566254" y="30975"/>
                  </a:lnTo>
                  <a:lnTo>
                    <a:pt x="566813" y="30467"/>
                  </a:lnTo>
                  <a:lnTo>
                    <a:pt x="566953" y="28968"/>
                  </a:lnTo>
                  <a:close/>
                </a:path>
                <a:path w="594995" h="34289">
                  <a:moveTo>
                    <a:pt x="571588" y="29425"/>
                  </a:moveTo>
                  <a:lnTo>
                    <a:pt x="571131" y="28841"/>
                  </a:lnTo>
                  <a:lnTo>
                    <a:pt x="569620" y="28702"/>
                  </a:lnTo>
                  <a:lnTo>
                    <a:pt x="569023" y="29184"/>
                  </a:lnTo>
                  <a:lnTo>
                    <a:pt x="568960" y="29933"/>
                  </a:lnTo>
                  <a:lnTo>
                    <a:pt x="568883" y="30670"/>
                  </a:lnTo>
                  <a:lnTo>
                    <a:pt x="569341" y="31280"/>
                  </a:lnTo>
                  <a:lnTo>
                    <a:pt x="570103" y="31343"/>
                  </a:lnTo>
                  <a:lnTo>
                    <a:pt x="570890" y="31432"/>
                  </a:lnTo>
                  <a:lnTo>
                    <a:pt x="571449" y="30924"/>
                  </a:lnTo>
                  <a:lnTo>
                    <a:pt x="571588" y="29425"/>
                  </a:lnTo>
                  <a:close/>
                </a:path>
                <a:path w="594995" h="34289">
                  <a:moveTo>
                    <a:pt x="576237" y="29895"/>
                  </a:moveTo>
                  <a:lnTo>
                    <a:pt x="575767" y="29324"/>
                  </a:lnTo>
                  <a:lnTo>
                    <a:pt x="575017" y="29235"/>
                  </a:lnTo>
                  <a:lnTo>
                    <a:pt x="574268" y="29159"/>
                  </a:lnTo>
                  <a:lnTo>
                    <a:pt x="573671" y="29641"/>
                  </a:lnTo>
                  <a:lnTo>
                    <a:pt x="573595" y="30403"/>
                  </a:lnTo>
                  <a:lnTo>
                    <a:pt x="573519" y="31127"/>
                  </a:lnTo>
                  <a:lnTo>
                    <a:pt x="573976" y="31737"/>
                  </a:lnTo>
                  <a:lnTo>
                    <a:pt x="574738" y="31813"/>
                  </a:lnTo>
                  <a:lnTo>
                    <a:pt x="575538" y="31889"/>
                  </a:lnTo>
                  <a:lnTo>
                    <a:pt x="576084" y="31394"/>
                  </a:lnTo>
                  <a:lnTo>
                    <a:pt x="576237" y="29895"/>
                  </a:lnTo>
                  <a:close/>
                </a:path>
                <a:path w="594995" h="34289">
                  <a:moveTo>
                    <a:pt x="580872" y="30353"/>
                  </a:moveTo>
                  <a:lnTo>
                    <a:pt x="580415" y="29768"/>
                  </a:lnTo>
                  <a:lnTo>
                    <a:pt x="578891" y="29629"/>
                  </a:lnTo>
                  <a:lnTo>
                    <a:pt x="578307" y="30111"/>
                  </a:lnTo>
                  <a:lnTo>
                    <a:pt x="578231" y="30861"/>
                  </a:lnTo>
                  <a:lnTo>
                    <a:pt x="578154" y="31597"/>
                  </a:lnTo>
                  <a:lnTo>
                    <a:pt x="578624" y="32207"/>
                  </a:lnTo>
                  <a:lnTo>
                    <a:pt x="579374" y="32270"/>
                  </a:lnTo>
                  <a:lnTo>
                    <a:pt x="580174" y="32359"/>
                  </a:lnTo>
                  <a:lnTo>
                    <a:pt x="580720" y="31851"/>
                  </a:lnTo>
                  <a:lnTo>
                    <a:pt x="580872" y="30353"/>
                  </a:lnTo>
                  <a:close/>
                </a:path>
                <a:path w="594995" h="34289">
                  <a:moveTo>
                    <a:pt x="585508" y="30822"/>
                  </a:moveTo>
                  <a:lnTo>
                    <a:pt x="585050" y="30238"/>
                  </a:lnTo>
                  <a:lnTo>
                    <a:pt x="584288" y="30162"/>
                  </a:lnTo>
                  <a:lnTo>
                    <a:pt x="583539" y="30086"/>
                  </a:lnTo>
                  <a:lnTo>
                    <a:pt x="582942" y="30568"/>
                  </a:lnTo>
                  <a:lnTo>
                    <a:pt x="582866" y="31318"/>
                  </a:lnTo>
                  <a:lnTo>
                    <a:pt x="582790" y="32054"/>
                  </a:lnTo>
                  <a:lnTo>
                    <a:pt x="583260" y="32664"/>
                  </a:lnTo>
                  <a:lnTo>
                    <a:pt x="584009" y="32740"/>
                  </a:lnTo>
                  <a:lnTo>
                    <a:pt x="584809" y="32816"/>
                  </a:lnTo>
                  <a:lnTo>
                    <a:pt x="585355" y="32321"/>
                  </a:lnTo>
                  <a:lnTo>
                    <a:pt x="585508" y="30822"/>
                  </a:lnTo>
                  <a:close/>
                </a:path>
                <a:path w="594995" h="34289">
                  <a:moveTo>
                    <a:pt x="590143" y="31280"/>
                  </a:moveTo>
                  <a:lnTo>
                    <a:pt x="589686" y="30708"/>
                  </a:lnTo>
                  <a:lnTo>
                    <a:pt x="588937" y="30619"/>
                  </a:lnTo>
                  <a:lnTo>
                    <a:pt x="588162" y="30556"/>
                  </a:lnTo>
                  <a:lnTo>
                    <a:pt x="587578" y="31038"/>
                  </a:lnTo>
                  <a:lnTo>
                    <a:pt x="587502" y="31788"/>
                  </a:lnTo>
                  <a:lnTo>
                    <a:pt x="587438" y="32524"/>
                  </a:lnTo>
                  <a:lnTo>
                    <a:pt x="587895" y="33121"/>
                  </a:lnTo>
                  <a:lnTo>
                    <a:pt x="588645" y="33197"/>
                  </a:lnTo>
                  <a:lnTo>
                    <a:pt x="589445" y="33286"/>
                  </a:lnTo>
                  <a:lnTo>
                    <a:pt x="590003" y="32778"/>
                  </a:lnTo>
                  <a:lnTo>
                    <a:pt x="590143" y="31280"/>
                  </a:lnTo>
                  <a:close/>
                </a:path>
                <a:path w="594995" h="34289">
                  <a:moveTo>
                    <a:pt x="594779" y="31750"/>
                  </a:moveTo>
                  <a:lnTo>
                    <a:pt x="594321" y="31165"/>
                  </a:lnTo>
                  <a:lnTo>
                    <a:pt x="593572" y="31089"/>
                  </a:lnTo>
                  <a:lnTo>
                    <a:pt x="592810" y="31013"/>
                  </a:lnTo>
                  <a:lnTo>
                    <a:pt x="592213" y="31496"/>
                  </a:lnTo>
                  <a:lnTo>
                    <a:pt x="592150" y="32245"/>
                  </a:lnTo>
                  <a:lnTo>
                    <a:pt x="592074" y="32981"/>
                  </a:lnTo>
                  <a:lnTo>
                    <a:pt x="592531" y="33591"/>
                  </a:lnTo>
                  <a:lnTo>
                    <a:pt x="593293" y="33667"/>
                  </a:lnTo>
                  <a:lnTo>
                    <a:pt x="594080" y="33743"/>
                  </a:lnTo>
                  <a:lnTo>
                    <a:pt x="594639" y="33248"/>
                  </a:lnTo>
                  <a:lnTo>
                    <a:pt x="594779" y="31750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10332403" y="5963405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36"/>
                  </a:moveTo>
                  <a:lnTo>
                    <a:pt x="2260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1219" y="2654"/>
                  </a:lnTo>
                  <a:lnTo>
                    <a:pt x="2019" y="2730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96" y="622"/>
                  </a:lnTo>
                  <a:lnTo>
                    <a:pt x="6134" y="533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701"/>
                  </a:lnTo>
                  <a:lnTo>
                    <a:pt x="4648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31" y="1079"/>
                  </a:lnTo>
                  <a:lnTo>
                    <a:pt x="10782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59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49" y="3149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95" y="2628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72" y="2590"/>
                  </a:moveTo>
                  <a:lnTo>
                    <a:pt x="20802" y="1993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73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72" y="2590"/>
                  </a:lnTo>
                  <a:close/>
                </a:path>
                <a:path w="327659" h="35560">
                  <a:moveTo>
                    <a:pt x="25908" y="3048"/>
                  </a:moveTo>
                  <a:lnTo>
                    <a:pt x="25438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56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65"/>
                  </a:lnTo>
                  <a:lnTo>
                    <a:pt x="25196" y="5041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327659" h="35560">
                  <a:moveTo>
                    <a:pt x="30543" y="3505"/>
                  </a:moveTo>
                  <a:lnTo>
                    <a:pt x="30086" y="2933"/>
                  </a:lnTo>
                  <a:lnTo>
                    <a:pt x="29324" y="2844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95" y="5346"/>
                  </a:lnTo>
                  <a:lnTo>
                    <a:pt x="29044" y="5422"/>
                  </a:lnTo>
                  <a:lnTo>
                    <a:pt x="29845" y="5511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69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85" y="4940"/>
                  </a:lnTo>
                  <a:lnTo>
                    <a:pt x="37109" y="5676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98" y="5359"/>
                  </a:moveTo>
                  <a:lnTo>
                    <a:pt x="48628" y="4775"/>
                  </a:lnTo>
                  <a:lnTo>
                    <a:pt x="47129" y="4622"/>
                  </a:lnTo>
                  <a:lnTo>
                    <a:pt x="46532" y="5105"/>
                  </a:lnTo>
                  <a:lnTo>
                    <a:pt x="46456" y="5867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99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327659" h="35560">
                  <a:moveTo>
                    <a:pt x="53733" y="5829"/>
                  </a:moveTo>
                  <a:lnTo>
                    <a:pt x="53263" y="5245"/>
                  </a:lnTo>
                  <a:lnTo>
                    <a:pt x="52514" y="5168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35" y="7747"/>
                  </a:lnTo>
                  <a:lnTo>
                    <a:pt x="53035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912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51" y="7518"/>
                  </a:lnTo>
                  <a:lnTo>
                    <a:pt x="56121" y="8128"/>
                  </a:lnTo>
                  <a:lnTo>
                    <a:pt x="56870" y="8204"/>
                  </a:lnTo>
                  <a:lnTo>
                    <a:pt x="57670" y="8280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50"/>
                  </a:lnTo>
                  <a:lnTo>
                    <a:pt x="62865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42"/>
                  </a:lnTo>
                  <a:lnTo>
                    <a:pt x="66433" y="6553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5011" y="7721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1589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23" y="8140"/>
                  </a:moveTo>
                  <a:lnTo>
                    <a:pt x="76454" y="7569"/>
                  </a:lnTo>
                  <a:lnTo>
                    <a:pt x="75704" y="7480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48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327659" h="35560">
                  <a:moveTo>
                    <a:pt x="81559" y="8597"/>
                  </a:moveTo>
                  <a:lnTo>
                    <a:pt x="81102" y="8013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39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83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4696" y="10985"/>
                  </a:lnTo>
                  <a:lnTo>
                    <a:pt x="85496" y="11061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73" y="8940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25" y="10769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90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5008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912"/>
                  </a:lnTo>
                  <a:lnTo>
                    <a:pt x="94767" y="11988"/>
                  </a:lnTo>
                  <a:lnTo>
                    <a:pt x="95326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44" y="9867"/>
                  </a:lnTo>
                  <a:lnTo>
                    <a:pt x="98132" y="9728"/>
                  </a:lnTo>
                  <a:lnTo>
                    <a:pt x="97536" y="10198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49" y="10922"/>
                  </a:moveTo>
                  <a:lnTo>
                    <a:pt x="104279" y="10325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51" y="12839"/>
                  </a:lnTo>
                  <a:lnTo>
                    <a:pt x="104038" y="12915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27" y="10807"/>
                  </a:lnTo>
                  <a:lnTo>
                    <a:pt x="108165" y="10718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67" y="12611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63" y="11252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72" y="13690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14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34" y="12192"/>
                  </a:lnTo>
                  <a:lnTo>
                    <a:pt x="122085" y="12103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61"/>
                  </a:lnTo>
                  <a:lnTo>
                    <a:pt x="126720" y="12573"/>
                  </a:lnTo>
                  <a:lnTo>
                    <a:pt x="125958" y="12496"/>
                  </a:lnTo>
                  <a:lnTo>
                    <a:pt x="125374" y="12979"/>
                  </a:lnTo>
                  <a:lnTo>
                    <a:pt x="125298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7241" y="15227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75" y="13690"/>
                  </a:moveTo>
                  <a:lnTo>
                    <a:pt x="132105" y="13119"/>
                  </a:lnTo>
                  <a:lnTo>
                    <a:pt x="131356" y="13030"/>
                  </a:lnTo>
                  <a:lnTo>
                    <a:pt x="130606" y="12966"/>
                  </a:lnTo>
                  <a:lnTo>
                    <a:pt x="130009" y="13436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32"/>
                  </a:lnTo>
                  <a:lnTo>
                    <a:pt x="131076" y="15608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53" y="13576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62" y="16002"/>
                  </a:lnTo>
                  <a:lnTo>
                    <a:pt x="135712" y="16078"/>
                  </a:lnTo>
                  <a:lnTo>
                    <a:pt x="136512" y="16154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89" y="14046"/>
                  </a:lnTo>
                  <a:lnTo>
                    <a:pt x="140627" y="13957"/>
                  </a:lnTo>
                  <a:lnTo>
                    <a:pt x="139877" y="13893"/>
                  </a:lnTo>
                  <a:lnTo>
                    <a:pt x="139280" y="14363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693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03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81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88" y="16052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50431" y="17551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65" y="16014"/>
                  </a:moveTo>
                  <a:lnTo>
                    <a:pt x="155295" y="15417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65" y="16014"/>
                  </a:lnTo>
                  <a:close/>
                </a:path>
                <a:path w="327659" h="35560">
                  <a:moveTo>
                    <a:pt x="160401" y="16471"/>
                  </a:moveTo>
                  <a:lnTo>
                    <a:pt x="159931" y="15887"/>
                  </a:lnTo>
                  <a:lnTo>
                    <a:pt x="158432" y="15735"/>
                  </a:lnTo>
                  <a:lnTo>
                    <a:pt x="157835" y="16217"/>
                  </a:lnTo>
                  <a:lnTo>
                    <a:pt x="157759" y="16979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902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327659" h="35560">
                  <a:moveTo>
                    <a:pt x="165036" y="16941"/>
                  </a:moveTo>
                  <a:lnTo>
                    <a:pt x="164579" y="16357"/>
                  </a:lnTo>
                  <a:lnTo>
                    <a:pt x="163817" y="16281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88" y="18783"/>
                  </a:lnTo>
                  <a:lnTo>
                    <a:pt x="163537" y="18846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36" y="16941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907"/>
                  </a:lnTo>
                  <a:lnTo>
                    <a:pt x="166954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50" y="17284"/>
                  </a:lnTo>
                  <a:lnTo>
                    <a:pt x="173101" y="17208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08" y="19773"/>
                  </a:lnTo>
                  <a:lnTo>
                    <a:pt x="173609" y="19862"/>
                  </a:lnTo>
                  <a:lnTo>
                    <a:pt x="174167" y="19354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54"/>
                  </a:lnTo>
                  <a:lnTo>
                    <a:pt x="177736" y="17665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14" y="18821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91" y="18783"/>
                  </a:moveTo>
                  <a:lnTo>
                    <a:pt x="183121" y="18199"/>
                  </a:lnTo>
                  <a:lnTo>
                    <a:pt x="181622" y="18059"/>
                  </a:lnTo>
                  <a:lnTo>
                    <a:pt x="181025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092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56" y="18669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6728" y="21170"/>
                  </a:lnTo>
                  <a:lnTo>
                    <a:pt x="187528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405" y="19126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14" y="21551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40" y="19596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58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53"/>
                  </a:lnTo>
                  <a:lnTo>
                    <a:pt x="200164" y="19900"/>
                  </a:lnTo>
                  <a:lnTo>
                    <a:pt x="199567" y="20383"/>
                  </a:lnTo>
                  <a:lnTo>
                    <a:pt x="199491" y="21145"/>
                  </a:lnTo>
                  <a:lnTo>
                    <a:pt x="199428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6082" y="23101"/>
                  </a:lnTo>
                  <a:lnTo>
                    <a:pt x="206629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16" y="21564"/>
                  </a:moveTo>
                  <a:lnTo>
                    <a:pt x="210947" y="20980"/>
                  </a:lnTo>
                  <a:lnTo>
                    <a:pt x="209448" y="20828"/>
                  </a:lnTo>
                  <a:lnTo>
                    <a:pt x="208851" y="21310"/>
                  </a:lnTo>
                  <a:lnTo>
                    <a:pt x="208775" y="22072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09918" y="23482"/>
                  </a:lnTo>
                  <a:lnTo>
                    <a:pt x="210705" y="23571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327659" h="35560">
                  <a:moveTo>
                    <a:pt x="216052" y="22021"/>
                  </a:moveTo>
                  <a:lnTo>
                    <a:pt x="215595" y="21450"/>
                  </a:lnTo>
                  <a:lnTo>
                    <a:pt x="214833" y="21374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804" y="23876"/>
                  </a:lnTo>
                  <a:lnTo>
                    <a:pt x="214553" y="23939"/>
                  </a:lnTo>
                  <a:lnTo>
                    <a:pt x="215353" y="24028"/>
                  </a:lnTo>
                  <a:lnTo>
                    <a:pt x="215900" y="23520"/>
                  </a:lnTo>
                  <a:lnTo>
                    <a:pt x="216052" y="22021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30" y="21920"/>
                  </a:lnTo>
                  <a:lnTo>
                    <a:pt x="219468" y="21831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99"/>
                  </a:lnTo>
                  <a:lnTo>
                    <a:pt x="217982" y="23723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85"/>
                  </a:lnTo>
                  <a:lnTo>
                    <a:pt x="220548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64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3824" y="24866"/>
                  </a:lnTo>
                  <a:lnTo>
                    <a:pt x="224624" y="24955"/>
                  </a:lnTo>
                  <a:lnTo>
                    <a:pt x="225183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34"/>
                  </a:lnTo>
                  <a:lnTo>
                    <a:pt x="228752" y="22758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30" y="23914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9273" y="25412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76"/>
                  </a:moveTo>
                  <a:lnTo>
                    <a:pt x="234137" y="23304"/>
                  </a:lnTo>
                  <a:lnTo>
                    <a:pt x="233387" y="23215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908" y="25882"/>
                  </a:lnTo>
                  <a:lnTo>
                    <a:pt x="234454" y="25374"/>
                  </a:lnTo>
                  <a:lnTo>
                    <a:pt x="234594" y="23876"/>
                  </a:lnTo>
                  <a:close/>
                </a:path>
                <a:path w="327659" h="35560">
                  <a:moveTo>
                    <a:pt x="239242" y="24345"/>
                  </a:moveTo>
                  <a:lnTo>
                    <a:pt x="238785" y="23761"/>
                  </a:lnTo>
                  <a:lnTo>
                    <a:pt x="238023" y="23685"/>
                  </a:lnTo>
                  <a:lnTo>
                    <a:pt x="237274" y="23609"/>
                  </a:lnTo>
                  <a:lnTo>
                    <a:pt x="236677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94" y="26187"/>
                  </a:lnTo>
                  <a:lnTo>
                    <a:pt x="237744" y="26263"/>
                  </a:lnTo>
                  <a:lnTo>
                    <a:pt x="238544" y="26339"/>
                  </a:lnTo>
                  <a:lnTo>
                    <a:pt x="239090" y="25844"/>
                  </a:lnTo>
                  <a:lnTo>
                    <a:pt x="239242" y="24345"/>
                  </a:lnTo>
                  <a:close/>
                </a:path>
                <a:path w="327659" h="35560">
                  <a:moveTo>
                    <a:pt x="243878" y="24803"/>
                  </a:moveTo>
                  <a:lnTo>
                    <a:pt x="243420" y="24231"/>
                  </a:lnTo>
                  <a:lnTo>
                    <a:pt x="242658" y="24142"/>
                  </a:lnTo>
                  <a:lnTo>
                    <a:pt x="241909" y="24079"/>
                  </a:lnTo>
                  <a:lnTo>
                    <a:pt x="241312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30" y="26644"/>
                  </a:lnTo>
                  <a:lnTo>
                    <a:pt x="242379" y="26720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78" y="24803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688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65" y="27114"/>
                  </a:lnTo>
                  <a:lnTo>
                    <a:pt x="247827" y="27266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20" y="26238"/>
                  </a:lnTo>
                  <a:lnTo>
                    <a:pt x="250444" y="26962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36"/>
                  </a:lnTo>
                  <a:lnTo>
                    <a:pt x="253009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15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55" y="26695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7098" y="28194"/>
                  </a:lnTo>
                  <a:lnTo>
                    <a:pt x="257644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32" y="26657"/>
                  </a:moveTo>
                  <a:lnTo>
                    <a:pt x="261962" y="26085"/>
                  </a:lnTo>
                  <a:lnTo>
                    <a:pt x="261213" y="25996"/>
                  </a:lnTo>
                  <a:lnTo>
                    <a:pt x="260451" y="25920"/>
                  </a:lnTo>
                  <a:lnTo>
                    <a:pt x="259867" y="26403"/>
                  </a:lnTo>
                  <a:lnTo>
                    <a:pt x="259791" y="27165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34" y="28575"/>
                  </a:lnTo>
                  <a:lnTo>
                    <a:pt x="261721" y="28663"/>
                  </a:lnTo>
                  <a:lnTo>
                    <a:pt x="262280" y="28155"/>
                  </a:lnTo>
                  <a:lnTo>
                    <a:pt x="262432" y="26657"/>
                  </a:lnTo>
                  <a:close/>
                </a:path>
                <a:path w="327659" h="35560">
                  <a:moveTo>
                    <a:pt x="267068" y="27127"/>
                  </a:moveTo>
                  <a:lnTo>
                    <a:pt x="266598" y="26530"/>
                  </a:lnTo>
                  <a:lnTo>
                    <a:pt x="265099" y="26390"/>
                  </a:lnTo>
                  <a:lnTo>
                    <a:pt x="264502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20" y="28968"/>
                  </a:lnTo>
                  <a:lnTo>
                    <a:pt x="265569" y="29032"/>
                  </a:lnTo>
                  <a:lnTo>
                    <a:pt x="266369" y="29121"/>
                  </a:lnTo>
                  <a:lnTo>
                    <a:pt x="266915" y="28613"/>
                  </a:lnTo>
                  <a:lnTo>
                    <a:pt x="267068" y="27127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46" y="27000"/>
                  </a:lnTo>
                  <a:lnTo>
                    <a:pt x="269735" y="26847"/>
                  </a:lnTo>
                  <a:lnTo>
                    <a:pt x="269138" y="27330"/>
                  </a:lnTo>
                  <a:lnTo>
                    <a:pt x="269062" y="28092"/>
                  </a:lnTo>
                  <a:lnTo>
                    <a:pt x="268986" y="28816"/>
                  </a:lnTo>
                  <a:lnTo>
                    <a:pt x="269455" y="29425"/>
                  </a:lnTo>
                  <a:lnTo>
                    <a:pt x="270205" y="29502"/>
                  </a:lnTo>
                  <a:lnTo>
                    <a:pt x="271005" y="29591"/>
                  </a:lnTo>
                  <a:lnTo>
                    <a:pt x="271551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41"/>
                  </a:moveTo>
                  <a:lnTo>
                    <a:pt x="275882" y="27470"/>
                  </a:lnTo>
                  <a:lnTo>
                    <a:pt x="275120" y="27393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49"/>
                  </a:lnTo>
                  <a:lnTo>
                    <a:pt x="273634" y="29286"/>
                  </a:lnTo>
                  <a:lnTo>
                    <a:pt x="274091" y="29895"/>
                  </a:lnTo>
                  <a:lnTo>
                    <a:pt x="274840" y="29959"/>
                  </a:lnTo>
                  <a:lnTo>
                    <a:pt x="275640" y="30048"/>
                  </a:lnTo>
                  <a:lnTo>
                    <a:pt x="276199" y="29540"/>
                  </a:lnTo>
                  <a:lnTo>
                    <a:pt x="276339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45" y="29019"/>
                  </a:lnTo>
                  <a:lnTo>
                    <a:pt x="278269" y="29743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18"/>
                  </a:lnTo>
                  <a:lnTo>
                    <a:pt x="280835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53" y="28397"/>
                  </a:lnTo>
                  <a:lnTo>
                    <a:pt x="284403" y="28308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81" y="29476"/>
                  </a:lnTo>
                  <a:lnTo>
                    <a:pt x="282905" y="30213"/>
                  </a:lnTo>
                  <a:lnTo>
                    <a:pt x="283362" y="30822"/>
                  </a:lnTo>
                  <a:lnTo>
                    <a:pt x="284124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58" y="29438"/>
                  </a:moveTo>
                  <a:lnTo>
                    <a:pt x="289788" y="28854"/>
                  </a:lnTo>
                  <a:lnTo>
                    <a:pt x="288290" y="28702"/>
                  </a:lnTo>
                  <a:lnTo>
                    <a:pt x="287693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8759" y="31356"/>
                  </a:lnTo>
                  <a:lnTo>
                    <a:pt x="289547" y="31432"/>
                  </a:lnTo>
                  <a:lnTo>
                    <a:pt x="290106" y="30937"/>
                  </a:lnTo>
                  <a:lnTo>
                    <a:pt x="290258" y="29438"/>
                  </a:lnTo>
                  <a:close/>
                </a:path>
                <a:path w="327659" h="35560">
                  <a:moveTo>
                    <a:pt x="294894" y="29895"/>
                  </a:moveTo>
                  <a:lnTo>
                    <a:pt x="294424" y="29324"/>
                  </a:lnTo>
                  <a:lnTo>
                    <a:pt x="293674" y="29235"/>
                  </a:lnTo>
                  <a:lnTo>
                    <a:pt x="292925" y="29171"/>
                  </a:lnTo>
                  <a:lnTo>
                    <a:pt x="292328" y="29641"/>
                  </a:lnTo>
                  <a:lnTo>
                    <a:pt x="292252" y="30403"/>
                  </a:lnTo>
                  <a:lnTo>
                    <a:pt x="292176" y="31140"/>
                  </a:lnTo>
                  <a:lnTo>
                    <a:pt x="292633" y="31737"/>
                  </a:lnTo>
                  <a:lnTo>
                    <a:pt x="293395" y="31813"/>
                  </a:lnTo>
                  <a:lnTo>
                    <a:pt x="294182" y="31902"/>
                  </a:lnTo>
                  <a:lnTo>
                    <a:pt x="294741" y="31394"/>
                  </a:lnTo>
                  <a:lnTo>
                    <a:pt x="294894" y="29895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72" y="29781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81" y="32207"/>
                  </a:lnTo>
                  <a:lnTo>
                    <a:pt x="298030" y="32283"/>
                  </a:lnTo>
                  <a:lnTo>
                    <a:pt x="298831" y="32359"/>
                  </a:lnTo>
                  <a:lnTo>
                    <a:pt x="299377" y="31864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707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36" y="31330"/>
                  </a:lnTo>
                  <a:lnTo>
                    <a:pt x="301459" y="32054"/>
                  </a:lnTo>
                  <a:lnTo>
                    <a:pt x="301917" y="32664"/>
                  </a:lnTo>
                  <a:lnTo>
                    <a:pt x="302666" y="32740"/>
                  </a:lnTo>
                  <a:lnTo>
                    <a:pt x="303466" y="32829"/>
                  </a:lnTo>
                  <a:lnTo>
                    <a:pt x="304025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43" y="30708"/>
                  </a:lnTo>
                  <a:lnTo>
                    <a:pt x="306819" y="30556"/>
                  </a:lnTo>
                  <a:lnTo>
                    <a:pt x="306235" y="31038"/>
                  </a:lnTo>
                  <a:lnTo>
                    <a:pt x="306171" y="31788"/>
                  </a:lnTo>
                  <a:lnTo>
                    <a:pt x="306095" y="32524"/>
                  </a:lnTo>
                  <a:lnTo>
                    <a:pt x="306552" y="33134"/>
                  </a:lnTo>
                  <a:lnTo>
                    <a:pt x="307301" y="33210"/>
                  </a:lnTo>
                  <a:lnTo>
                    <a:pt x="308102" y="33286"/>
                  </a:lnTo>
                  <a:lnTo>
                    <a:pt x="308660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78" y="31165"/>
                  </a:lnTo>
                  <a:lnTo>
                    <a:pt x="311467" y="31013"/>
                  </a:lnTo>
                  <a:lnTo>
                    <a:pt x="310870" y="31496"/>
                  </a:lnTo>
                  <a:lnTo>
                    <a:pt x="310807" y="32258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56"/>
                  </a:lnTo>
                  <a:lnTo>
                    <a:pt x="313296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84" y="32219"/>
                  </a:moveTo>
                  <a:lnTo>
                    <a:pt x="317627" y="31623"/>
                  </a:lnTo>
                  <a:lnTo>
                    <a:pt x="316103" y="31483"/>
                  </a:lnTo>
                  <a:lnTo>
                    <a:pt x="315518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36" y="34061"/>
                  </a:lnTo>
                  <a:lnTo>
                    <a:pt x="316585" y="34124"/>
                  </a:lnTo>
                  <a:lnTo>
                    <a:pt x="317385" y="34213"/>
                  </a:lnTo>
                  <a:lnTo>
                    <a:pt x="317931" y="33705"/>
                  </a:lnTo>
                  <a:lnTo>
                    <a:pt x="318084" y="32219"/>
                  </a:lnTo>
                  <a:close/>
                </a:path>
                <a:path w="327659" h="35560">
                  <a:moveTo>
                    <a:pt x="322719" y="32677"/>
                  </a:moveTo>
                  <a:lnTo>
                    <a:pt x="322262" y="32092"/>
                  </a:lnTo>
                  <a:lnTo>
                    <a:pt x="320751" y="31940"/>
                  </a:lnTo>
                  <a:lnTo>
                    <a:pt x="320154" y="32423"/>
                  </a:lnTo>
                  <a:lnTo>
                    <a:pt x="320078" y="33185"/>
                  </a:lnTo>
                  <a:lnTo>
                    <a:pt x="320001" y="33909"/>
                  </a:lnTo>
                  <a:lnTo>
                    <a:pt x="320471" y="34518"/>
                  </a:lnTo>
                  <a:lnTo>
                    <a:pt x="321221" y="34594"/>
                  </a:lnTo>
                  <a:lnTo>
                    <a:pt x="322021" y="34683"/>
                  </a:lnTo>
                  <a:lnTo>
                    <a:pt x="322567" y="34175"/>
                  </a:lnTo>
                  <a:lnTo>
                    <a:pt x="322719" y="32677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98" y="32562"/>
                  </a:lnTo>
                  <a:lnTo>
                    <a:pt x="326136" y="32473"/>
                  </a:lnTo>
                  <a:lnTo>
                    <a:pt x="325386" y="32410"/>
                  </a:lnTo>
                  <a:lnTo>
                    <a:pt x="324789" y="32893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107" y="34988"/>
                  </a:lnTo>
                  <a:lnTo>
                    <a:pt x="325856" y="35052"/>
                  </a:lnTo>
                  <a:lnTo>
                    <a:pt x="326656" y="35140"/>
                  </a:lnTo>
                  <a:lnTo>
                    <a:pt x="327202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10320045" y="5993377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23"/>
                  </a:moveTo>
                  <a:lnTo>
                    <a:pt x="2247" y="152"/>
                  </a:lnTo>
                  <a:lnTo>
                    <a:pt x="1498" y="63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17" y="723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22"/>
                  </a:lnTo>
                  <a:lnTo>
                    <a:pt x="6134" y="533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51"/>
                  </a:moveTo>
                  <a:lnTo>
                    <a:pt x="11531" y="1079"/>
                  </a:lnTo>
                  <a:lnTo>
                    <a:pt x="10769" y="990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5417" y="1460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78"/>
                  </a:moveTo>
                  <a:lnTo>
                    <a:pt x="20802" y="2006"/>
                  </a:lnTo>
                  <a:lnTo>
                    <a:pt x="20053" y="1917"/>
                  </a:lnTo>
                  <a:lnTo>
                    <a:pt x="19291" y="1854"/>
                  </a:lnTo>
                  <a:lnTo>
                    <a:pt x="18694" y="2324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63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65"/>
                  </a:lnTo>
                  <a:lnTo>
                    <a:pt x="25196" y="5041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43" y="3505"/>
                  </a:moveTo>
                  <a:lnTo>
                    <a:pt x="30073" y="2921"/>
                  </a:lnTo>
                  <a:lnTo>
                    <a:pt x="28575" y="2781"/>
                  </a:lnTo>
                  <a:lnTo>
                    <a:pt x="27978" y="3251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46"/>
                  </a:lnTo>
                  <a:lnTo>
                    <a:pt x="29044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21" y="3378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69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32"/>
                  </a:moveTo>
                  <a:lnTo>
                    <a:pt x="39357" y="3848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109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18"/>
                  </a:lnTo>
                  <a:lnTo>
                    <a:pt x="43243" y="4241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28" y="4787"/>
                  </a:lnTo>
                  <a:lnTo>
                    <a:pt x="47879" y="4699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56" y="5867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33" y="5816"/>
                  </a:moveTo>
                  <a:lnTo>
                    <a:pt x="53263" y="5245"/>
                  </a:lnTo>
                  <a:lnTo>
                    <a:pt x="52514" y="5156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58"/>
                  </a:lnTo>
                  <a:lnTo>
                    <a:pt x="52235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33" y="5816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899" y="5715"/>
                  </a:lnTo>
                  <a:lnTo>
                    <a:pt x="57150" y="5626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7670" y="8280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43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56" y="8585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52" y="8242"/>
                  </a:lnTo>
                  <a:lnTo>
                    <a:pt x="63004" y="6743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29"/>
                  </a:lnTo>
                  <a:lnTo>
                    <a:pt x="66421" y="6553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339712" y="3162"/>
                  </a:moveTo>
                  <a:lnTo>
                    <a:pt x="339255" y="2590"/>
                  </a:lnTo>
                  <a:lnTo>
                    <a:pt x="338493" y="2501"/>
                  </a:lnTo>
                  <a:lnTo>
                    <a:pt x="337743" y="2438"/>
                  </a:lnTo>
                  <a:lnTo>
                    <a:pt x="337146" y="2921"/>
                  </a:lnTo>
                  <a:lnTo>
                    <a:pt x="337070" y="3670"/>
                  </a:lnTo>
                  <a:lnTo>
                    <a:pt x="336994" y="4406"/>
                  </a:lnTo>
                  <a:lnTo>
                    <a:pt x="337464" y="5016"/>
                  </a:lnTo>
                  <a:lnTo>
                    <a:pt x="338213" y="5080"/>
                  </a:lnTo>
                  <a:lnTo>
                    <a:pt x="339013" y="5168"/>
                  </a:lnTo>
                  <a:lnTo>
                    <a:pt x="339559" y="4660"/>
                  </a:lnTo>
                  <a:lnTo>
                    <a:pt x="339712" y="3162"/>
                  </a:lnTo>
                  <a:close/>
                </a:path>
                <a:path w="594995" h="31114">
                  <a:moveTo>
                    <a:pt x="344347" y="3632"/>
                  </a:moveTo>
                  <a:lnTo>
                    <a:pt x="343890" y="3048"/>
                  </a:lnTo>
                  <a:lnTo>
                    <a:pt x="342379" y="2895"/>
                  </a:lnTo>
                  <a:lnTo>
                    <a:pt x="341782" y="3378"/>
                  </a:lnTo>
                  <a:lnTo>
                    <a:pt x="341706" y="4140"/>
                  </a:lnTo>
                  <a:lnTo>
                    <a:pt x="341642" y="4864"/>
                  </a:lnTo>
                  <a:lnTo>
                    <a:pt x="342099" y="5473"/>
                  </a:lnTo>
                  <a:lnTo>
                    <a:pt x="342849" y="5549"/>
                  </a:lnTo>
                  <a:lnTo>
                    <a:pt x="343649" y="5638"/>
                  </a:lnTo>
                  <a:lnTo>
                    <a:pt x="344208" y="5130"/>
                  </a:lnTo>
                  <a:lnTo>
                    <a:pt x="344347" y="3632"/>
                  </a:lnTo>
                  <a:close/>
                </a:path>
                <a:path w="594995" h="31114">
                  <a:moveTo>
                    <a:pt x="348983" y="4089"/>
                  </a:moveTo>
                  <a:lnTo>
                    <a:pt x="348526" y="3517"/>
                  </a:lnTo>
                  <a:lnTo>
                    <a:pt x="347776" y="3429"/>
                  </a:lnTo>
                  <a:lnTo>
                    <a:pt x="347014" y="3365"/>
                  </a:lnTo>
                  <a:lnTo>
                    <a:pt x="346417" y="3848"/>
                  </a:lnTo>
                  <a:lnTo>
                    <a:pt x="346354" y="4597"/>
                  </a:lnTo>
                  <a:lnTo>
                    <a:pt x="346278" y="5334"/>
                  </a:lnTo>
                  <a:lnTo>
                    <a:pt x="346735" y="5930"/>
                  </a:lnTo>
                  <a:lnTo>
                    <a:pt x="348297" y="6096"/>
                  </a:lnTo>
                  <a:lnTo>
                    <a:pt x="348843" y="5588"/>
                  </a:lnTo>
                  <a:lnTo>
                    <a:pt x="348983" y="4089"/>
                  </a:lnTo>
                  <a:close/>
                </a:path>
                <a:path w="594995" h="31114">
                  <a:moveTo>
                    <a:pt x="353631" y="4559"/>
                  </a:moveTo>
                  <a:lnTo>
                    <a:pt x="353161" y="3975"/>
                  </a:lnTo>
                  <a:lnTo>
                    <a:pt x="351663" y="3822"/>
                  </a:lnTo>
                  <a:lnTo>
                    <a:pt x="351066" y="4305"/>
                  </a:lnTo>
                  <a:lnTo>
                    <a:pt x="350989" y="5054"/>
                  </a:lnTo>
                  <a:lnTo>
                    <a:pt x="350913" y="5791"/>
                  </a:lnTo>
                  <a:lnTo>
                    <a:pt x="351370" y="6400"/>
                  </a:lnTo>
                  <a:lnTo>
                    <a:pt x="352132" y="6477"/>
                  </a:lnTo>
                  <a:lnTo>
                    <a:pt x="352920" y="6553"/>
                  </a:lnTo>
                  <a:lnTo>
                    <a:pt x="353479" y="6057"/>
                  </a:lnTo>
                  <a:lnTo>
                    <a:pt x="353631" y="4559"/>
                  </a:lnTo>
                  <a:close/>
                </a:path>
                <a:path w="594995" h="31114">
                  <a:moveTo>
                    <a:pt x="358267" y="5016"/>
                  </a:moveTo>
                  <a:lnTo>
                    <a:pt x="357797" y="4445"/>
                  </a:lnTo>
                  <a:lnTo>
                    <a:pt x="357047" y="4356"/>
                  </a:lnTo>
                  <a:lnTo>
                    <a:pt x="356298" y="4292"/>
                  </a:lnTo>
                  <a:lnTo>
                    <a:pt x="355701" y="4775"/>
                  </a:lnTo>
                  <a:lnTo>
                    <a:pt x="355625" y="5524"/>
                  </a:lnTo>
                  <a:lnTo>
                    <a:pt x="355549" y="6261"/>
                  </a:lnTo>
                  <a:lnTo>
                    <a:pt x="356006" y="6858"/>
                  </a:lnTo>
                  <a:lnTo>
                    <a:pt x="356768" y="6934"/>
                  </a:lnTo>
                  <a:lnTo>
                    <a:pt x="357555" y="7023"/>
                  </a:lnTo>
                  <a:lnTo>
                    <a:pt x="358114" y="6515"/>
                  </a:lnTo>
                  <a:lnTo>
                    <a:pt x="358267" y="5016"/>
                  </a:lnTo>
                  <a:close/>
                </a:path>
                <a:path w="594995" h="31114">
                  <a:moveTo>
                    <a:pt x="362902" y="5486"/>
                  </a:moveTo>
                  <a:lnTo>
                    <a:pt x="362432" y="4902"/>
                  </a:lnTo>
                  <a:lnTo>
                    <a:pt x="361683" y="4826"/>
                  </a:lnTo>
                  <a:lnTo>
                    <a:pt x="360934" y="4749"/>
                  </a:lnTo>
                  <a:lnTo>
                    <a:pt x="360337" y="5232"/>
                  </a:lnTo>
                  <a:lnTo>
                    <a:pt x="360260" y="5981"/>
                  </a:lnTo>
                  <a:lnTo>
                    <a:pt x="360184" y="6718"/>
                  </a:lnTo>
                  <a:lnTo>
                    <a:pt x="360641" y="7327"/>
                  </a:lnTo>
                  <a:lnTo>
                    <a:pt x="362204" y="7480"/>
                  </a:lnTo>
                  <a:lnTo>
                    <a:pt x="362750" y="6985"/>
                  </a:lnTo>
                  <a:lnTo>
                    <a:pt x="362902" y="5486"/>
                  </a:lnTo>
                  <a:close/>
                </a:path>
                <a:path w="594995" h="31114">
                  <a:moveTo>
                    <a:pt x="367538" y="5943"/>
                  </a:moveTo>
                  <a:lnTo>
                    <a:pt x="367080" y="5359"/>
                  </a:lnTo>
                  <a:lnTo>
                    <a:pt x="365569" y="5219"/>
                  </a:lnTo>
                  <a:lnTo>
                    <a:pt x="364972" y="5702"/>
                  </a:lnTo>
                  <a:lnTo>
                    <a:pt x="364896" y="6451"/>
                  </a:lnTo>
                  <a:lnTo>
                    <a:pt x="364832" y="7188"/>
                  </a:lnTo>
                  <a:lnTo>
                    <a:pt x="365290" y="7785"/>
                  </a:lnTo>
                  <a:lnTo>
                    <a:pt x="366039" y="7861"/>
                  </a:lnTo>
                  <a:lnTo>
                    <a:pt x="366839" y="7950"/>
                  </a:lnTo>
                  <a:lnTo>
                    <a:pt x="367398" y="7442"/>
                  </a:lnTo>
                  <a:lnTo>
                    <a:pt x="367538" y="5943"/>
                  </a:lnTo>
                  <a:close/>
                </a:path>
                <a:path w="594995" h="31114">
                  <a:moveTo>
                    <a:pt x="372173" y="6413"/>
                  </a:moveTo>
                  <a:lnTo>
                    <a:pt x="371716" y="5829"/>
                  </a:lnTo>
                  <a:lnTo>
                    <a:pt x="370967" y="5753"/>
                  </a:lnTo>
                  <a:lnTo>
                    <a:pt x="370205" y="5676"/>
                  </a:lnTo>
                  <a:lnTo>
                    <a:pt x="369608" y="6159"/>
                  </a:lnTo>
                  <a:lnTo>
                    <a:pt x="369531" y="6908"/>
                  </a:lnTo>
                  <a:lnTo>
                    <a:pt x="369468" y="7645"/>
                  </a:lnTo>
                  <a:lnTo>
                    <a:pt x="369925" y="8255"/>
                  </a:lnTo>
                  <a:lnTo>
                    <a:pt x="370674" y="8331"/>
                  </a:lnTo>
                  <a:lnTo>
                    <a:pt x="371475" y="8407"/>
                  </a:lnTo>
                  <a:lnTo>
                    <a:pt x="372033" y="7912"/>
                  </a:lnTo>
                  <a:lnTo>
                    <a:pt x="372173" y="6413"/>
                  </a:lnTo>
                  <a:close/>
                </a:path>
                <a:path w="594995" h="31114">
                  <a:moveTo>
                    <a:pt x="376809" y="6870"/>
                  </a:moveTo>
                  <a:lnTo>
                    <a:pt x="376351" y="6286"/>
                  </a:lnTo>
                  <a:lnTo>
                    <a:pt x="374840" y="6134"/>
                  </a:lnTo>
                  <a:lnTo>
                    <a:pt x="374243" y="6616"/>
                  </a:lnTo>
                  <a:lnTo>
                    <a:pt x="374180" y="7378"/>
                  </a:lnTo>
                  <a:lnTo>
                    <a:pt x="374103" y="8102"/>
                  </a:lnTo>
                  <a:lnTo>
                    <a:pt x="374561" y="8712"/>
                  </a:lnTo>
                  <a:lnTo>
                    <a:pt x="375310" y="8788"/>
                  </a:lnTo>
                  <a:lnTo>
                    <a:pt x="376110" y="8877"/>
                  </a:lnTo>
                  <a:lnTo>
                    <a:pt x="376669" y="8369"/>
                  </a:lnTo>
                  <a:lnTo>
                    <a:pt x="376809" y="6870"/>
                  </a:lnTo>
                  <a:close/>
                </a:path>
                <a:path w="594995" h="31114">
                  <a:moveTo>
                    <a:pt x="381457" y="7340"/>
                  </a:moveTo>
                  <a:lnTo>
                    <a:pt x="380987" y="6743"/>
                  </a:lnTo>
                  <a:lnTo>
                    <a:pt x="379488" y="6604"/>
                  </a:lnTo>
                  <a:lnTo>
                    <a:pt x="378891" y="7086"/>
                  </a:lnTo>
                  <a:lnTo>
                    <a:pt x="378815" y="7835"/>
                  </a:lnTo>
                  <a:lnTo>
                    <a:pt x="378739" y="8572"/>
                  </a:lnTo>
                  <a:lnTo>
                    <a:pt x="379196" y="9182"/>
                  </a:lnTo>
                  <a:lnTo>
                    <a:pt x="379958" y="9258"/>
                  </a:lnTo>
                  <a:lnTo>
                    <a:pt x="380746" y="9334"/>
                  </a:lnTo>
                  <a:lnTo>
                    <a:pt x="381304" y="8839"/>
                  </a:lnTo>
                  <a:lnTo>
                    <a:pt x="381457" y="7340"/>
                  </a:lnTo>
                  <a:close/>
                </a:path>
                <a:path w="594995" h="31114">
                  <a:moveTo>
                    <a:pt x="386092" y="7797"/>
                  </a:moveTo>
                  <a:lnTo>
                    <a:pt x="385622" y="7226"/>
                  </a:lnTo>
                  <a:lnTo>
                    <a:pt x="384873" y="7137"/>
                  </a:lnTo>
                  <a:lnTo>
                    <a:pt x="384124" y="7061"/>
                  </a:lnTo>
                  <a:lnTo>
                    <a:pt x="383527" y="7543"/>
                  </a:lnTo>
                  <a:lnTo>
                    <a:pt x="383451" y="8305"/>
                  </a:lnTo>
                  <a:lnTo>
                    <a:pt x="383374" y="9029"/>
                  </a:lnTo>
                  <a:lnTo>
                    <a:pt x="383832" y="9639"/>
                  </a:lnTo>
                  <a:lnTo>
                    <a:pt x="384594" y="9715"/>
                  </a:lnTo>
                  <a:lnTo>
                    <a:pt x="385381" y="9791"/>
                  </a:lnTo>
                  <a:lnTo>
                    <a:pt x="385940" y="9296"/>
                  </a:lnTo>
                  <a:lnTo>
                    <a:pt x="386092" y="7797"/>
                  </a:lnTo>
                  <a:close/>
                </a:path>
                <a:path w="594995" h="31114">
                  <a:moveTo>
                    <a:pt x="390728" y="8267"/>
                  </a:moveTo>
                  <a:lnTo>
                    <a:pt x="390258" y="7670"/>
                  </a:lnTo>
                  <a:lnTo>
                    <a:pt x="388759" y="7531"/>
                  </a:lnTo>
                  <a:lnTo>
                    <a:pt x="388162" y="8013"/>
                  </a:lnTo>
                  <a:lnTo>
                    <a:pt x="388086" y="8763"/>
                  </a:lnTo>
                  <a:lnTo>
                    <a:pt x="388010" y="9499"/>
                  </a:lnTo>
                  <a:lnTo>
                    <a:pt x="388467" y="10109"/>
                  </a:lnTo>
                  <a:lnTo>
                    <a:pt x="390029" y="10261"/>
                  </a:lnTo>
                  <a:lnTo>
                    <a:pt x="390575" y="9753"/>
                  </a:lnTo>
                  <a:lnTo>
                    <a:pt x="390728" y="8267"/>
                  </a:lnTo>
                  <a:close/>
                </a:path>
                <a:path w="594995" h="31114">
                  <a:moveTo>
                    <a:pt x="395363" y="8724"/>
                  </a:moveTo>
                  <a:lnTo>
                    <a:pt x="394906" y="8153"/>
                  </a:lnTo>
                  <a:lnTo>
                    <a:pt x="394144" y="8064"/>
                  </a:lnTo>
                  <a:lnTo>
                    <a:pt x="393395" y="7988"/>
                  </a:lnTo>
                  <a:lnTo>
                    <a:pt x="392798" y="8470"/>
                  </a:lnTo>
                  <a:lnTo>
                    <a:pt x="392722" y="9232"/>
                  </a:lnTo>
                  <a:lnTo>
                    <a:pt x="392645" y="9956"/>
                  </a:lnTo>
                  <a:lnTo>
                    <a:pt x="393115" y="10566"/>
                  </a:lnTo>
                  <a:lnTo>
                    <a:pt x="393865" y="10642"/>
                  </a:lnTo>
                  <a:lnTo>
                    <a:pt x="394665" y="10718"/>
                  </a:lnTo>
                  <a:lnTo>
                    <a:pt x="395211" y="10223"/>
                  </a:lnTo>
                  <a:lnTo>
                    <a:pt x="395363" y="8724"/>
                  </a:lnTo>
                  <a:close/>
                </a:path>
                <a:path w="594995" h="31114">
                  <a:moveTo>
                    <a:pt x="399999" y="9182"/>
                  </a:moveTo>
                  <a:lnTo>
                    <a:pt x="399542" y="8597"/>
                  </a:lnTo>
                  <a:lnTo>
                    <a:pt x="398030" y="8458"/>
                  </a:lnTo>
                  <a:lnTo>
                    <a:pt x="397433" y="8940"/>
                  </a:lnTo>
                  <a:lnTo>
                    <a:pt x="397370" y="9690"/>
                  </a:lnTo>
                  <a:lnTo>
                    <a:pt x="397294" y="10426"/>
                  </a:lnTo>
                  <a:lnTo>
                    <a:pt x="397751" y="11036"/>
                  </a:lnTo>
                  <a:lnTo>
                    <a:pt x="398500" y="11099"/>
                  </a:lnTo>
                  <a:lnTo>
                    <a:pt x="399300" y="11188"/>
                  </a:lnTo>
                  <a:lnTo>
                    <a:pt x="399859" y="10680"/>
                  </a:lnTo>
                  <a:lnTo>
                    <a:pt x="399999" y="9182"/>
                  </a:lnTo>
                  <a:close/>
                </a:path>
                <a:path w="594995" h="31114">
                  <a:moveTo>
                    <a:pt x="404647" y="9652"/>
                  </a:moveTo>
                  <a:lnTo>
                    <a:pt x="404177" y="9080"/>
                  </a:lnTo>
                  <a:lnTo>
                    <a:pt x="403428" y="8991"/>
                  </a:lnTo>
                  <a:lnTo>
                    <a:pt x="402678" y="8915"/>
                  </a:lnTo>
                  <a:lnTo>
                    <a:pt x="402082" y="9398"/>
                  </a:lnTo>
                  <a:lnTo>
                    <a:pt x="402005" y="10147"/>
                  </a:lnTo>
                  <a:lnTo>
                    <a:pt x="401929" y="10883"/>
                  </a:lnTo>
                  <a:lnTo>
                    <a:pt x="402386" y="11493"/>
                  </a:lnTo>
                  <a:lnTo>
                    <a:pt x="403148" y="11569"/>
                  </a:lnTo>
                  <a:lnTo>
                    <a:pt x="403936" y="11645"/>
                  </a:lnTo>
                  <a:lnTo>
                    <a:pt x="404495" y="11150"/>
                  </a:lnTo>
                  <a:lnTo>
                    <a:pt x="404647" y="9652"/>
                  </a:lnTo>
                  <a:close/>
                </a:path>
                <a:path w="594995" h="31114">
                  <a:moveTo>
                    <a:pt x="409282" y="10109"/>
                  </a:moveTo>
                  <a:lnTo>
                    <a:pt x="408813" y="9537"/>
                  </a:lnTo>
                  <a:lnTo>
                    <a:pt x="408063" y="9448"/>
                  </a:lnTo>
                  <a:lnTo>
                    <a:pt x="407314" y="9385"/>
                  </a:lnTo>
                  <a:lnTo>
                    <a:pt x="406717" y="9867"/>
                  </a:lnTo>
                  <a:lnTo>
                    <a:pt x="406641" y="10617"/>
                  </a:lnTo>
                  <a:lnTo>
                    <a:pt x="406565" y="11353"/>
                  </a:lnTo>
                  <a:lnTo>
                    <a:pt x="407022" y="11950"/>
                  </a:lnTo>
                  <a:lnTo>
                    <a:pt x="407784" y="12026"/>
                  </a:lnTo>
                  <a:lnTo>
                    <a:pt x="408571" y="12115"/>
                  </a:lnTo>
                  <a:lnTo>
                    <a:pt x="409130" y="11607"/>
                  </a:lnTo>
                  <a:lnTo>
                    <a:pt x="409282" y="10109"/>
                  </a:lnTo>
                  <a:close/>
                </a:path>
                <a:path w="594995" h="31114">
                  <a:moveTo>
                    <a:pt x="413918" y="10579"/>
                  </a:moveTo>
                  <a:lnTo>
                    <a:pt x="413448" y="9994"/>
                  </a:lnTo>
                  <a:lnTo>
                    <a:pt x="412699" y="9918"/>
                  </a:lnTo>
                  <a:lnTo>
                    <a:pt x="411949" y="9842"/>
                  </a:lnTo>
                  <a:lnTo>
                    <a:pt x="411353" y="10325"/>
                  </a:lnTo>
                  <a:lnTo>
                    <a:pt x="411276" y="11074"/>
                  </a:lnTo>
                  <a:lnTo>
                    <a:pt x="411200" y="11811"/>
                  </a:lnTo>
                  <a:lnTo>
                    <a:pt x="411657" y="12420"/>
                  </a:lnTo>
                  <a:lnTo>
                    <a:pt x="413219" y="12573"/>
                  </a:lnTo>
                  <a:lnTo>
                    <a:pt x="413766" y="12077"/>
                  </a:lnTo>
                  <a:lnTo>
                    <a:pt x="413918" y="10579"/>
                  </a:lnTo>
                  <a:close/>
                </a:path>
                <a:path w="594995" h="31114">
                  <a:moveTo>
                    <a:pt x="418553" y="11036"/>
                  </a:moveTo>
                  <a:lnTo>
                    <a:pt x="418096" y="10452"/>
                  </a:lnTo>
                  <a:lnTo>
                    <a:pt x="416572" y="10312"/>
                  </a:lnTo>
                  <a:lnTo>
                    <a:pt x="415988" y="10782"/>
                  </a:lnTo>
                  <a:lnTo>
                    <a:pt x="415912" y="11544"/>
                  </a:lnTo>
                  <a:lnTo>
                    <a:pt x="415836" y="12280"/>
                  </a:lnTo>
                  <a:lnTo>
                    <a:pt x="416306" y="12877"/>
                  </a:lnTo>
                  <a:lnTo>
                    <a:pt x="417055" y="12954"/>
                  </a:lnTo>
                  <a:lnTo>
                    <a:pt x="417855" y="13042"/>
                  </a:lnTo>
                  <a:lnTo>
                    <a:pt x="418401" y="12534"/>
                  </a:lnTo>
                  <a:lnTo>
                    <a:pt x="418553" y="11036"/>
                  </a:lnTo>
                  <a:close/>
                </a:path>
                <a:path w="594995" h="31114">
                  <a:moveTo>
                    <a:pt x="423189" y="11506"/>
                  </a:moveTo>
                  <a:lnTo>
                    <a:pt x="422732" y="10922"/>
                  </a:lnTo>
                  <a:lnTo>
                    <a:pt x="421220" y="10769"/>
                  </a:lnTo>
                  <a:lnTo>
                    <a:pt x="420624" y="11252"/>
                  </a:lnTo>
                  <a:lnTo>
                    <a:pt x="420547" y="12001"/>
                  </a:lnTo>
                  <a:lnTo>
                    <a:pt x="420484" y="12738"/>
                  </a:lnTo>
                  <a:lnTo>
                    <a:pt x="420941" y="13347"/>
                  </a:lnTo>
                  <a:lnTo>
                    <a:pt x="421690" y="13423"/>
                  </a:lnTo>
                  <a:lnTo>
                    <a:pt x="422490" y="13500"/>
                  </a:lnTo>
                  <a:lnTo>
                    <a:pt x="423049" y="13004"/>
                  </a:lnTo>
                  <a:lnTo>
                    <a:pt x="423189" y="11506"/>
                  </a:lnTo>
                  <a:close/>
                </a:path>
                <a:path w="594995" h="31114">
                  <a:moveTo>
                    <a:pt x="427824" y="11963"/>
                  </a:moveTo>
                  <a:lnTo>
                    <a:pt x="427367" y="11379"/>
                  </a:lnTo>
                  <a:lnTo>
                    <a:pt x="425856" y="11226"/>
                  </a:lnTo>
                  <a:lnTo>
                    <a:pt x="425259" y="11709"/>
                  </a:lnTo>
                  <a:lnTo>
                    <a:pt x="425183" y="12471"/>
                  </a:lnTo>
                  <a:lnTo>
                    <a:pt x="425119" y="13195"/>
                  </a:lnTo>
                  <a:lnTo>
                    <a:pt x="425577" y="13804"/>
                  </a:lnTo>
                  <a:lnTo>
                    <a:pt x="427139" y="13970"/>
                  </a:lnTo>
                  <a:lnTo>
                    <a:pt x="427685" y="13462"/>
                  </a:lnTo>
                  <a:lnTo>
                    <a:pt x="427824" y="11963"/>
                  </a:lnTo>
                  <a:close/>
                </a:path>
                <a:path w="594995" h="31114">
                  <a:moveTo>
                    <a:pt x="432460" y="12433"/>
                  </a:moveTo>
                  <a:lnTo>
                    <a:pt x="432003" y="11836"/>
                  </a:lnTo>
                  <a:lnTo>
                    <a:pt x="430491" y="11696"/>
                  </a:lnTo>
                  <a:lnTo>
                    <a:pt x="429895" y="12179"/>
                  </a:lnTo>
                  <a:lnTo>
                    <a:pt x="429831" y="12928"/>
                  </a:lnTo>
                  <a:lnTo>
                    <a:pt x="429755" y="13665"/>
                  </a:lnTo>
                  <a:lnTo>
                    <a:pt x="430212" y="14274"/>
                  </a:lnTo>
                  <a:lnTo>
                    <a:pt x="431774" y="14427"/>
                  </a:lnTo>
                  <a:lnTo>
                    <a:pt x="432320" y="13931"/>
                  </a:lnTo>
                  <a:lnTo>
                    <a:pt x="432460" y="12433"/>
                  </a:lnTo>
                  <a:close/>
                </a:path>
                <a:path w="594995" h="31114">
                  <a:moveTo>
                    <a:pt x="437108" y="12890"/>
                  </a:moveTo>
                  <a:lnTo>
                    <a:pt x="436638" y="12319"/>
                  </a:lnTo>
                  <a:lnTo>
                    <a:pt x="435889" y="12230"/>
                  </a:lnTo>
                  <a:lnTo>
                    <a:pt x="435140" y="12153"/>
                  </a:lnTo>
                  <a:lnTo>
                    <a:pt x="434543" y="12636"/>
                  </a:lnTo>
                  <a:lnTo>
                    <a:pt x="434467" y="13398"/>
                  </a:lnTo>
                  <a:lnTo>
                    <a:pt x="434390" y="14122"/>
                  </a:lnTo>
                  <a:lnTo>
                    <a:pt x="434848" y="14732"/>
                  </a:lnTo>
                  <a:lnTo>
                    <a:pt x="435610" y="14808"/>
                  </a:lnTo>
                  <a:lnTo>
                    <a:pt x="436397" y="14897"/>
                  </a:lnTo>
                  <a:lnTo>
                    <a:pt x="436956" y="14389"/>
                  </a:lnTo>
                  <a:lnTo>
                    <a:pt x="437108" y="12890"/>
                  </a:lnTo>
                  <a:close/>
                </a:path>
                <a:path w="594995" h="31114">
                  <a:moveTo>
                    <a:pt x="441744" y="13360"/>
                  </a:moveTo>
                  <a:lnTo>
                    <a:pt x="441274" y="12763"/>
                  </a:lnTo>
                  <a:lnTo>
                    <a:pt x="439775" y="12623"/>
                  </a:lnTo>
                  <a:lnTo>
                    <a:pt x="439178" y="13106"/>
                  </a:lnTo>
                  <a:lnTo>
                    <a:pt x="439102" y="13855"/>
                  </a:lnTo>
                  <a:lnTo>
                    <a:pt x="439026" y="14592"/>
                  </a:lnTo>
                  <a:lnTo>
                    <a:pt x="439483" y="15201"/>
                  </a:lnTo>
                  <a:lnTo>
                    <a:pt x="440245" y="15278"/>
                  </a:lnTo>
                  <a:lnTo>
                    <a:pt x="441045" y="15354"/>
                  </a:lnTo>
                  <a:lnTo>
                    <a:pt x="441591" y="14859"/>
                  </a:lnTo>
                  <a:lnTo>
                    <a:pt x="441744" y="13360"/>
                  </a:lnTo>
                  <a:close/>
                </a:path>
                <a:path w="594995" h="31114">
                  <a:moveTo>
                    <a:pt x="446379" y="13817"/>
                  </a:moveTo>
                  <a:lnTo>
                    <a:pt x="445922" y="13233"/>
                  </a:lnTo>
                  <a:lnTo>
                    <a:pt x="444398" y="13081"/>
                  </a:lnTo>
                  <a:lnTo>
                    <a:pt x="443814" y="13563"/>
                  </a:lnTo>
                  <a:lnTo>
                    <a:pt x="443738" y="14325"/>
                  </a:lnTo>
                  <a:lnTo>
                    <a:pt x="443661" y="15049"/>
                  </a:lnTo>
                  <a:lnTo>
                    <a:pt x="444131" y="15659"/>
                  </a:lnTo>
                  <a:lnTo>
                    <a:pt x="444881" y="15735"/>
                  </a:lnTo>
                  <a:lnTo>
                    <a:pt x="445681" y="15811"/>
                  </a:lnTo>
                  <a:lnTo>
                    <a:pt x="446227" y="15316"/>
                  </a:lnTo>
                  <a:lnTo>
                    <a:pt x="446379" y="13817"/>
                  </a:lnTo>
                  <a:close/>
                </a:path>
                <a:path w="594995" h="31114">
                  <a:moveTo>
                    <a:pt x="451015" y="14274"/>
                  </a:moveTo>
                  <a:lnTo>
                    <a:pt x="450557" y="13690"/>
                  </a:lnTo>
                  <a:lnTo>
                    <a:pt x="449046" y="13550"/>
                  </a:lnTo>
                  <a:lnTo>
                    <a:pt x="448449" y="14033"/>
                  </a:lnTo>
                  <a:lnTo>
                    <a:pt x="448373" y="14782"/>
                  </a:lnTo>
                  <a:lnTo>
                    <a:pt x="448310" y="15519"/>
                  </a:lnTo>
                  <a:lnTo>
                    <a:pt x="448767" y="16129"/>
                  </a:lnTo>
                  <a:lnTo>
                    <a:pt x="449516" y="16192"/>
                  </a:lnTo>
                  <a:lnTo>
                    <a:pt x="450316" y="16281"/>
                  </a:lnTo>
                  <a:lnTo>
                    <a:pt x="450875" y="15773"/>
                  </a:lnTo>
                  <a:lnTo>
                    <a:pt x="451015" y="14274"/>
                  </a:lnTo>
                  <a:close/>
                </a:path>
                <a:path w="594995" h="31114">
                  <a:moveTo>
                    <a:pt x="455650" y="14744"/>
                  </a:moveTo>
                  <a:lnTo>
                    <a:pt x="455193" y="14160"/>
                  </a:lnTo>
                  <a:lnTo>
                    <a:pt x="453682" y="14008"/>
                  </a:lnTo>
                  <a:lnTo>
                    <a:pt x="453085" y="14490"/>
                  </a:lnTo>
                  <a:lnTo>
                    <a:pt x="453009" y="15252"/>
                  </a:lnTo>
                  <a:lnTo>
                    <a:pt x="452945" y="15976"/>
                  </a:lnTo>
                  <a:lnTo>
                    <a:pt x="453402" y="16586"/>
                  </a:lnTo>
                  <a:lnTo>
                    <a:pt x="454964" y="16738"/>
                  </a:lnTo>
                  <a:lnTo>
                    <a:pt x="455510" y="16243"/>
                  </a:lnTo>
                  <a:lnTo>
                    <a:pt x="455650" y="14744"/>
                  </a:lnTo>
                  <a:close/>
                </a:path>
                <a:path w="594995" h="31114">
                  <a:moveTo>
                    <a:pt x="460286" y="15201"/>
                  </a:moveTo>
                  <a:lnTo>
                    <a:pt x="459828" y="14630"/>
                  </a:lnTo>
                  <a:lnTo>
                    <a:pt x="459079" y="14541"/>
                  </a:lnTo>
                  <a:lnTo>
                    <a:pt x="458317" y="14478"/>
                  </a:lnTo>
                  <a:lnTo>
                    <a:pt x="457720" y="14960"/>
                  </a:lnTo>
                  <a:lnTo>
                    <a:pt x="457657" y="15709"/>
                  </a:lnTo>
                  <a:lnTo>
                    <a:pt x="457581" y="16446"/>
                  </a:lnTo>
                  <a:lnTo>
                    <a:pt x="458038" y="17043"/>
                  </a:lnTo>
                  <a:lnTo>
                    <a:pt x="458800" y="17119"/>
                  </a:lnTo>
                  <a:lnTo>
                    <a:pt x="459587" y="17208"/>
                  </a:lnTo>
                  <a:lnTo>
                    <a:pt x="460146" y="16700"/>
                  </a:lnTo>
                  <a:lnTo>
                    <a:pt x="460286" y="15201"/>
                  </a:lnTo>
                  <a:close/>
                </a:path>
                <a:path w="594995" h="31114">
                  <a:moveTo>
                    <a:pt x="464934" y="15671"/>
                  </a:moveTo>
                  <a:lnTo>
                    <a:pt x="464464" y="15087"/>
                  </a:lnTo>
                  <a:lnTo>
                    <a:pt x="462965" y="14935"/>
                  </a:lnTo>
                  <a:lnTo>
                    <a:pt x="462368" y="15417"/>
                  </a:lnTo>
                  <a:lnTo>
                    <a:pt x="462292" y="16179"/>
                  </a:lnTo>
                  <a:lnTo>
                    <a:pt x="462216" y="16903"/>
                  </a:lnTo>
                  <a:lnTo>
                    <a:pt x="462673" y="17513"/>
                  </a:lnTo>
                  <a:lnTo>
                    <a:pt x="463435" y="17589"/>
                  </a:lnTo>
                  <a:lnTo>
                    <a:pt x="464223" y="17665"/>
                  </a:lnTo>
                  <a:lnTo>
                    <a:pt x="464781" y="17170"/>
                  </a:lnTo>
                  <a:lnTo>
                    <a:pt x="464934" y="15671"/>
                  </a:lnTo>
                  <a:close/>
                </a:path>
                <a:path w="594995" h="31114">
                  <a:moveTo>
                    <a:pt x="469569" y="16129"/>
                  </a:moveTo>
                  <a:lnTo>
                    <a:pt x="469112" y="15557"/>
                  </a:lnTo>
                  <a:lnTo>
                    <a:pt x="468350" y="15468"/>
                  </a:lnTo>
                  <a:lnTo>
                    <a:pt x="467601" y="15405"/>
                  </a:lnTo>
                  <a:lnTo>
                    <a:pt x="467004" y="15887"/>
                  </a:lnTo>
                  <a:lnTo>
                    <a:pt x="466928" y="16637"/>
                  </a:lnTo>
                  <a:lnTo>
                    <a:pt x="466852" y="17373"/>
                  </a:lnTo>
                  <a:lnTo>
                    <a:pt x="467321" y="17970"/>
                  </a:lnTo>
                  <a:lnTo>
                    <a:pt x="468071" y="18046"/>
                  </a:lnTo>
                  <a:lnTo>
                    <a:pt x="468871" y="18135"/>
                  </a:lnTo>
                  <a:lnTo>
                    <a:pt x="469417" y="17627"/>
                  </a:lnTo>
                  <a:lnTo>
                    <a:pt x="469569" y="16129"/>
                  </a:lnTo>
                  <a:close/>
                </a:path>
                <a:path w="594995" h="31114">
                  <a:moveTo>
                    <a:pt x="474218" y="16598"/>
                  </a:moveTo>
                  <a:lnTo>
                    <a:pt x="473748" y="16014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094"/>
                  </a:lnTo>
                  <a:lnTo>
                    <a:pt x="471487" y="17830"/>
                  </a:lnTo>
                  <a:lnTo>
                    <a:pt x="471957" y="18440"/>
                  </a:lnTo>
                  <a:lnTo>
                    <a:pt x="473519" y="18592"/>
                  </a:lnTo>
                  <a:lnTo>
                    <a:pt x="474052" y="18097"/>
                  </a:lnTo>
                  <a:lnTo>
                    <a:pt x="474129" y="17360"/>
                  </a:lnTo>
                  <a:lnTo>
                    <a:pt x="474218" y="16598"/>
                  </a:lnTo>
                  <a:close/>
                </a:path>
                <a:path w="594995" h="31114">
                  <a:moveTo>
                    <a:pt x="478840" y="17056"/>
                  </a:moveTo>
                  <a:lnTo>
                    <a:pt x="478383" y="16471"/>
                  </a:lnTo>
                  <a:lnTo>
                    <a:pt x="476859" y="16332"/>
                  </a:lnTo>
                  <a:lnTo>
                    <a:pt x="476275" y="16802"/>
                  </a:lnTo>
                  <a:lnTo>
                    <a:pt x="476211" y="17564"/>
                  </a:lnTo>
                  <a:lnTo>
                    <a:pt x="476135" y="18300"/>
                  </a:lnTo>
                  <a:lnTo>
                    <a:pt x="476592" y="18897"/>
                  </a:lnTo>
                  <a:lnTo>
                    <a:pt x="478155" y="19062"/>
                  </a:lnTo>
                  <a:lnTo>
                    <a:pt x="478701" y="18554"/>
                  </a:lnTo>
                  <a:lnTo>
                    <a:pt x="478840" y="17056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19" y="16941"/>
                  </a:lnTo>
                  <a:lnTo>
                    <a:pt x="482269" y="16865"/>
                  </a:lnTo>
                  <a:lnTo>
                    <a:pt x="481507" y="16789"/>
                  </a:lnTo>
                  <a:lnTo>
                    <a:pt x="480910" y="17272"/>
                  </a:lnTo>
                  <a:lnTo>
                    <a:pt x="480847" y="18021"/>
                  </a:lnTo>
                  <a:lnTo>
                    <a:pt x="480771" y="18757"/>
                  </a:lnTo>
                  <a:lnTo>
                    <a:pt x="481228" y="19367"/>
                  </a:lnTo>
                  <a:lnTo>
                    <a:pt x="481977" y="19431"/>
                  </a:lnTo>
                  <a:lnTo>
                    <a:pt x="482777" y="19519"/>
                  </a:lnTo>
                  <a:lnTo>
                    <a:pt x="483336" y="19024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24" y="17983"/>
                  </a:moveTo>
                  <a:lnTo>
                    <a:pt x="487654" y="17399"/>
                  </a:lnTo>
                  <a:lnTo>
                    <a:pt x="486156" y="17246"/>
                  </a:lnTo>
                  <a:lnTo>
                    <a:pt x="485559" y="17729"/>
                  </a:lnTo>
                  <a:lnTo>
                    <a:pt x="485482" y="18491"/>
                  </a:lnTo>
                  <a:lnTo>
                    <a:pt x="485406" y="19215"/>
                  </a:lnTo>
                  <a:lnTo>
                    <a:pt x="485863" y="19824"/>
                  </a:lnTo>
                  <a:lnTo>
                    <a:pt x="486625" y="19900"/>
                  </a:lnTo>
                  <a:lnTo>
                    <a:pt x="487413" y="19989"/>
                  </a:lnTo>
                  <a:lnTo>
                    <a:pt x="487972" y="19481"/>
                  </a:lnTo>
                  <a:lnTo>
                    <a:pt x="488124" y="17983"/>
                  </a:lnTo>
                  <a:close/>
                </a:path>
                <a:path w="594995" h="31114">
                  <a:moveTo>
                    <a:pt x="492760" y="18453"/>
                  </a:moveTo>
                  <a:lnTo>
                    <a:pt x="492302" y="17856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48"/>
                  </a:lnTo>
                  <a:lnTo>
                    <a:pt x="490042" y="19685"/>
                  </a:lnTo>
                  <a:lnTo>
                    <a:pt x="490512" y="20294"/>
                  </a:lnTo>
                  <a:lnTo>
                    <a:pt x="491261" y="20358"/>
                  </a:lnTo>
                  <a:lnTo>
                    <a:pt x="492061" y="20447"/>
                  </a:lnTo>
                  <a:lnTo>
                    <a:pt x="492607" y="19939"/>
                  </a:lnTo>
                  <a:lnTo>
                    <a:pt x="492760" y="18453"/>
                  </a:lnTo>
                  <a:close/>
                </a:path>
                <a:path w="594995" h="31114">
                  <a:moveTo>
                    <a:pt x="497395" y="18910"/>
                  </a:moveTo>
                  <a:lnTo>
                    <a:pt x="496925" y="18338"/>
                  </a:lnTo>
                  <a:lnTo>
                    <a:pt x="496176" y="18249"/>
                  </a:lnTo>
                  <a:lnTo>
                    <a:pt x="495427" y="18173"/>
                  </a:lnTo>
                  <a:lnTo>
                    <a:pt x="494830" y="18656"/>
                  </a:lnTo>
                  <a:lnTo>
                    <a:pt x="494753" y="19418"/>
                  </a:lnTo>
                  <a:lnTo>
                    <a:pt x="494677" y="20142"/>
                  </a:lnTo>
                  <a:lnTo>
                    <a:pt x="495134" y="20751"/>
                  </a:lnTo>
                  <a:lnTo>
                    <a:pt x="496697" y="20904"/>
                  </a:lnTo>
                  <a:lnTo>
                    <a:pt x="497243" y="20408"/>
                  </a:lnTo>
                  <a:lnTo>
                    <a:pt x="497395" y="18910"/>
                  </a:lnTo>
                  <a:close/>
                </a:path>
                <a:path w="594995" h="31114">
                  <a:moveTo>
                    <a:pt x="502031" y="19367"/>
                  </a:moveTo>
                  <a:lnTo>
                    <a:pt x="501573" y="18796"/>
                  </a:lnTo>
                  <a:lnTo>
                    <a:pt x="500811" y="18707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75"/>
                  </a:lnTo>
                  <a:lnTo>
                    <a:pt x="499313" y="20612"/>
                  </a:lnTo>
                  <a:lnTo>
                    <a:pt x="499783" y="21209"/>
                  </a:lnTo>
                  <a:lnTo>
                    <a:pt x="500532" y="21285"/>
                  </a:lnTo>
                  <a:lnTo>
                    <a:pt x="501332" y="21374"/>
                  </a:lnTo>
                  <a:lnTo>
                    <a:pt x="501878" y="20866"/>
                  </a:lnTo>
                  <a:lnTo>
                    <a:pt x="502031" y="19367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65"/>
                  </a:lnTo>
                  <a:lnTo>
                    <a:pt x="505447" y="19177"/>
                  </a:lnTo>
                  <a:lnTo>
                    <a:pt x="504698" y="19100"/>
                  </a:lnTo>
                  <a:lnTo>
                    <a:pt x="504101" y="19583"/>
                  </a:lnTo>
                  <a:lnTo>
                    <a:pt x="504024" y="20332"/>
                  </a:lnTo>
                  <a:lnTo>
                    <a:pt x="503961" y="21069"/>
                  </a:lnTo>
                  <a:lnTo>
                    <a:pt x="504418" y="21678"/>
                  </a:lnTo>
                  <a:lnTo>
                    <a:pt x="505167" y="21755"/>
                  </a:lnTo>
                  <a:lnTo>
                    <a:pt x="505968" y="21831"/>
                  </a:lnTo>
                  <a:lnTo>
                    <a:pt x="506526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02" y="20294"/>
                  </a:moveTo>
                  <a:lnTo>
                    <a:pt x="510844" y="19710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73" y="20802"/>
                  </a:lnTo>
                  <a:lnTo>
                    <a:pt x="508596" y="21539"/>
                  </a:lnTo>
                  <a:lnTo>
                    <a:pt x="509054" y="22136"/>
                  </a:lnTo>
                  <a:lnTo>
                    <a:pt x="509816" y="22212"/>
                  </a:lnTo>
                  <a:lnTo>
                    <a:pt x="510603" y="22301"/>
                  </a:lnTo>
                  <a:lnTo>
                    <a:pt x="511162" y="21793"/>
                  </a:lnTo>
                  <a:lnTo>
                    <a:pt x="511302" y="20294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80" y="20180"/>
                  </a:lnTo>
                  <a:lnTo>
                    <a:pt x="513981" y="20027"/>
                  </a:lnTo>
                  <a:lnTo>
                    <a:pt x="513384" y="20510"/>
                  </a:lnTo>
                  <a:lnTo>
                    <a:pt x="513308" y="21259"/>
                  </a:lnTo>
                  <a:lnTo>
                    <a:pt x="513232" y="21996"/>
                  </a:lnTo>
                  <a:lnTo>
                    <a:pt x="513689" y="22606"/>
                  </a:lnTo>
                  <a:lnTo>
                    <a:pt x="514451" y="22682"/>
                  </a:lnTo>
                  <a:lnTo>
                    <a:pt x="515239" y="22758"/>
                  </a:lnTo>
                  <a:lnTo>
                    <a:pt x="515797" y="22263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21"/>
                  </a:moveTo>
                  <a:lnTo>
                    <a:pt x="520115" y="20637"/>
                  </a:lnTo>
                  <a:lnTo>
                    <a:pt x="518617" y="20497"/>
                  </a:lnTo>
                  <a:lnTo>
                    <a:pt x="518020" y="20967"/>
                  </a:lnTo>
                  <a:lnTo>
                    <a:pt x="517944" y="21729"/>
                  </a:lnTo>
                  <a:lnTo>
                    <a:pt x="517867" y="22466"/>
                  </a:lnTo>
                  <a:lnTo>
                    <a:pt x="518325" y="23063"/>
                  </a:lnTo>
                  <a:lnTo>
                    <a:pt x="519887" y="23228"/>
                  </a:lnTo>
                  <a:lnTo>
                    <a:pt x="520433" y="22720"/>
                  </a:lnTo>
                  <a:lnTo>
                    <a:pt x="520585" y="21221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07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79" y="22186"/>
                  </a:lnTo>
                  <a:lnTo>
                    <a:pt x="522503" y="22923"/>
                  </a:lnTo>
                  <a:lnTo>
                    <a:pt x="522973" y="23533"/>
                  </a:lnTo>
                  <a:lnTo>
                    <a:pt x="523722" y="23609"/>
                  </a:lnTo>
                  <a:lnTo>
                    <a:pt x="524522" y="23685"/>
                  </a:lnTo>
                  <a:lnTo>
                    <a:pt x="525068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48"/>
                  </a:moveTo>
                  <a:lnTo>
                    <a:pt x="529399" y="21564"/>
                  </a:lnTo>
                  <a:lnTo>
                    <a:pt x="527875" y="21412"/>
                  </a:lnTo>
                  <a:lnTo>
                    <a:pt x="527291" y="21894"/>
                  </a:lnTo>
                  <a:lnTo>
                    <a:pt x="527215" y="22656"/>
                  </a:lnTo>
                  <a:lnTo>
                    <a:pt x="527151" y="23380"/>
                  </a:lnTo>
                  <a:lnTo>
                    <a:pt x="527608" y="23990"/>
                  </a:lnTo>
                  <a:lnTo>
                    <a:pt x="528358" y="24066"/>
                  </a:lnTo>
                  <a:lnTo>
                    <a:pt x="529158" y="24155"/>
                  </a:lnTo>
                  <a:lnTo>
                    <a:pt x="529717" y="23647"/>
                  </a:lnTo>
                  <a:lnTo>
                    <a:pt x="529856" y="22148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21"/>
                  </a:lnTo>
                  <a:lnTo>
                    <a:pt x="532511" y="21882"/>
                  </a:lnTo>
                  <a:lnTo>
                    <a:pt x="531926" y="22364"/>
                  </a:lnTo>
                  <a:lnTo>
                    <a:pt x="531863" y="23114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2993" y="24523"/>
                  </a:lnTo>
                  <a:lnTo>
                    <a:pt x="533793" y="24612"/>
                  </a:lnTo>
                  <a:lnTo>
                    <a:pt x="534352" y="24104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75"/>
                  </a:moveTo>
                  <a:lnTo>
                    <a:pt x="538670" y="22491"/>
                  </a:lnTo>
                  <a:lnTo>
                    <a:pt x="537159" y="22339"/>
                  </a:lnTo>
                  <a:lnTo>
                    <a:pt x="536562" y="22821"/>
                  </a:lnTo>
                  <a:lnTo>
                    <a:pt x="536498" y="23583"/>
                  </a:lnTo>
                  <a:lnTo>
                    <a:pt x="536422" y="24307"/>
                  </a:lnTo>
                  <a:lnTo>
                    <a:pt x="536879" y="24917"/>
                  </a:lnTo>
                  <a:lnTo>
                    <a:pt x="537641" y="24993"/>
                  </a:lnTo>
                  <a:lnTo>
                    <a:pt x="538429" y="25082"/>
                  </a:lnTo>
                  <a:lnTo>
                    <a:pt x="538988" y="24574"/>
                  </a:lnTo>
                  <a:lnTo>
                    <a:pt x="539127" y="23075"/>
                  </a:lnTo>
                  <a:close/>
                </a:path>
                <a:path w="594995" h="31114">
                  <a:moveTo>
                    <a:pt x="543775" y="23545"/>
                  </a:moveTo>
                  <a:lnTo>
                    <a:pt x="543306" y="22948"/>
                  </a:lnTo>
                  <a:lnTo>
                    <a:pt x="541807" y="22809"/>
                  </a:lnTo>
                  <a:lnTo>
                    <a:pt x="541210" y="23291"/>
                  </a:lnTo>
                  <a:lnTo>
                    <a:pt x="541134" y="24041"/>
                  </a:lnTo>
                  <a:lnTo>
                    <a:pt x="541058" y="24777"/>
                  </a:lnTo>
                  <a:lnTo>
                    <a:pt x="541515" y="25387"/>
                  </a:lnTo>
                  <a:lnTo>
                    <a:pt x="542277" y="25450"/>
                  </a:lnTo>
                  <a:lnTo>
                    <a:pt x="543064" y="25539"/>
                  </a:lnTo>
                  <a:lnTo>
                    <a:pt x="543623" y="25031"/>
                  </a:lnTo>
                  <a:lnTo>
                    <a:pt x="543775" y="23545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41" y="23418"/>
                  </a:lnTo>
                  <a:lnTo>
                    <a:pt x="546442" y="23266"/>
                  </a:lnTo>
                  <a:lnTo>
                    <a:pt x="545846" y="23749"/>
                  </a:lnTo>
                  <a:lnTo>
                    <a:pt x="545769" y="24511"/>
                  </a:lnTo>
                  <a:lnTo>
                    <a:pt x="545693" y="25234"/>
                  </a:lnTo>
                  <a:lnTo>
                    <a:pt x="546150" y="25844"/>
                  </a:lnTo>
                  <a:lnTo>
                    <a:pt x="546912" y="25920"/>
                  </a:lnTo>
                  <a:lnTo>
                    <a:pt x="547700" y="26009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60"/>
                  </a:moveTo>
                  <a:lnTo>
                    <a:pt x="552589" y="23876"/>
                  </a:lnTo>
                  <a:lnTo>
                    <a:pt x="551065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99" y="26314"/>
                  </a:lnTo>
                  <a:lnTo>
                    <a:pt x="551548" y="26377"/>
                  </a:lnTo>
                  <a:lnTo>
                    <a:pt x="552348" y="26466"/>
                  </a:lnTo>
                  <a:lnTo>
                    <a:pt x="552894" y="25958"/>
                  </a:lnTo>
                  <a:lnTo>
                    <a:pt x="553046" y="24460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58"/>
                  </a:lnTo>
                  <a:lnTo>
                    <a:pt x="556463" y="24269"/>
                  </a:lnTo>
                  <a:lnTo>
                    <a:pt x="555701" y="24193"/>
                  </a:lnTo>
                  <a:lnTo>
                    <a:pt x="555117" y="24676"/>
                  </a:lnTo>
                  <a:lnTo>
                    <a:pt x="555040" y="25425"/>
                  </a:lnTo>
                  <a:lnTo>
                    <a:pt x="554977" y="26162"/>
                  </a:lnTo>
                  <a:lnTo>
                    <a:pt x="555434" y="26771"/>
                  </a:lnTo>
                  <a:lnTo>
                    <a:pt x="556183" y="26847"/>
                  </a:lnTo>
                  <a:lnTo>
                    <a:pt x="556983" y="26924"/>
                  </a:lnTo>
                  <a:lnTo>
                    <a:pt x="557542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387"/>
                  </a:moveTo>
                  <a:lnTo>
                    <a:pt x="561860" y="24803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1632" y="27393"/>
                  </a:lnTo>
                  <a:lnTo>
                    <a:pt x="562178" y="26885"/>
                  </a:lnTo>
                  <a:lnTo>
                    <a:pt x="562317" y="25387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73"/>
                  </a:lnTo>
                  <a:lnTo>
                    <a:pt x="564972" y="25120"/>
                  </a:lnTo>
                  <a:lnTo>
                    <a:pt x="564388" y="25603"/>
                  </a:lnTo>
                  <a:lnTo>
                    <a:pt x="564324" y="26352"/>
                  </a:lnTo>
                  <a:lnTo>
                    <a:pt x="564248" y="27089"/>
                  </a:lnTo>
                  <a:lnTo>
                    <a:pt x="564705" y="27698"/>
                  </a:lnTo>
                  <a:lnTo>
                    <a:pt x="565454" y="27774"/>
                  </a:lnTo>
                  <a:lnTo>
                    <a:pt x="566254" y="27851"/>
                  </a:lnTo>
                  <a:lnTo>
                    <a:pt x="566813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601" y="26314"/>
                  </a:moveTo>
                  <a:lnTo>
                    <a:pt x="571131" y="25742"/>
                  </a:lnTo>
                  <a:lnTo>
                    <a:pt x="570382" y="25654"/>
                  </a:lnTo>
                  <a:lnTo>
                    <a:pt x="569633" y="25577"/>
                  </a:lnTo>
                  <a:lnTo>
                    <a:pt x="569036" y="26060"/>
                  </a:lnTo>
                  <a:lnTo>
                    <a:pt x="568960" y="26822"/>
                  </a:lnTo>
                  <a:lnTo>
                    <a:pt x="568883" y="27546"/>
                  </a:lnTo>
                  <a:lnTo>
                    <a:pt x="569341" y="28155"/>
                  </a:lnTo>
                  <a:lnTo>
                    <a:pt x="570103" y="28232"/>
                  </a:lnTo>
                  <a:lnTo>
                    <a:pt x="570890" y="28321"/>
                  </a:lnTo>
                  <a:lnTo>
                    <a:pt x="571449" y="27813"/>
                  </a:lnTo>
                  <a:lnTo>
                    <a:pt x="571601" y="26314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200"/>
                  </a:lnTo>
                  <a:lnTo>
                    <a:pt x="574255" y="26047"/>
                  </a:lnTo>
                  <a:lnTo>
                    <a:pt x="573671" y="26530"/>
                  </a:lnTo>
                  <a:lnTo>
                    <a:pt x="573595" y="27279"/>
                  </a:lnTo>
                  <a:lnTo>
                    <a:pt x="573519" y="28016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78"/>
                  </a:lnTo>
                  <a:lnTo>
                    <a:pt x="576084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41"/>
                  </a:moveTo>
                  <a:lnTo>
                    <a:pt x="580415" y="26670"/>
                  </a:lnTo>
                  <a:lnTo>
                    <a:pt x="579653" y="26581"/>
                  </a:lnTo>
                  <a:lnTo>
                    <a:pt x="578891" y="26504"/>
                  </a:lnTo>
                  <a:lnTo>
                    <a:pt x="578307" y="26987"/>
                  </a:lnTo>
                  <a:lnTo>
                    <a:pt x="578231" y="27749"/>
                  </a:lnTo>
                  <a:lnTo>
                    <a:pt x="578154" y="28473"/>
                  </a:lnTo>
                  <a:lnTo>
                    <a:pt x="578624" y="29083"/>
                  </a:lnTo>
                  <a:lnTo>
                    <a:pt x="579374" y="29159"/>
                  </a:lnTo>
                  <a:lnTo>
                    <a:pt x="580174" y="29248"/>
                  </a:lnTo>
                  <a:lnTo>
                    <a:pt x="580720" y="28740"/>
                  </a:lnTo>
                  <a:lnTo>
                    <a:pt x="580872" y="27241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50" y="27114"/>
                  </a:lnTo>
                  <a:lnTo>
                    <a:pt x="583539" y="26974"/>
                  </a:lnTo>
                  <a:lnTo>
                    <a:pt x="582942" y="27457"/>
                  </a:lnTo>
                  <a:lnTo>
                    <a:pt x="582866" y="28206"/>
                  </a:lnTo>
                  <a:lnTo>
                    <a:pt x="582790" y="28943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05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86" y="27584"/>
                  </a:lnTo>
                  <a:lnTo>
                    <a:pt x="588175" y="27432"/>
                  </a:lnTo>
                  <a:lnTo>
                    <a:pt x="587578" y="27914"/>
                  </a:lnTo>
                  <a:lnTo>
                    <a:pt x="587502" y="28676"/>
                  </a:lnTo>
                  <a:lnTo>
                    <a:pt x="587438" y="29400"/>
                  </a:lnTo>
                  <a:lnTo>
                    <a:pt x="587895" y="30010"/>
                  </a:lnTo>
                  <a:lnTo>
                    <a:pt x="588645" y="30086"/>
                  </a:lnTo>
                  <a:lnTo>
                    <a:pt x="589445" y="30175"/>
                  </a:lnTo>
                  <a:lnTo>
                    <a:pt x="590003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91" y="28625"/>
                  </a:moveTo>
                  <a:lnTo>
                    <a:pt x="594321" y="28041"/>
                  </a:lnTo>
                  <a:lnTo>
                    <a:pt x="592810" y="27901"/>
                  </a:lnTo>
                  <a:lnTo>
                    <a:pt x="592226" y="28384"/>
                  </a:lnTo>
                  <a:lnTo>
                    <a:pt x="592150" y="29133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3293" y="30543"/>
                  </a:lnTo>
                  <a:lnTo>
                    <a:pt x="594080" y="30632"/>
                  </a:lnTo>
                  <a:lnTo>
                    <a:pt x="594639" y="30124"/>
                  </a:lnTo>
                  <a:lnTo>
                    <a:pt x="594791" y="28625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10384980" y="5999854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36"/>
                  </a:moveTo>
                  <a:lnTo>
                    <a:pt x="2247" y="152"/>
                  </a:lnTo>
                  <a:lnTo>
                    <a:pt x="1485" y="76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30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327659" h="35560">
                  <a:moveTo>
                    <a:pt x="7340" y="1193"/>
                  </a:moveTo>
                  <a:lnTo>
                    <a:pt x="6883" y="609"/>
                  </a:lnTo>
                  <a:lnTo>
                    <a:pt x="5372" y="469"/>
                  </a:lnTo>
                  <a:lnTo>
                    <a:pt x="4775" y="952"/>
                  </a:lnTo>
                  <a:lnTo>
                    <a:pt x="4699" y="1701"/>
                  </a:lnTo>
                  <a:lnTo>
                    <a:pt x="4635" y="2438"/>
                  </a:lnTo>
                  <a:lnTo>
                    <a:pt x="5092" y="3035"/>
                  </a:lnTo>
                  <a:lnTo>
                    <a:pt x="5842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40" y="1193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18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90" y="3581"/>
                  </a:lnTo>
                  <a:lnTo>
                    <a:pt x="11277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54" y="1549"/>
                  </a:lnTo>
                  <a:lnTo>
                    <a:pt x="15405" y="1460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28"/>
                  </a:lnTo>
                  <a:lnTo>
                    <a:pt x="13906" y="3352"/>
                  </a:lnTo>
                  <a:lnTo>
                    <a:pt x="14363" y="3962"/>
                  </a:lnTo>
                  <a:lnTo>
                    <a:pt x="15125" y="4038"/>
                  </a:lnTo>
                  <a:lnTo>
                    <a:pt x="15913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06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07" y="4089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76"/>
                  </a:lnTo>
                  <a:lnTo>
                    <a:pt x="24676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56"/>
                  </a:lnTo>
                  <a:lnTo>
                    <a:pt x="23177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42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05"/>
                  </a:moveTo>
                  <a:lnTo>
                    <a:pt x="30073" y="2933"/>
                  </a:lnTo>
                  <a:lnTo>
                    <a:pt x="29324" y="2857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889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32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30" y="3505"/>
                  </a:lnTo>
                  <a:close/>
                </a:path>
                <a:path w="327659" h="35560">
                  <a:moveTo>
                    <a:pt x="35166" y="3975"/>
                  </a:moveTo>
                  <a:lnTo>
                    <a:pt x="34709" y="3403"/>
                  </a:lnTo>
                  <a:lnTo>
                    <a:pt x="33959" y="3314"/>
                  </a:lnTo>
                  <a:lnTo>
                    <a:pt x="33197" y="3238"/>
                  </a:lnTo>
                  <a:lnTo>
                    <a:pt x="32600" y="3721"/>
                  </a:lnTo>
                  <a:lnTo>
                    <a:pt x="32537" y="4483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67" y="5892"/>
                  </a:lnTo>
                  <a:lnTo>
                    <a:pt x="34467" y="5969"/>
                  </a:lnTo>
                  <a:lnTo>
                    <a:pt x="35026" y="5473"/>
                  </a:lnTo>
                  <a:lnTo>
                    <a:pt x="35166" y="3975"/>
                  </a:lnTo>
                  <a:close/>
                </a:path>
                <a:path w="327659" h="35560">
                  <a:moveTo>
                    <a:pt x="39801" y="4432"/>
                  </a:moveTo>
                  <a:lnTo>
                    <a:pt x="39344" y="3860"/>
                  </a:lnTo>
                  <a:lnTo>
                    <a:pt x="38595" y="3784"/>
                  </a:lnTo>
                  <a:lnTo>
                    <a:pt x="37833" y="3708"/>
                  </a:lnTo>
                  <a:lnTo>
                    <a:pt x="37236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50"/>
                  </a:lnTo>
                  <a:lnTo>
                    <a:pt x="39103" y="6438"/>
                  </a:lnTo>
                  <a:lnTo>
                    <a:pt x="39662" y="5930"/>
                  </a:lnTo>
                  <a:lnTo>
                    <a:pt x="39801" y="4432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80" y="4330"/>
                  </a:lnTo>
                  <a:lnTo>
                    <a:pt x="43230" y="4241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34"/>
                  </a:lnTo>
                  <a:lnTo>
                    <a:pt x="42189" y="6743"/>
                  </a:lnTo>
                  <a:lnTo>
                    <a:pt x="42951" y="6819"/>
                  </a:lnTo>
                  <a:lnTo>
                    <a:pt x="43738" y="6896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59"/>
                  </a:moveTo>
                  <a:lnTo>
                    <a:pt x="48628" y="4787"/>
                  </a:lnTo>
                  <a:lnTo>
                    <a:pt x="47866" y="4699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67" y="6604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66"/>
                  </a:lnTo>
                  <a:lnTo>
                    <a:pt x="48933" y="6858"/>
                  </a:lnTo>
                  <a:lnTo>
                    <a:pt x="49085" y="5359"/>
                  </a:lnTo>
                  <a:close/>
                </a:path>
                <a:path w="327659" h="35560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68" y="7327"/>
                  </a:lnTo>
                  <a:lnTo>
                    <a:pt x="53721" y="5829"/>
                  </a:lnTo>
                  <a:close/>
                </a:path>
                <a:path w="327659" h="35560">
                  <a:moveTo>
                    <a:pt x="58356" y="6286"/>
                  </a:moveTo>
                  <a:lnTo>
                    <a:pt x="57899" y="5715"/>
                  </a:lnTo>
                  <a:lnTo>
                    <a:pt x="57150" y="5626"/>
                  </a:lnTo>
                  <a:lnTo>
                    <a:pt x="56388" y="5562"/>
                  </a:lnTo>
                  <a:lnTo>
                    <a:pt x="55791" y="6045"/>
                  </a:lnTo>
                  <a:lnTo>
                    <a:pt x="55714" y="6794"/>
                  </a:lnTo>
                  <a:lnTo>
                    <a:pt x="55651" y="7531"/>
                  </a:lnTo>
                  <a:lnTo>
                    <a:pt x="56108" y="8128"/>
                  </a:lnTo>
                  <a:lnTo>
                    <a:pt x="56857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327659" h="35560">
                  <a:moveTo>
                    <a:pt x="62992" y="6756"/>
                  </a:moveTo>
                  <a:lnTo>
                    <a:pt x="62534" y="6172"/>
                  </a:lnTo>
                  <a:lnTo>
                    <a:pt x="61023" y="6019"/>
                  </a:lnTo>
                  <a:lnTo>
                    <a:pt x="60426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493" y="8674"/>
                  </a:lnTo>
                  <a:lnTo>
                    <a:pt x="62293" y="8750"/>
                  </a:lnTo>
                  <a:lnTo>
                    <a:pt x="62852" y="8255"/>
                  </a:lnTo>
                  <a:lnTo>
                    <a:pt x="62992" y="6756"/>
                  </a:lnTo>
                  <a:close/>
                </a:path>
                <a:path w="327659" h="35560">
                  <a:moveTo>
                    <a:pt x="67627" y="7213"/>
                  </a:moveTo>
                  <a:lnTo>
                    <a:pt x="67170" y="6629"/>
                  </a:lnTo>
                  <a:lnTo>
                    <a:pt x="65659" y="6489"/>
                  </a:lnTo>
                  <a:lnTo>
                    <a:pt x="65062" y="6959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27" y="7213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05" y="7086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15" y="9525"/>
                  </a:lnTo>
                  <a:lnTo>
                    <a:pt x="71577" y="9677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48"/>
                  </a:lnTo>
                  <a:lnTo>
                    <a:pt x="74193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610"/>
                  </a:moveTo>
                  <a:lnTo>
                    <a:pt x="81089" y="8026"/>
                  </a:lnTo>
                  <a:lnTo>
                    <a:pt x="80327" y="7950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05"/>
                  </a:lnTo>
                  <a:lnTo>
                    <a:pt x="78828" y="9842"/>
                  </a:lnTo>
                  <a:lnTo>
                    <a:pt x="79298" y="10452"/>
                  </a:lnTo>
                  <a:lnTo>
                    <a:pt x="80048" y="10515"/>
                  </a:lnTo>
                  <a:lnTo>
                    <a:pt x="80848" y="10604"/>
                  </a:lnTo>
                  <a:lnTo>
                    <a:pt x="81394" y="10096"/>
                  </a:lnTo>
                  <a:lnTo>
                    <a:pt x="81546" y="8610"/>
                  </a:lnTo>
                  <a:close/>
                </a:path>
                <a:path w="327659" h="35560">
                  <a:moveTo>
                    <a:pt x="86182" y="9067"/>
                  </a:moveTo>
                  <a:lnTo>
                    <a:pt x="85725" y="8483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40" y="9575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83" y="10985"/>
                  </a:lnTo>
                  <a:lnTo>
                    <a:pt x="85483" y="11061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327659" h="35560">
                  <a:moveTo>
                    <a:pt x="90817" y="9537"/>
                  </a:moveTo>
                  <a:lnTo>
                    <a:pt x="90360" y="8953"/>
                  </a:lnTo>
                  <a:lnTo>
                    <a:pt x="89611" y="8877"/>
                  </a:lnTo>
                  <a:lnTo>
                    <a:pt x="88849" y="8801"/>
                  </a:lnTo>
                  <a:lnTo>
                    <a:pt x="88252" y="9283"/>
                  </a:lnTo>
                  <a:lnTo>
                    <a:pt x="88176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89319" y="11442"/>
                  </a:lnTo>
                  <a:lnTo>
                    <a:pt x="90119" y="11531"/>
                  </a:lnTo>
                  <a:lnTo>
                    <a:pt x="90678" y="11023"/>
                  </a:lnTo>
                  <a:lnTo>
                    <a:pt x="90817" y="9537"/>
                  </a:lnTo>
                  <a:close/>
                </a:path>
                <a:path w="327659" h="35560">
                  <a:moveTo>
                    <a:pt x="95453" y="9994"/>
                  </a:moveTo>
                  <a:lnTo>
                    <a:pt x="94996" y="9423"/>
                  </a:lnTo>
                  <a:lnTo>
                    <a:pt x="94246" y="9334"/>
                  </a:lnTo>
                  <a:lnTo>
                    <a:pt x="93484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54" y="11988"/>
                  </a:lnTo>
                  <a:lnTo>
                    <a:pt x="95313" y="11493"/>
                  </a:lnTo>
                  <a:lnTo>
                    <a:pt x="95453" y="9994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31" y="9880"/>
                  </a:lnTo>
                  <a:lnTo>
                    <a:pt x="98882" y="9791"/>
                  </a:lnTo>
                  <a:lnTo>
                    <a:pt x="98132" y="9728"/>
                  </a:lnTo>
                  <a:lnTo>
                    <a:pt x="97536" y="10198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40" y="12293"/>
                  </a:lnTo>
                  <a:lnTo>
                    <a:pt x="98602" y="12369"/>
                  </a:lnTo>
                  <a:lnTo>
                    <a:pt x="99390" y="12458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50"/>
                  </a:lnTo>
                  <a:lnTo>
                    <a:pt x="103517" y="10261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17"/>
                  </a:lnTo>
                  <a:lnTo>
                    <a:pt x="102019" y="12153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15"/>
                  </a:lnTo>
                  <a:lnTo>
                    <a:pt x="104584" y="12420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72" y="11379"/>
                  </a:moveTo>
                  <a:lnTo>
                    <a:pt x="108915" y="10795"/>
                  </a:lnTo>
                  <a:lnTo>
                    <a:pt x="107403" y="10655"/>
                  </a:lnTo>
                  <a:lnTo>
                    <a:pt x="106807" y="11125"/>
                  </a:lnTo>
                  <a:lnTo>
                    <a:pt x="106730" y="11887"/>
                  </a:lnTo>
                  <a:lnTo>
                    <a:pt x="106667" y="12623"/>
                  </a:lnTo>
                  <a:lnTo>
                    <a:pt x="107124" y="13220"/>
                  </a:lnTo>
                  <a:lnTo>
                    <a:pt x="107873" y="13296"/>
                  </a:lnTo>
                  <a:lnTo>
                    <a:pt x="108673" y="13385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327659" h="35560">
                  <a:moveTo>
                    <a:pt x="114007" y="11849"/>
                  </a:moveTo>
                  <a:lnTo>
                    <a:pt x="113550" y="11264"/>
                  </a:lnTo>
                  <a:lnTo>
                    <a:pt x="112801" y="11188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66" y="12344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09" y="13766"/>
                  </a:lnTo>
                  <a:lnTo>
                    <a:pt x="113309" y="13843"/>
                  </a:lnTo>
                  <a:lnTo>
                    <a:pt x="113868" y="13347"/>
                  </a:lnTo>
                  <a:lnTo>
                    <a:pt x="114007" y="11849"/>
                  </a:lnTo>
                  <a:close/>
                </a:path>
                <a:path w="327659" h="35560">
                  <a:moveTo>
                    <a:pt x="118643" y="12306"/>
                  </a:moveTo>
                  <a:lnTo>
                    <a:pt x="118186" y="11722"/>
                  </a:lnTo>
                  <a:lnTo>
                    <a:pt x="116674" y="11569"/>
                  </a:lnTo>
                  <a:lnTo>
                    <a:pt x="116078" y="12052"/>
                  </a:lnTo>
                  <a:lnTo>
                    <a:pt x="116014" y="12814"/>
                  </a:lnTo>
                  <a:lnTo>
                    <a:pt x="115938" y="13538"/>
                  </a:lnTo>
                  <a:lnTo>
                    <a:pt x="116395" y="14147"/>
                  </a:lnTo>
                  <a:lnTo>
                    <a:pt x="117144" y="14224"/>
                  </a:lnTo>
                  <a:lnTo>
                    <a:pt x="117944" y="14312"/>
                  </a:lnTo>
                  <a:lnTo>
                    <a:pt x="118503" y="13804"/>
                  </a:lnTo>
                  <a:lnTo>
                    <a:pt x="118643" y="12306"/>
                  </a:lnTo>
                  <a:close/>
                </a:path>
                <a:path w="327659" h="35560">
                  <a:moveTo>
                    <a:pt x="123278" y="12776"/>
                  </a:moveTo>
                  <a:lnTo>
                    <a:pt x="122821" y="12192"/>
                  </a:lnTo>
                  <a:lnTo>
                    <a:pt x="122072" y="12115"/>
                  </a:lnTo>
                  <a:lnTo>
                    <a:pt x="121310" y="12039"/>
                  </a:lnTo>
                  <a:lnTo>
                    <a:pt x="120713" y="12522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31" y="14617"/>
                  </a:lnTo>
                  <a:lnTo>
                    <a:pt x="121793" y="14681"/>
                  </a:lnTo>
                  <a:lnTo>
                    <a:pt x="122580" y="14770"/>
                  </a:lnTo>
                  <a:lnTo>
                    <a:pt x="123139" y="14262"/>
                  </a:lnTo>
                  <a:lnTo>
                    <a:pt x="123278" y="12776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61"/>
                  </a:lnTo>
                  <a:lnTo>
                    <a:pt x="126707" y="12573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41"/>
                  </a:lnTo>
                  <a:lnTo>
                    <a:pt x="125209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703"/>
                  </a:moveTo>
                  <a:lnTo>
                    <a:pt x="132105" y="13106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44" y="14935"/>
                  </a:lnTo>
                  <a:lnTo>
                    <a:pt x="130314" y="15544"/>
                  </a:lnTo>
                  <a:lnTo>
                    <a:pt x="131064" y="15608"/>
                  </a:lnTo>
                  <a:lnTo>
                    <a:pt x="131864" y="15697"/>
                  </a:lnTo>
                  <a:lnTo>
                    <a:pt x="132410" y="15189"/>
                  </a:lnTo>
                  <a:lnTo>
                    <a:pt x="132562" y="13703"/>
                  </a:lnTo>
                  <a:close/>
                </a:path>
                <a:path w="327659" h="35560">
                  <a:moveTo>
                    <a:pt x="137198" y="14160"/>
                  </a:moveTo>
                  <a:lnTo>
                    <a:pt x="136740" y="13589"/>
                  </a:lnTo>
                  <a:lnTo>
                    <a:pt x="135978" y="13500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56" y="14668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699" y="16078"/>
                  </a:lnTo>
                  <a:lnTo>
                    <a:pt x="136499" y="16167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327659" h="35560">
                  <a:moveTo>
                    <a:pt x="141833" y="14630"/>
                  </a:moveTo>
                  <a:lnTo>
                    <a:pt x="141376" y="14033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35" y="16535"/>
                  </a:lnTo>
                  <a:lnTo>
                    <a:pt x="141135" y="16624"/>
                  </a:lnTo>
                  <a:lnTo>
                    <a:pt x="141693" y="16116"/>
                  </a:lnTo>
                  <a:lnTo>
                    <a:pt x="141833" y="14630"/>
                  </a:lnTo>
                  <a:close/>
                </a:path>
                <a:path w="327659" h="35560">
                  <a:moveTo>
                    <a:pt x="146469" y="15087"/>
                  </a:moveTo>
                  <a:lnTo>
                    <a:pt x="146011" y="14516"/>
                  </a:lnTo>
                  <a:lnTo>
                    <a:pt x="145262" y="14427"/>
                  </a:lnTo>
                  <a:lnTo>
                    <a:pt x="144500" y="14351"/>
                  </a:lnTo>
                  <a:lnTo>
                    <a:pt x="143903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21" y="16929"/>
                  </a:lnTo>
                  <a:lnTo>
                    <a:pt x="144970" y="17005"/>
                  </a:lnTo>
                  <a:lnTo>
                    <a:pt x="145770" y="17081"/>
                  </a:lnTo>
                  <a:lnTo>
                    <a:pt x="146329" y="16586"/>
                  </a:lnTo>
                  <a:lnTo>
                    <a:pt x="146469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47" y="14973"/>
                  </a:lnTo>
                  <a:lnTo>
                    <a:pt x="149898" y="14884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56" y="17386"/>
                  </a:lnTo>
                  <a:lnTo>
                    <a:pt x="149618" y="17462"/>
                  </a:lnTo>
                  <a:lnTo>
                    <a:pt x="150406" y="17551"/>
                  </a:lnTo>
                  <a:lnTo>
                    <a:pt x="150964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82" y="15430"/>
                  </a:lnTo>
                  <a:lnTo>
                    <a:pt x="154533" y="15354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08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71"/>
                  </a:moveTo>
                  <a:lnTo>
                    <a:pt x="159931" y="15900"/>
                  </a:lnTo>
                  <a:lnTo>
                    <a:pt x="159169" y="15811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46" y="16979"/>
                  </a:lnTo>
                  <a:lnTo>
                    <a:pt x="157670" y="17716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78"/>
                  </a:lnTo>
                  <a:lnTo>
                    <a:pt x="160235" y="17970"/>
                  </a:lnTo>
                  <a:lnTo>
                    <a:pt x="160388" y="16471"/>
                  </a:lnTo>
                  <a:close/>
                </a:path>
                <a:path w="327659" h="35560">
                  <a:moveTo>
                    <a:pt x="165023" y="16941"/>
                  </a:moveTo>
                  <a:lnTo>
                    <a:pt x="164566" y="16357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82" y="17437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25" y="18859"/>
                  </a:lnTo>
                  <a:lnTo>
                    <a:pt x="164325" y="18935"/>
                  </a:lnTo>
                  <a:lnTo>
                    <a:pt x="164884" y="18440"/>
                  </a:lnTo>
                  <a:lnTo>
                    <a:pt x="165023" y="16941"/>
                  </a:lnTo>
                  <a:close/>
                </a:path>
                <a:path w="327659" h="35560">
                  <a:moveTo>
                    <a:pt x="169659" y="17399"/>
                  </a:moveTo>
                  <a:lnTo>
                    <a:pt x="169202" y="16814"/>
                  </a:lnTo>
                  <a:lnTo>
                    <a:pt x="167690" y="16675"/>
                  </a:lnTo>
                  <a:lnTo>
                    <a:pt x="167093" y="17145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40"/>
                  </a:lnTo>
                  <a:lnTo>
                    <a:pt x="168160" y="19316"/>
                  </a:lnTo>
                  <a:lnTo>
                    <a:pt x="168960" y="19405"/>
                  </a:lnTo>
                  <a:lnTo>
                    <a:pt x="169519" y="18897"/>
                  </a:lnTo>
                  <a:lnTo>
                    <a:pt x="169659" y="17399"/>
                  </a:lnTo>
                  <a:close/>
                </a:path>
                <a:path w="327659" h="35560">
                  <a:moveTo>
                    <a:pt x="174294" y="17868"/>
                  </a:moveTo>
                  <a:lnTo>
                    <a:pt x="173837" y="17284"/>
                  </a:lnTo>
                  <a:lnTo>
                    <a:pt x="172326" y="17132"/>
                  </a:lnTo>
                  <a:lnTo>
                    <a:pt x="171729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46" y="19710"/>
                  </a:lnTo>
                  <a:lnTo>
                    <a:pt x="173609" y="19862"/>
                  </a:lnTo>
                  <a:lnTo>
                    <a:pt x="174155" y="19367"/>
                  </a:lnTo>
                  <a:lnTo>
                    <a:pt x="174294" y="17868"/>
                  </a:lnTo>
                  <a:close/>
                </a:path>
                <a:path w="327659" h="35560">
                  <a:moveTo>
                    <a:pt x="178930" y="18326"/>
                  </a:moveTo>
                  <a:lnTo>
                    <a:pt x="178473" y="17741"/>
                  </a:lnTo>
                  <a:lnTo>
                    <a:pt x="176961" y="17589"/>
                  </a:lnTo>
                  <a:lnTo>
                    <a:pt x="176364" y="18072"/>
                  </a:lnTo>
                  <a:lnTo>
                    <a:pt x="176301" y="18834"/>
                  </a:lnTo>
                  <a:lnTo>
                    <a:pt x="176225" y="19558"/>
                  </a:lnTo>
                  <a:lnTo>
                    <a:pt x="176682" y="20167"/>
                  </a:lnTo>
                  <a:lnTo>
                    <a:pt x="178244" y="20332"/>
                  </a:lnTo>
                  <a:lnTo>
                    <a:pt x="178790" y="19824"/>
                  </a:lnTo>
                  <a:lnTo>
                    <a:pt x="178930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199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60" y="20027"/>
                  </a:lnTo>
                  <a:lnTo>
                    <a:pt x="181330" y="20637"/>
                  </a:lnTo>
                  <a:lnTo>
                    <a:pt x="182880" y="20789"/>
                  </a:lnTo>
                  <a:lnTo>
                    <a:pt x="183426" y="20281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72" y="19761"/>
                  </a:lnTo>
                  <a:lnTo>
                    <a:pt x="185496" y="20485"/>
                  </a:lnTo>
                  <a:lnTo>
                    <a:pt x="185966" y="21094"/>
                  </a:lnTo>
                  <a:lnTo>
                    <a:pt x="187515" y="21259"/>
                  </a:lnTo>
                  <a:lnTo>
                    <a:pt x="188061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49" y="19723"/>
                  </a:moveTo>
                  <a:lnTo>
                    <a:pt x="192392" y="19138"/>
                  </a:lnTo>
                  <a:lnTo>
                    <a:pt x="191643" y="19062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07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1350" y="21628"/>
                  </a:lnTo>
                  <a:lnTo>
                    <a:pt x="192151" y="21717"/>
                  </a:lnTo>
                  <a:lnTo>
                    <a:pt x="192709" y="21209"/>
                  </a:lnTo>
                  <a:lnTo>
                    <a:pt x="192849" y="19723"/>
                  </a:lnTo>
                  <a:close/>
                </a:path>
                <a:path w="327659" h="35560">
                  <a:moveTo>
                    <a:pt x="197485" y="20180"/>
                  </a:moveTo>
                  <a:lnTo>
                    <a:pt x="197027" y="19608"/>
                  </a:lnTo>
                  <a:lnTo>
                    <a:pt x="196278" y="19519"/>
                  </a:lnTo>
                  <a:lnTo>
                    <a:pt x="195516" y="19443"/>
                  </a:lnTo>
                  <a:lnTo>
                    <a:pt x="194919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37" y="22021"/>
                  </a:lnTo>
                  <a:lnTo>
                    <a:pt x="195986" y="22098"/>
                  </a:lnTo>
                  <a:lnTo>
                    <a:pt x="196786" y="22174"/>
                  </a:lnTo>
                  <a:lnTo>
                    <a:pt x="197345" y="21678"/>
                  </a:lnTo>
                  <a:lnTo>
                    <a:pt x="197485" y="20180"/>
                  </a:lnTo>
                  <a:close/>
                </a:path>
                <a:path w="327659" h="35560">
                  <a:moveTo>
                    <a:pt x="202120" y="20637"/>
                  </a:moveTo>
                  <a:lnTo>
                    <a:pt x="201663" y="20066"/>
                  </a:lnTo>
                  <a:lnTo>
                    <a:pt x="200914" y="19989"/>
                  </a:lnTo>
                  <a:lnTo>
                    <a:pt x="200152" y="19913"/>
                  </a:lnTo>
                  <a:lnTo>
                    <a:pt x="199555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72" y="22491"/>
                  </a:lnTo>
                  <a:lnTo>
                    <a:pt x="201434" y="22644"/>
                  </a:lnTo>
                  <a:lnTo>
                    <a:pt x="201980" y="22136"/>
                  </a:lnTo>
                  <a:lnTo>
                    <a:pt x="202120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787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01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93"/>
                  </a:lnTo>
                  <a:lnTo>
                    <a:pt x="210185" y="20904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62" y="22072"/>
                  </a:lnTo>
                  <a:lnTo>
                    <a:pt x="208686" y="22809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71"/>
                  </a:lnTo>
                  <a:lnTo>
                    <a:pt x="211251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50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29"/>
                  </a:lnTo>
                  <a:lnTo>
                    <a:pt x="213321" y="23266"/>
                  </a:lnTo>
                  <a:lnTo>
                    <a:pt x="213791" y="23876"/>
                  </a:lnTo>
                  <a:lnTo>
                    <a:pt x="214541" y="23952"/>
                  </a:lnTo>
                  <a:lnTo>
                    <a:pt x="215341" y="24028"/>
                  </a:lnTo>
                  <a:lnTo>
                    <a:pt x="215887" y="23533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75" y="22491"/>
                  </a:moveTo>
                  <a:lnTo>
                    <a:pt x="220218" y="21907"/>
                  </a:lnTo>
                  <a:lnTo>
                    <a:pt x="218694" y="21755"/>
                  </a:lnTo>
                  <a:lnTo>
                    <a:pt x="218109" y="22237"/>
                  </a:lnTo>
                  <a:lnTo>
                    <a:pt x="218046" y="22999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76" y="24409"/>
                  </a:lnTo>
                  <a:lnTo>
                    <a:pt x="219976" y="24498"/>
                  </a:lnTo>
                  <a:lnTo>
                    <a:pt x="220535" y="23990"/>
                  </a:lnTo>
                  <a:lnTo>
                    <a:pt x="220675" y="22491"/>
                  </a:lnTo>
                  <a:close/>
                </a:path>
                <a:path w="327659" h="35560">
                  <a:moveTo>
                    <a:pt x="225310" y="22961"/>
                  </a:moveTo>
                  <a:lnTo>
                    <a:pt x="224853" y="22377"/>
                  </a:lnTo>
                  <a:lnTo>
                    <a:pt x="224104" y="22301"/>
                  </a:lnTo>
                  <a:lnTo>
                    <a:pt x="223342" y="22225"/>
                  </a:lnTo>
                  <a:lnTo>
                    <a:pt x="222745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12" y="24879"/>
                  </a:lnTo>
                  <a:lnTo>
                    <a:pt x="224612" y="24955"/>
                  </a:lnTo>
                  <a:lnTo>
                    <a:pt x="225171" y="24460"/>
                  </a:lnTo>
                  <a:lnTo>
                    <a:pt x="225310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489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26"/>
                  </a:lnTo>
                  <a:lnTo>
                    <a:pt x="227241" y="24650"/>
                  </a:lnTo>
                  <a:lnTo>
                    <a:pt x="227698" y="25260"/>
                  </a:lnTo>
                  <a:lnTo>
                    <a:pt x="228460" y="25336"/>
                  </a:lnTo>
                  <a:lnTo>
                    <a:pt x="229247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24" y="23304"/>
                  </a:lnTo>
                  <a:lnTo>
                    <a:pt x="233375" y="23228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76" y="25120"/>
                  </a:lnTo>
                  <a:lnTo>
                    <a:pt x="232333" y="25730"/>
                  </a:lnTo>
                  <a:lnTo>
                    <a:pt x="233095" y="25793"/>
                  </a:lnTo>
                  <a:lnTo>
                    <a:pt x="233883" y="25882"/>
                  </a:lnTo>
                  <a:lnTo>
                    <a:pt x="234442" y="25374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588" y="24853"/>
                  </a:lnTo>
                  <a:lnTo>
                    <a:pt x="236512" y="25577"/>
                  </a:lnTo>
                  <a:lnTo>
                    <a:pt x="236982" y="26187"/>
                  </a:lnTo>
                  <a:lnTo>
                    <a:pt x="237731" y="26263"/>
                  </a:lnTo>
                  <a:lnTo>
                    <a:pt x="238531" y="26352"/>
                  </a:lnTo>
                  <a:lnTo>
                    <a:pt x="239077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03"/>
                  </a:moveTo>
                  <a:lnTo>
                    <a:pt x="243408" y="24231"/>
                  </a:lnTo>
                  <a:lnTo>
                    <a:pt x="242646" y="24155"/>
                  </a:lnTo>
                  <a:lnTo>
                    <a:pt x="241896" y="24079"/>
                  </a:lnTo>
                  <a:lnTo>
                    <a:pt x="241300" y="24561"/>
                  </a:lnTo>
                  <a:lnTo>
                    <a:pt x="241223" y="25311"/>
                  </a:lnTo>
                  <a:lnTo>
                    <a:pt x="241147" y="26047"/>
                  </a:lnTo>
                  <a:lnTo>
                    <a:pt x="241617" y="26657"/>
                  </a:lnTo>
                  <a:lnTo>
                    <a:pt x="243179" y="26809"/>
                  </a:lnTo>
                  <a:lnTo>
                    <a:pt x="243713" y="26301"/>
                  </a:lnTo>
                  <a:lnTo>
                    <a:pt x="243865" y="24803"/>
                  </a:lnTo>
                  <a:close/>
                </a:path>
                <a:path w="327659" h="35560">
                  <a:moveTo>
                    <a:pt x="248500" y="25273"/>
                  </a:moveTo>
                  <a:lnTo>
                    <a:pt x="248043" y="24701"/>
                  </a:lnTo>
                  <a:lnTo>
                    <a:pt x="247294" y="24612"/>
                  </a:lnTo>
                  <a:lnTo>
                    <a:pt x="246532" y="24536"/>
                  </a:lnTo>
                  <a:lnTo>
                    <a:pt x="245935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015" y="27190"/>
                  </a:lnTo>
                  <a:lnTo>
                    <a:pt x="247802" y="27266"/>
                  </a:lnTo>
                  <a:lnTo>
                    <a:pt x="248361" y="26771"/>
                  </a:lnTo>
                  <a:lnTo>
                    <a:pt x="248500" y="25273"/>
                  </a:lnTo>
                  <a:close/>
                </a:path>
                <a:path w="327659" h="35560">
                  <a:moveTo>
                    <a:pt x="253136" y="25730"/>
                  </a:moveTo>
                  <a:lnTo>
                    <a:pt x="252679" y="25158"/>
                  </a:lnTo>
                  <a:lnTo>
                    <a:pt x="251929" y="25069"/>
                  </a:lnTo>
                  <a:lnTo>
                    <a:pt x="251167" y="25006"/>
                  </a:lnTo>
                  <a:lnTo>
                    <a:pt x="250571" y="25488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888" y="27584"/>
                  </a:lnTo>
                  <a:lnTo>
                    <a:pt x="251650" y="27647"/>
                  </a:lnTo>
                  <a:lnTo>
                    <a:pt x="252437" y="27736"/>
                  </a:lnTo>
                  <a:lnTo>
                    <a:pt x="252996" y="27228"/>
                  </a:lnTo>
                  <a:lnTo>
                    <a:pt x="253136" y="25730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14" y="25628"/>
                  </a:lnTo>
                  <a:lnTo>
                    <a:pt x="256565" y="25539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24" y="28041"/>
                  </a:lnTo>
                  <a:lnTo>
                    <a:pt x="256286" y="28117"/>
                  </a:lnTo>
                  <a:lnTo>
                    <a:pt x="257073" y="28194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85"/>
                  </a:lnTo>
                  <a:lnTo>
                    <a:pt x="261200" y="25996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02" y="27901"/>
                  </a:lnTo>
                  <a:lnTo>
                    <a:pt x="260172" y="28511"/>
                  </a:lnTo>
                  <a:lnTo>
                    <a:pt x="260921" y="28575"/>
                  </a:lnTo>
                  <a:lnTo>
                    <a:pt x="261721" y="28663"/>
                  </a:lnTo>
                  <a:lnTo>
                    <a:pt x="262267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836" y="26466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14" y="27622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57" y="29044"/>
                  </a:lnTo>
                  <a:lnTo>
                    <a:pt x="266357" y="29121"/>
                  </a:lnTo>
                  <a:lnTo>
                    <a:pt x="266915" y="28625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7000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49" y="28092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192" y="29502"/>
                  </a:lnTo>
                  <a:lnTo>
                    <a:pt x="270992" y="29591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26" y="28054"/>
                  </a:moveTo>
                  <a:lnTo>
                    <a:pt x="275869" y="27470"/>
                  </a:lnTo>
                  <a:lnTo>
                    <a:pt x="275120" y="27393"/>
                  </a:lnTo>
                  <a:lnTo>
                    <a:pt x="274358" y="27317"/>
                  </a:lnTo>
                  <a:lnTo>
                    <a:pt x="273761" y="27800"/>
                  </a:lnTo>
                  <a:lnTo>
                    <a:pt x="273685" y="28549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28" y="29972"/>
                  </a:lnTo>
                  <a:lnTo>
                    <a:pt x="275628" y="30048"/>
                  </a:lnTo>
                  <a:lnTo>
                    <a:pt x="276186" y="29552"/>
                  </a:lnTo>
                  <a:lnTo>
                    <a:pt x="276326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04" y="27940"/>
                  </a:lnTo>
                  <a:lnTo>
                    <a:pt x="279755" y="27851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19"/>
                  </a:lnTo>
                  <a:lnTo>
                    <a:pt x="278257" y="29743"/>
                  </a:lnTo>
                  <a:lnTo>
                    <a:pt x="278714" y="30353"/>
                  </a:lnTo>
                  <a:lnTo>
                    <a:pt x="279476" y="30429"/>
                  </a:lnTo>
                  <a:lnTo>
                    <a:pt x="280263" y="30518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40" y="28397"/>
                  </a:lnTo>
                  <a:lnTo>
                    <a:pt x="284391" y="28321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892" y="30213"/>
                  </a:lnTo>
                  <a:lnTo>
                    <a:pt x="283349" y="30822"/>
                  </a:lnTo>
                  <a:lnTo>
                    <a:pt x="284111" y="30886"/>
                  </a:lnTo>
                  <a:lnTo>
                    <a:pt x="284899" y="30975"/>
                  </a:lnTo>
                  <a:lnTo>
                    <a:pt x="285457" y="30480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75" y="28867"/>
                  </a:lnTo>
                  <a:lnTo>
                    <a:pt x="289026" y="28778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04" y="29946"/>
                  </a:lnTo>
                  <a:lnTo>
                    <a:pt x="287528" y="30670"/>
                  </a:lnTo>
                  <a:lnTo>
                    <a:pt x="287985" y="31280"/>
                  </a:lnTo>
                  <a:lnTo>
                    <a:pt x="288747" y="31356"/>
                  </a:lnTo>
                  <a:lnTo>
                    <a:pt x="289534" y="31445"/>
                  </a:lnTo>
                  <a:lnTo>
                    <a:pt x="290093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895"/>
                  </a:moveTo>
                  <a:lnTo>
                    <a:pt x="294424" y="29324"/>
                  </a:lnTo>
                  <a:lnTo>
                    <a:pt x="293662" y="29235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39" y="30403"/>
                  </a:lnTo>
                  <a:lnTo>
                    <a:pt x="292163" y="31140"/>
                  </a:lnTo>
                  <a:lnTo>
                    <a:pt x="292633" y="31750"/>
                  </a:lnTo>
                  <a:lnTo>
                    <a:pt x="294182" y="31902"/>
                  </a:lnTo>
                  <a:lnTo>
                    <a:pt x="294728" y="31394"/>
                  </a:lnTo>
                  <a:lnTo>
                    <a:pt x="294881" y="29895"/>
                  </a:lnTo>
                  <a:close/>
                </a:path>
                <a:path w="327659" h="35560">
                  <a:moveTo>
                    <a:pt x="299516" y="30365"/>
                  </a:moveTo>
                  <a:lnTo>
                    <a:pt x="299059" y="29794"/>
                  </a:lnTo>
                  <a:lnTo>
                    <a:pt x="298310" y="29705"/>
                  </a:lnTo>
                  <a:lnTo>
                    <a:pt x="297548" y="29629"/>
                  </a:lnTo>
                  <a:lnTo>
                    <a:pt x="296951" y="30111"/>
                  </a:lnTo>
                  <a:lnTo>
                    <a:pt x="296887" y="30873"/>
                  </a:lnTo>
                  <a:lnTo>
                    <a:pt x="296811" y="31597"/>
                  </a:lnTo>
                  <a:lnTo>
                    <a:pt x="297268" y="32207"/>
                  </a:lnTo>
                  <a:lnTo>
                    <a:pt x="298018" y="32283"/>
                  </a:lnTo>
                  <a:lnTo>
                    <a:pt x="298818" y="32372"/>
                  </a:lnTo>
                  <a:lnTo>
                    <a:pt x="299377" y="31864"/>
                  </a:lnTo>
                  <a:lnTo>
                    <a:pt x="299516" y="30365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695" y="30251"/>
                  </a:lnTo>
                  <a:lnTo>
                    <a:pt x="302945" y="30162"/>
                  </a:lnTo>
                  <a:lnTo>
                    <a:pt x="302183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04" y="32664"/>
                  </a:lnTo>
                  <a:lnTo>
                    <a:pt x="302666" y="32740"/>
                  </a:lnTo>
                  <a:lnTo>
                    <a:pt x="303453" y="32829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787" y="31292"/>
                  </a:moveTo>
                  <a:lnTo>
                    <a:pt x="308330" y="30721"/>
                  </a:lnTo>
                  <a:lnTo>
                    <a:pt x="307581" y="30632"/>
                  </a:lnTo>
                  <a:lnTo>
                    <a:pt x="306819" y="30556"/>
                  </a:lnTo>
                  <a:lnTo>
                    <a:pt x="306222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39" y="33134"/>
                  </a:lnTo>
                  <a:lnTo>
                    <a:pt x="307301" y="33210"/>
                  </a:lnTo>
                  <a:lnTo>
                    <a:pt x="308089" y="33286"/>
                  </a:lnTo>
                  <a:lnTo>
                    <a:pt x="308648" y="32791"/>
                  </a:lnTo>
                  <a:lnTo>
                    <a:pt x="308787" y="31292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66" y="31178"/>
                  </a:lnTo>
                  <a:lnTo>
                    <a:pt x="312216" y="31089"/>
                  </a:lnTo>
                  <a:lnTo>
                    <a:pt x="311467" y="31026"/>
                  </a:lnTo>
                  <a:lnTo>
                    <a:pt x="310870" y="31508"/>
                  </a:lnTo>
                  <a:lnTo>
                    <a:pt x="310794" y="32258"/>
                  </a:lnTo>
                  <a:lnTo>
                    <a:pt x="310718" y="32994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56"/>
                  </a:lnTo>
                  <a:lnTo>
                    <a:pt x="313283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35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29" y="32715"/>
                  </a:lnTo>
                  <a:lnTo>
                    <a:pt x="315353" y="33451"/>
                  </a:lnTo>
                  <a:lnTo>
                    <a:pt x="315823" y="34061"/>
                  </a:lnTo>
                  <a:lnTo>
                    <a:pt x="316572" y="34137"/>
                  </a:lnTo>
                  <a:lnTo>
                    <a:pt x="317373" y="34213"/>
                  </a:lnTo>
                  <a:lnTo>
                    <a:pt x="317919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105"/>
                  </a:lnTo>
                  <a:lnTo>
                    <a:pt x="321487" y="32016"/>
                  </a:lnTo>
                  <a:lnTo>
                    <a:pt x="320738" y="31953"/>
                  </a:lnTo>
                  <a:lnTo>
                    <a:pt x="320141" y="32435"/>
                  </a:lnTo>
                  <a:lnTo>
                    <a:pt x="320065" y="33185"/>
                  </a:lnTo>
                  <a:lnTo>
                    <a:pt x="319989" y="33921"/>
                  </a:lnTo>
                  <a:lnTo>
                    <a:pt x="320459" y="34518"/>
                  </a:lnTo>
                  <a:lnTo>
                    <a:pt x="321208" y="34594"/>
                  </a:lnTo>
                  <a:lnTo>
                    <a:pt x="322008" y="34683"/>
                  </a:lnTo>
                  <a:lnTo>
                    <a:pt x="322554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42" y="33147"/>
                  </a:moveTo>
                  <a:lnTo>
                    <a:pt x="326885" y="32562"/>
                  </a:lnTo>
                  <a:lnTo>
                    <a:pt x="325374" y="32410"/>
                  </a:lnTo>
                  <a:lnTo>
                    <a:pt x="324777" y="32893"/>
                  </a:lnTo>
                  <a:lnTo>
                    <a:pt x="324700" y="33642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5843" y="35064"/>
                  </a:lnTo>
                  <a:lnTo>
                    <a:pt x="326644" y="35140"/>
                  </a:lnTo>
                  <a:lnTo>
                    <a:pt x="327202" y="34645"/>
                  </a:lnTo>
                  <a:lnTo>
                    <a:pt x="327342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10316959" y="6024276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23"/>
                  </a:moveTo>
                  <a:lnTo>
                    <a:pt x="2247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65"/>
                  </a:lnTo>
                  <a:lnTo>
                    <a:pt x="2019" y="2730"/>
                  </a:lnTo>
                  <a:lnTo>
                    <a:pt x="2565" y="2222"/>
                  </a:lnTo>
                  <a:lnTo>
                    <a:pt x="2717" y="723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09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51"/>
                  </a:moveTo>
                  <a:lnTo>
                    <a:pt x="11531" y="1066"/>
                  </a:lnTo>
                  <a:lnTo>
                    <a:pt x="10020" y="927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83" y="2895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49" y="3149"/>
                  </a:lnTo>
                  <a:lnTo>
                    <a:pt x="11988" y="1651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72" y="2578"/>
                  </a:moveTo>
                  <a:lnTo>
                    <a:pt x="20802" y="2006"/>
                  </a:lnTo>
                  <a:lnTo>
                    <a:pt x="20053" y="1917"/>
                  </a:lnTo>
                  <a:lnTo>
                    <a:pt x="19304" y="1841"/>
                  </a:lnTo>
                  <a:lnTo>
                    <a:pt x="18707" y="2324"/>
                  </a:lnTo>
                  <a:lnTo>
                    <a:pt x="18630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73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72" y="2578"/>
                  </a:lnTo>
                  <a:close/>
                </a:path>
                <a:path w="594995" h="31114">
                  <a:moveTo>
                    <a:pt x="25908" y="3048"/>
                  </a:moveTo>
                  <a:lnTo>
                    <a:pt x="25438" y="2463"/>
                  </a:lnTo>
                  <a:lnTo>
                    <a:pt x="24688" y="2387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53"/>
                  </a:lnTo>
                  <a:lnTo>
                    <a:pt x="25196" y="5041"/>
                  </a:lnTo>
                  <a:lnTo>
                    <a:pt x="25755" y="4533"/>
                  </a:lnTo>
                  <a:lnTo>
                    <a:pt x="25908" y="3048"/>
                  </a:lnTo>
                  <a:close/>
                </a:path>
                <a:path w="594995" h="31114">
                  <a:moveTo>
                    <a:pt x="30543" y="3505"/>
                  </a:moveTo>
                  <a:lnTo>
                    <a:pt x="30086" y="2933"/>
                  </a:lnTo>
                  <a:lnTo>
                    <a:pt x="29324" y="2844"/>
                  </a:lnTo>
                  <a:lnTo>
                    <a:pt x="28575" y="2768"/>
                  </a:lnTo>
                  <a:lnTo>
                    <a:pt x="27978" y="3251"/>
                  </a:lnTo>
                  <a:lnTo>
                    <a:pt x="27901" y="4013"/>
                  </a:lnTo>
                  <a:lnTo>
                    <a:pt x="27825" y="4737"/>
                  </a:lnTo>
                  <a:lnTo>
                    <a:pt x="28295" y="5346"/>
                  </a:lnTo>
                  <a:lnTo>
                    <a:pt x="29044" y="5422"/>
                  </a:lnTo>
                  <a:lnTo>
                    <a:pt x="29845" y="5499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594995" h="31114">
                  <a:moveTo>
                    <a:pt x="35179" y="3962"/>
                  </a:moveTo>
                  <a:lnTo>
                    <a:pt x="34721" y="3390"/>
                  </a:lnTo>
                  <a:lnTo>
                    <a:pt x="33959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3680" y="5880"/>
                  </a:lnTo>
                  <a:lnTo>
                    <a:pt x="34480" y="5969"/>
                  </a:lnTo>
                  <a:lnTo>
                    <a:pt x="35026" y="5461"/>
                  </a:lnTo>
                  <a:lnTo>
                    <a:pt x="35179" y="3962"/>
                  </a:lnTo>
                  <a:close/>
                </a:path>
                <a:path w="594995" h="31114">
                  <a:moveTo>
                    <a:pt x="39814" y="4432"/>
                  </a:moveTo>
                  <a:lnTo>
                    <a:pt x="39357" y="3860"/>
                  </a:lnTo>
                  <a:lnTo>
                    <a:pt x="38608" y="3771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27"/>
                  </a:lnTo>
                  <a:lnTo>
                    <a:pt x="37109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594995" h="31114">
                  <a:moveTo>
                    <a:pt x="44450" y="4889"/>
                  </a:moveTo>
                  <a:lnTo>
                    <a:pt x="43992" y="4318"/>
                  </a:lnTo>
                  <a:lnTo>
                    <a:pt x="43243" y="4229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31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889"/>
                  </a:lnTo>
                  <a:close/>
                </a:path>
                <a:path w="594995" h="31114">
                  <a:moveTo>
                    <a:pt x="49098" y="5359"/>
                  </a:moveTo>
                  <a:lnTo>
                    <a:pt x="48628" y="4787"/>
                  </a:lnTo>
                  <a:lnTo>
                    <a:pt x="47879" y="4699"/>
                  </a:lnTo>
                  <a:lnTo>
                    <a:pt x="47129" y="4622"/>
                  </a:lnTo>
                  <a:lnTo>
                    <a:pt x="46532" y="5105"/>
                  </a:lnTo>
                  <a:lnTo>
                    <a:pt x="46456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99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594995" h="31114">
                  <a:moveTo>
                    <a:pt x="53733" y="5816"/>
                  </a:moveTo>
                  <a:lnTo>
                    <a:pt x="53263" y="5245"/>
                  </a:lnTo>
                  <a:lnTo>
                    <a:pt x="52514" y="5156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58"/>
                  </a:lnTo>
                  <a:lnTo>
                    <a:pt x="52235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33" y="5816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912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21" y="8128"/>
                  </a:lnTo>
                  <a:lnTo>
                    <a:pt x="57670" y="8280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43"/>
                  </a:moveTo>
                  <a:lnTo>
                    <a:pt x="62547" y="6172"/>
                  </a:lnTo>
                  <a:lnTo>
                    <a:pt x="61785" y="6083"/>
                  </a:lnTo>
                  <a:lnTo>
                    <a:pt x="61036" y="6007"/>
                  </a:lnTo>
                  <a:lnTo>
                    <a:pt x="60439" y="6489"/>
                  </a:lnTo>
                  <a:lnTo>
                    <a:pt x="60363" y="7251"/>
                  </a:lnTo>
                  <a:lnTo>
                    <a:pt x="60299" y="7975"/>
                  </a:lnTo>
                  <a:lnTo>
                    <a:pt x="60756" y="8585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65" y="8242"/>
                  </a:lnTo>
                  <a:lnTo>
                    <a:pt x="63004" y="6743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70"/>
                  </a:moveTo>
                  <a:lnTo>
                    <a:pt x="71818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46" y="8178"/>
                  </a:lnTo>
                  <a:lnTo>
                    <a:pt x="69570" y="8902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56"/>
                  </a:lnTo>
                  <a:lnTo>
                    <a:pt x="75704" y="7480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59" y="8597"/>
                  </a:moveTo>
                  <a:lnTo>
                    <a:pt x="81089" y="8026"/>
                  </a:lnTo>
                  <a:lnTo>
                    <a:pt x="80340" y="7937"/>
                  </a:lnTo>
                  <a:lnTo>
                    <a:pt x="79590" y="7861"/>
                  </a:lnTo>
                  <a:lnTo>
                    <a:pt x="78994" y="8343"/>
                  </a:lnTo>
                  <a:lnTo>
                    <a:pt x="78917" y="9105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060" y="10515"/>
                  </a:lnTo>
                  <a:lnTo>
                    <a:pt x="80848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594995" h="31114">
                  <a:moveTo>
                    <a:pt x="86194" y="9055"/>
                  </a:moveTo>
                  <a:lnTo>
                    <a:pt x="85737" y="8483"/>
                  </a:lnTo>
                  <a:lnTo>
                    <a:pt x="84975" y="8407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47" y="10909"/>
                  </a:lnTo>
                  <a:lnTo>
                    <a:pt x="84696" y="10972"/>
                  </a:lnTo>
                  <a:lnTo>
                    <a:pt x="85496" y="11061"/>
                  </a:lnTo>
                  <a:lnTo>
                    <a:pt x="86042" y="10553"/>
                  </a:lnTo>
                  <a:lnTo>
                    <a:pt x="86194" y="9055"/>
                  </a:lnTo>
                  <a:close/>
                </a:path>
                <a:path w="594995" h="31114">
                  <a:moveTo>
                    <a:pt x="90830" y="9525"/>
                  </a:moveTo>
                  <a:lnTo>
                    <a:pt x="90373" y="8953"/>
                  </a:lnTo>
                  <a:lnTo>
                    <a:pt x="89611" y="8864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18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594995" h="31114">
                  <a:moveTo>
                    <a:pt x="95465" y="9982"/>
                  </a:moveTo>
                  <a:lnTo>
                    <a:pt x="95008" y="9410"/>
                  </a:lnTo>
                  <a:lnTo>
                    <a:pt x="94259" y="9321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23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26" y="11480"/>
                  </a:lnTo>
                  <a:lnTo>
                    <a:pt x="95465" y="9982"/>
                  </a:lnTo>
                  <a:close/>
                </a:path>
                <a:path w="594995" h="31114">
                  <a:moveTo>
                    <a:pt x="100101" y="10452"/>
                  </a:moveTo>
                  <a:lnTo>
                    <a:pt x="99644" y="9880"/>
                  </a:lnTo>
                  <a:lnTo>
                    <a:pt x="98894" y="9791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72" y="10960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46"/>
                  </a:lnTo>
                  <a:lnTo>
                    <a:pt x="99961" y="11950"/>
                  </a:lnTo>
                  <a:lnTo>
                    <a:pt x="100101" y="10452"/>
                  </a:lnTo>
                  <a:close/>
                </a:path>
                <a:path w="594995" h="31114">
                  <a:moveTo>
                    <a:pt x="104749" y="10909"/>
                  </a:moveTo>
                  <a:lnTo>
                    <a:pt x="104279" y="10325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50"/>
                  </a:lnTo>
                  <a:lnTo>
                    <a:pt x="103251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49" y="10909"/>
                  </a:lnTo>
                  <a:close/>
                </a:path>
                <a:path w="594995" h="31114">
                  <a:moveTo>
                    <a:pt x="109385" y="11379"/>
                  </a:moveTo>
                  <a:lnTo>
                    <a:pt x="108915" y="10795"/>
                  </a:lnTo>
                  <a:lnTo>
                    <a:pt x="108165" y="10718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74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86" y="13296"/>
                  </a:lnTo>
                  <a:lnTo>
                    <a:pt x="108686" y="13373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594995" h="31114">
                  <a:moveTo>
                    <a:pt x="114020" y="11836"/>
                  </a:moveTo>
                  <a:lnTo>
                    <a:pt x="113563" y="11252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72" y="13677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36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98" y="11722"/>
                  </a:lnTo>
                  <a:lnTo>
                    <a:pt x="117449" y="11645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291" y="12763"/>
                  </a:moveTo>
                  <a:lnTo>
                    <a:pt x="122834" y="12192"/>
                  </a:lnTo>
                  <a:lnTo>
                    <a:pt x="122085" y="12103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62" y="13271"/>
                  </a:lnTo>
                  <a:lnTo>
                    <a:pt x="120586" y="13995"/>
                  </a:lnTo>
                  <a:lnTo>
                    <a:pt x="121043" y="14605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291" y="12763"/>
                  </a:lnTo>
                  <a:close/>
                </a:path>
                <a:path w="594995" h="31114">
                  <a:moveTo>
                    <a:pt x="395363" y="8724"/>
                  </a:moveTo>
                  <a:lnTo>
                    <a:pt x="394906" y="8140"/>
                  </a:lnTo>
                  <a:lnTo>
                    <a:pt x="393395" y="7988"/>
                  </a:lnTo>
                  <a:lnTo>
                    <a:pt x="392798" y="8470"/>
                  </a:lnTo>
                  <a:lnTo>
                    <a:pt x="392722" y="9220"/>
                  </a:lnTo>
                  <a:lnTo>
                    <a:pt x="392658" y="9956"/>
                  </a:lnTo>
                  <a:lnTo>
                    <a:pt x="393115" y="10566"/>
                  </a:lnTo>
                  <a:lnTo>
                    <a:pt x="393865" y="10642"/>
                  </a:lnTo>
                  <a:lnTo>
                    <a:pt x="394665" y="10718"/>
                  </a:lnTo>
                  <a:lnTo>
                    <a:pt x="395224" y="10223"/>
                  </a:lnTo>
                  <a:lnTo>
                    <a:pt x="395363" y="8724"/>
                  </a:lnTo>
                  <a:close/>
                </a:path>
                <a:path w="594995" h="31114">
                  <a:moveTo>
                    <a:pt x="399999" y="9182"/>
                  </a:moveTo>
                  <a:lnTo>
                    <a:pt x="399542" y="8610"/>
                  </a:lnTo>
                  <a:lnTo>
                    <a:pt x="398792" y="8521"/>
                  </a:lnTo>
                  <a:lnTo>
                    <a:pt x="398030" y="8445"/>
                  </a:lnTo>
                  <a:lnTo>
                    <a:pt x="397433" y="8928"/>
                  </a:lnTo>
                  <a:lnTo>
                    <a:pt x="397370" y="9690"/>
                  </a:lnTo>
                  <a:lnTo>
                    <a:pt x="397294" y="10414"/>
                  </a:lnTo>
                  <a:lnTo>
                    <a:pt x="397751" y="11023"/>
                  </a:lnTo>
                  <a:lnTo>
                    <a:pt x="398513" y="11099"/>
                  </a:lnTo>
                  <a:lnTo>
                    <a:pt x="399300" y="11188"/>
                  </a:lnTo>
                  <a:lnTo>
                    <a:pt x="399859" y="10680"/>
                  </a:lnTo>
                  <a:lnTo>
                    <a:pt x="399999" y="9182"/>
                  </a:lnTo>
                  <a:close/>
                </a:path>
                <a:path w="594995" h="31114">
                  <a:moveTo>
                    <a:pt x="404647" y="9652"/>
                  </a:moveTo>
                  <a:lnTo>
                    <a:pt x="404177" y="9055"/>
                  </a:lnTo>
                  <a:lnTo>
                    <a:pt x="402666" y="8915"/>
                  </a:lnTo>
                  <a:lnTo>
                    <a:pt x="402082" y="9398"/>
                  </a:lnTo>
                  <a:lnTo>
                    <a:pt x="402005" y="10147"/>
                  </a:lnTo>
                  <a:lnTo>
                    <a:pt x="401929" y="10883"/>
                  </a:lnTo>
                  <a:lnTo>
                    <a:pt x="402386" y="11493"/>
                  </a:lnTo>
                  <a:lnTo>
                    <a:pt x="403148" y="11569"/>
                  </a:lnTo>
                  <a:lnTo>
                    <a:pt x="403936" y="11645"/>
                  </a:lnTo>
                  <a:lnTo>
                    <a:pt x="404495" y="11150"/>
                  </a:lnTo>
                  <a:lnTo>
                    <a:pt x="404647" y="9652"/>
                  </a:lnTo>
                  <a:close/>
                </a:path>
                <a:path w="594995" h="31114">
                  <a:moveTo>
                    <a:pt x="409282" y="10109"/>
                  </a:moveTo>
                  <a:lnTo>
                    <a:pt x="408813" y="9525"/>
                  </a:lnTo>
                  <a:lnTo>
                    <a:pt x="407314" y="9372"/>
                  </a:lnTo>
                  <a:lnTo>
                    <a:pt x="406717" y="9855"/>
                  </a:lnTo>
                  <a:lnTo>
                    <a:pt x="406641" y="10617"/>
                  </a:lnTo>
                  <a:lnTo>
                    <a:pt x="406565" y="11341"/>
                  </a:lnTo>
                  <a:lnTo>
                    <a:pt x="407022" y="11950"/>
                  </a:lnTo>
                  <a:lnTo>
                    <a:pt x="407784" y="12026"/>
                  </a:lnTo>
                  <a:lnTo>
                    <a:pt x="408571" y="12103"/>
                  </a:lnTo>
                  <a:lnTo>
                    <a:pt x="409130" y="11607"/>
                  </a:lnTo>
                  <a:lnTo>
                    <a:pt x="409282" y="10109"/>
                  </a:lnTo>
                  <a:close/>
                </a:path>
                <a:path w="594995" h="31114">
                  <a:moveTo>
                    <a:pt x="413918" y="10579"/>
                  </a:moveTo>
                  <a:lnTo>
                    <a:pt x="413461" y="9994"/>
                  </a:lnTo>
                  <a:lnTo>
                    <a:pt x="412699" y="9918"/>
                  </a:lnTo>
                  <a:lnTo>
                    <a:pt x="411949" y="9842"/>
                  </a:lnTo>
                  <a:lnTo>
                    <a:pt x="411353" y="10325"/>
                  </a:lnTo>
                  <a:lnTo>
                    <a:pt x="411276" y="11074"/>
                  </a:lnTo>
                  <a:lnTo>
                    <a:pt x="411200" y="11811"/>
                  </a:lnTo>
                  <a:lnTo>
                    <a:pt x="411670" y="12420"/>
                  </a:lnTo>
                  <a:lnTo>
                    <a:pt x="412419" y="12484"/>
                  </a:lnTo>
                  <a:lnTo>
                    <a:pt x="413219" y="12573"/>
                  </a:lnTo>
                  <a:lnTo>
                    <a:pt x="413766" y="12065"/>
                  </a:lnTo>
                  <a:lnTo>
                    <a:pt x="413918" y="10579"/>
                  </a:lnTo>
                  <a:close/>
                </a:path>
                <a:path w="594995" h="31114">
                  <a:moveTo>
                    <a:pt x="418553" y="11036"/>
                  </a:moveTo>
                  <a:lnTo>
                    <a:pt x="418096" y="10452"/>
                  </a:lnTo>
                  <a:lnTo>
                    <a:pt x="416572" y="10299"/>
                  </a:lnTo>
                  <a:lnTo>
                    <a:pt x="415988" y="10782"/>
                  </a:lnTo>
                  <a:lnTo>
                    <a:pt x="415912" y="11544"/>
                  </a:lnTo>
                  <a:lnTo>
                    <a:pt x="415848" y="12268"/>
                  </a:lnTo>
                  <a:lnTo>
                    <a:pt x="416306" y="12877"/>
                  </a:lnTo>
                  <a:lnTo>
                    <a:pt x="417055" y="12954"/>
                  </a:lnTo>
                  <a:lnTo>
                    <a:pt x="417855" y="13030"/>
                  </a:lnTo>
                  <a:lnTo>
                    <a:pt x="418414" y="12534"/>
                  </a:lnTo>
                  <a:lnTo>
                    <a:pt x="418553" y="11036"/>
                  </a:lnTo>
                  <a:close/>
                </a:path>
                <a:path w="594995" h="31114">
                  <a:moveTo>
                    <a:pt x="423189" y="11493"/>
                  </a:moveTo>
                  <a:lnTo>
                    <a:pt x="422732" y="10922"/>
                  </a:lnTo>
                  <a:lnTo>
                    <a:pt x="421982" y="10845"/>
                  </a:lnTo>
                  <a:lnTo>
                    <a:pt x="421220" y="10769"/>
                  </a:lnTo>
                  <a:lnTo>
                    <a:pt x="420624" y="11252"/>
                  </a:lnTo>
                  <a:lnTo>
                    <a:pt x="420560" y="12001"/>
                  </a:lnTo>
                  <a:lnTo>
                    <a:pt x="420484" y="12738"/>
                  </a:lnTo>
                  <a:lnTo>
                    <a:pt x="420941" y="13347"/>
                  </a:lnTo>
                  <a:lnTo>
                    <a:pt x="421690" y="13411"/>
                  </a:lnTo>
                  <a:lnTo>
                    <a:pt x="422490" y="13500"/>
                  </a:lnTo>
                  <a:lnTo>
                    <a:pt x="423049" y="12992"/>
                  </a:lnTo>
                  <a:lnTo>
                    <a:pt x="423189" y="11493"/>
                  </a:lnTo>
                  <a:close/>
                </a:path>
                <a:path w="594995" h="31114">
                  <a:moveTo>
                    <a:pt x="427824" y="11963"/>
                  </a:moveTo>
                  <a:lnTo>
                    <a:pt x="427367" y="11391"/>
                  </a:lnTo>
                  <a:lnTo>
                    <a:pt x="426618" y="11303"/>
                  </a:lnTo>
                  <a:lnTo>
                    <a:pt x="425856" y="11226"/>
                  </a:lnTo>
                  <a:lnTo>
                    <a:pt x="425259" y="11709"/>
                  </a:lnTo>
                  <a:lnTo>
                    <a:pt x="425196" y="12458"/>
                  </a:lnTo>
                  <a:lnTo>
                    <a:pt x="425119" y="13195"/>
                  </a:lnTo>
                  <a:lnTo>
                    <a:pt x="425577" y="13804"/>
                  </a:lnTo>
                  <a:lnTo>
                    <a:pt x="426326" y="13881"/>
                  </a:lnTo>
                  <a:lnTo>
                    <a:pt x="427126" y="13957"/>
                  </a:lnTo>
                  <a:lnTo>
                    <a:pt x="427685" y="13462"/>
                  </a:lnTo>
                  <a:lnTo>
                    <a:pt x="427824" y="11963"/>
                  </a:lnTo>
                  <a:close/>
                </a:path>
                <a:path w="594995" h="31114">
                  <a:moveTo>
                    <a:pt x="432473" y="12420"/>
                  </a:moveTo>
                  <a:lnTo>
                    <a:pt x="432003" y="11849"/>
                  </a:lnTo>
                  <a:lnTo>
                    <a:pt x="431253" y="11760"/>
                  </a:lnTo>
                  <a:lnTo>
                    <a:pt x="430491" y="11696"/>
                  </a:lnTo>
                  <a:lnTo>
                    <a:pt x="429907" y="12179"/>
                  </a:lnTo>
                  <a:lnTo>
                    <a:pt x="429831" y="12928"/>
                  </a:lnTo>
                  <a:lnTo>
                    <a:pt x="429755" y="13665"/>
                  </a:lnTo>
                  <a:lnTo>
                    <a:pt x="430212" y="14262"/>
                  </a:lnTo>
                  <a:lnTo>
                    <a:pt x="430974" y="14338"/>
                  </a:lnTo>
                  <a:lnTo>
                    <a:pt x="431761" y="14427"/>
                  </a:lnTo>
                  <a:lnTo>
                    <a:pt x="432320" y="13919"/>
                  </a:lnTo>
                  <a:lnTo>
                    <a:pt x="432473" y="12420"/>
                  </a:lnTo>
                  <a:close/>
                </a:path>
                <a:path w="594995" h="31114">
                  <a:moveTo>
                    <a:pt x="437108" y="12890"/>
                  </a:moveTo>
                  <a:lnTo>
                    <a:pt x="436651" y="12306"/>
                  </a:lnTo>
                  <a:lnTo>
                    <a:pt x="435140" y="12153"/>
                  </a:lnTo>
                  <a:lnTo>
                    <a:pt x="434543" y="12636"/>
                  </a:lnTo>
                  <a:lnTo>
                    <a:pt x="434467" y="13385"/>
                  </a:lnTo>
                  <a:lnTo>
                    <a:pt x="434390" y="14122"/>
                  </a:lnTo>
                  <a:lnTo>
                    <a:pt x="434860" y="14732"/>
                  </a:lnTo>
                  <a:lnTo>
                    <a:pt x="435610" y="14808"/>
                  </a:lnTo>
                  <a:lnTo>
                    <a:pt x="436410" y="14884"/>
                  </a:lnTo>
                  <a:lnTo>
                    <a:pt x="436956" y="14389"/>
                  </a:lnTo>
                  <a:lnTo>
                    <a:pt x="437108" y="12890"/>
                  </a:lnTo>
                  <a:close/>
                </a:path>
                <a:path w="594995" h="31114">
                  <a:moveTo>
                    <a:pt x="441744" y="13347"/>
                  </a:moveTo>
                  <a:lnTo>
                    <a:pt x="441286" y="12776"/>
                  </a:lnTo>
                  <a:lnTo>
                    <a:pt x="440524" y="12687"/>
                  </a:lnTo>
                  <a:lnTo>
                    <a:pt x="439775" y="12623"/>
                  </a:lnTo>
                  <a:lnTo>
                    <a:pt x="439178" y="13093"/>
                  </a:lnTo>
                  <a:lnTo>
                    <a:pt x="439102" y="13855"/>
                  </a:lnTo>
                  <a:lnTo>
                    <a:pt x="439026" y="14592"/>
                  </a:lnTo>
                  <a:lnTo>
                    <a:pt x="439496" y="15189"/>
                  </a:lnTo>
                  <a:lnTo>
                    <a:pt x="440245" y="15265"/>
                  </a:lnTo>
                  <a:lnTo>
                    <a:pt x="441045" y="15354"/>
                  </a:lnTo>
                  <a:lnTo>
                    <a:pt x="441591" y="14846"/>
                  </a:lnTo>
                  <a:lnTo>
                    <a:pt x="441744" y="13347"/>
                  </a:lnTo>
                  <a:close/>
                </a:path>
                <a:path w="594995" h="31114">
                  <a:moveTo>
                    <a:pt x="446379" y="13817"/>
                  </a:moveTo>
                  <a:lnTo>
                    <a:pt x="445922" y="13233"/>
                  </a:lnTo>
                  <a:lnTo>
                    <a:pt x="444398" y="13081"/>
                  </a:lnTo>
                  <a:lnTo>
                    <a:pt x="443814" y="13563"/>
                  </a:lnTo>
                  <a:lnTo>
                    <a:pt x="443738" y="14312"/>
                  </a:lnTo>
                  <a:lnTo>
                    <a:pt x="443674" y="15049"/>
                  </a:lnTo>
                  <a:lnTo>
                    <a:pt x="444131" y="15659"/>
                  </a:lnTo>
                  <a:lnTo>
                    <a:pt x="444881" y="15735"/>
                  </a:lnTo>
                  <a:lnTo>
                    <a:pt x="445681" y="15811"/>
                  </a:lnTo>
                  <a:lnTo>
                    <a:pt x="446239" y="15316"/>
                  </a:lnTo>
                  <a:lnTo>
                    <a:pt x="446379" y="13817"/>
                  </a:lnTo>
                  <a:close/>
                </a:path>
                <a:path w="594995" h="31114">
                  <a:moveTo>
                    <a:pt x="451015" y="14274"/>
                  </a:moveTo>
                  <a:lnTo>
                    <a:pt x="450557" y="13690"/>
                  </a:lnTo>
                  <a:lnTo>
                    <a:pt x="449046" y="13538"/>
                  </a:lnTo>
                  <a:lnTo>
                    <a:pt x="448449" y="14020"/>
                  </a:lnTo>
                  <a:lnTo>
                    <a:pt x="448373" y="14782"/>
                  </a:lnTo>
                  <a:lnTo>
                    <a:pt x="448310" y="15506"/>
                  </a:lnTo>
                  <a:lnTo>
                    <a:pt x="448767" y="16116"/>
                  </a:lnTo>
                  <a:lnTo>
                    <a:pt x="449516" y="16192"/>
                  </a:lnTo>
                  <a:lnTo>
                    <a:pt x="450316" y="16281"/>
                  </a:lnTo>
                  <a:lnTo>
                    <a:pt x="450875" y="15773"/>
                  </a:lnTo>
                  <a:lnTo>
                    <a:pt x="451015" y="14274"/>
                  </a:lnTo>
                  <a:close/>
                </a:path>
                <a:path w="594995" h="31114">
                  <a:moveTo>
                    <a:pt x="455650" y="14744"/>
                  </a:moveTo>
                  <a:lnTo>
                    <a:pt x="455193" y="14160"/>
                  </a:lnTo>
                  <a:lnTo>
                    <a:pt x="454444" y="14084"/>
                  </a:lnTo>
                  <a:lnTo>
                    <a:pt x="453682" y="14008"/>
                  </a:lnTo>
                  <a:lnTo>
                    <a:pt x="453085" y="14490"/>
                  </a:lnTo>
                  <a:lnTo>
                    <a:pt x="453021" y="15240"/>
                  </a:lnTo>
                  <a:lnTo>
                    <a:pt x="452945" y="15976"/>
                  </a:lnTo>
                  <a:lnTo>
                    <a:pt x="453402" y="16586"/>
                  </a:lnTo>
                  <a:lnTo>
                    <a:pt x="454164" y="16649"/>
                  </a:lnTo>
                  <a:lnTo>
                    <a:pt x="454952" y="16738"/>
                  </a:lnTo>
                  <a:lnTo>
                    <a:pt x="455510" y="16230"/>
                  </a:lnTo>
                  <a:lnTo>
                    <a:pt x="455650" y="14744"/>
                  </a:lnTo>
                  <a:close/>
                </a:path>
                <a:path w="594995" h="31114">
                  <a:moveTo>
                    <a:pt x="460298" y="15201"/>
                  </a:moveTo>
                  <a:lnTo>
                    <a:pt x="459828" y="14617"/>
                  </a:lnTo>
                  <a:lnTo>
                    <a:pt x="458330" y="14465"/>
                  </a:lnTo>
                  <a:lnTo>
                    <a:pt x="457733" y="14947"/>
                  </a:lnTo>
                  <a:lnTo>
                    <a:pt x="457657" y="15709"/>
                  </a:lnTo>
                  <a:lnTo>
                    <a:pt x="457581" y="16433"/>
                  </a:lnTo>
                  <a:lnTo>
                    <a:pt x="458038" y="17043"/>
                  </a:lnTo>
                  <a:lnTo>
                    <a:pt x="458800" y="17119"/>
                  </a:lnTo>
                  <a:lnTo>
                    <a:pt x="459587" y="17208"/>
                  </a:lnTo>
                  <a:lnTo>
                    <a:pt x="460146" y="16700"/>
                  </a:lnTo>
                  <a:lnTo>
                    <a:pt x="460298" y="15201"/>
                  </a:lnTo>
                  <a:close/>
                </a:path>
                <a:path w="594995" h="31114">
                  <a:moveTo>
                    <a:pt x="464934" y="15671"/>
                  </a:moveTo>
                  <a:lnTo>
                    <a:pt x="464464" y="15074"/>
                  </a:lnTo>
                  <a:lnTo>
                    <a:pt x="462965" y="14935"/>
                  </a:lnTo>
                  <a:lnTo>
                    <a:pt x="462368" y="15417"/>
                  </a:lnTo>
                  <a:lnTo>
                    <a:pt x="462292" y="16167"/>
                  </a:lnTo>
                  <a:lnTo>
                    <a:pt x="462216" y="16903"/>
                  </a:lnTo>
                  <a:lnTo>
                    <a:pt x="462673" y="17513"/>
                  </a:lnTo>
                  <a:lnTo>
                    <a:pt x="463435" y="17589"/>
                  </a:lnTo>
                  <a:lnTo>
                    <a:pt x="464223" y="17665"/>
                  </a:lnTo>
                  <a:lnTo>
                    <a:pt x="464781" y="17170"/>
                  </a:lnTo>
                  <a:lnTo>
                    <a:pt x="464934" y="15671"/>
                  </a:lnTo>
                  <a:close/>
                </a:path>
                <a:path w="594995" h="31114">
                  <a:moveTo>
                    <a:pt x="469569" y="16129"/>
                  </a:moveTo>
                  <a:lnTo>
                    <a:pt x="469112" y="15557"/>
                  </a:lnTo>
                  <a:lnTo>
                    <a:pt x="468350" y="15468"/>
                  </a:lnTo>
                  <a:lnTo>
                    <a:pt x="467601" y="15392"/>
                  </a:lnTo>
                  <a:lnTo>
                    <a:pt x="467004" y="15875"/>
                  </a:lnTo>
                  <a:lnTo>
                    <a:pt x="466928" y="16637"/>
                  </a:lnTo>
                  <a:lnTo>
                    <a:pt x="466852" y="17360"/>
                  </a:lnTo>
                  <a:lnTo>
                    <a:pt x="467321" y="17970"/>
                  </a:lnTo>
                  <a:lnTo>
                    <a:pt x="468071" y="18046"/>
                  </a:lnTo>
                  <a:lnTo>
                    <a:pt x="468871" y="18122"/>
                  </a:lnTo>
                  <a:lnTo>
                    <a:pt x="469417" y="17627"/>
                  </a:lnTo>
                  <a:lnTo>
                    <a:pt x="469569" y="16129"/>
                  </a:lnTo>
                  <a:close/>
                </a:path>
                <a:path w="594995" h="31114">
                  <a:moveTo>
                    <a:pt x="474205" y="16586"/>
                  </a:moveTo>
                  <a:lnTo>
                    <a:pt x="473748" y="16002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094"/>
                  </a:lnTo>
                  <a:lnTo>
                    <a:pt x="471500" y="17830"/>
                  </a:lnTo>
                  <a:lnTo>
                    <a:pt x="471957" y="18440"/>
                  </a:lnTo>
                  <a:lnTo>
                    <a:pt x="472706" y="18503"/>
                  </a:lnTo>
                  <a:lnTo>
                    <a:pt x="473506" y="18592"/>
                  </a:lnTo>
                  <a:lnTo>
                    <a:pt x="474065" y="18084"/>
                  </a:lnTo>
                  <a:lnTo>
                    <a:pt x="474205" y="16586"/>
                  </a:lnTo>
                  <a:close/>
                </a:path>
                <a:path w="594995" h="31114">
                  <a:moveTo>
                    <a:pt x="478840" y="17056"/>
                  </a:moveTo>
                  <a:lnTo>
                    <a:pt x="478383" y="16484"/>
                  </a:lnTo>
                  <a:lnTo>
                    <a:pt x="477634" y="16395"/>
                  </a:lnTo>
                  <a:lnTo>
                    <a:pt x="476872" y="16319"/>
                  </a:lnTo>
                  <a:lnTo>
                    <a:pt x="476275" y="16802"/>
                  </a:lnTo>
                  <a:lnTo>
                    <a:pt x="476211" y="17564"/>
                  </a:lnTo>
                  <a:lnTo>
                    <a:pt x="476135" y="18288"/>
                  </a:lnTo>
                  <a:lnTo>
                    <a:pt x="476592" y="18897"/>
                  </a:lnTo>
                  <a:lnTo>
                    <a:pt x="477354" y="18973"/>
                  </a:lnTo>
                  <a:lnTo>
                    <a:pt x="478142" y="19050"/>
                  </a:lnTo>
                  <a:lnTo>
                    <a:pt x="478701" y="18554"/>
                  </a:lnTo>
                  <a:lnTo>
                    <a:pt x="478840" y="17056"/>
                  </a:lnTo>
                  <a:close/>
                </a:path>
                <a:path w="594995" h="31114">
                  <a:moveTo>
                    <a:pt x="483476" y="17513"/>
                  </a:moveTo>
                  <a:lnTo>
                    <a:pt x="483019" y="16929"/>
                  </a:lnTo>
                  <a:lnTo>
                    <a:pt x="481507" y="16789"/>
                  </a:lnTo>
                  <a:lnTo>
                    <a:pt x="480910" y="17272"/>
                  </a:lnTo>
                  <a:lnTo>
                    <a:pt x="480847" y="18021"/>
                  </a:lnTo>
                  <a:lnTo>
                    <a:pt x="480771" y="18757"/>
                  </a:lnTo>
                  <a:lnTo>
                    <a:pt x="481228" y="19354"/>
                  </a:lnTo>
                  <a:lnTo>
                    <a:pt x="481990" y="19431"/>
                  </a:lnTo>
                  <a:lnTo>
                    <a:pt x="482777" y="19519"/>
                  </a:lnTo>
                  <a:lnTo>
                    <a:pt x="483336" y="19011"/>
                  </a:lnTo>
                  <a:lnTo>
                    <a:pt x="483476" y="17513"/>
                  </a:lnTo>
                  <a:close/>
                </a:path>
                <a:path w="594995" h="31114">
                  <a:moveTo>
                    <a:pt x="488124" y="17983"/>
                  </a:moveTo>
                  <a:lnTo>
                    <a:pt x="487654" y="17411"/>
                  </a:lnTo>
                  <a:lnTo>
                    <a:pt x="486905" y="17322"/>
                  </a:lnTo>
                  <a:lnTo>
                    <a:pt x="486156" y="17246"/>
                  </a:lnTo>
                  <a:lnTo>
                    <a:pt x="485559" y="17729"/>
                  </a:lnTo>
                  <a:lnTo>
                    <a:pt x="485482" y="18491"/>
                  </a:lnTo>
                  <a:lnTo>
                    <a:pt x="485406" y="19215"/>
                  </a:lnTo>
                  <a:lnTo>
                    <a:pt x="485863" y="19824"/>
                  </a:lnTo>
                  <a:lnTo>
                    <a:pt x="486625" y="19900"/>
                  </a:lnTo>
                  <a:lnTo>
                    <a:pt x="487413" y="19977"/>
                  </a:lnTo>
                  <a:lnTo>
                    <a:pt x="487972" y="19481"/>
                  </a:lnTo>
                  <a:lnTo>
                    <a:pt x="488124" y="17983"/>
                  </a:lnTo>
                  <a:close/>
                </a:path>
                <a:path w="594995" h="31114">
                  <a:moveTo>
                    <a:pt x="492760" y="18440"/>
                  </a:moveTo>
                  <a:lnTo>
                    <a:pt x="492302" y="17856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48"/>
                  </a:lnTo>
                  <a:lnTo>
                    <a:pt x="490042" y="19685"/>
                  </a:lnTo>
                  <a:lnTo>
                    <a:pt x="490512" y="20281"/>
                  </a:lnTo>
                  <a:lnTo>
                    <a:pt x="491261" y="20358"/>
                  </a:lnTo>
                  <a:lnTo>
                    <a:pt x="492061" y="20447"/>
                  </a:lnTo>
                  <a:lnTo>
                    <a:pt x="492607" y="19939"/>
                  </a:lnTo>
                  <a:lnTo>
                    <a:pt x="492760" y="18440"/>
                  </a:lnTo>
                  <a:close/>
                </a:path>
                <a:path w="594995" h="31114">
                  <a:moveTo>
                    <a:pt x="497395" y="18910"/>
                  </a:moveTo>
                  <a:lnTo>
                    <a:pt x="496938" y="18326"/>
                  </a:lnTo>
                  <a:lnTo>
                    <a:pt x="496176" y="18249"/>
                  </a:lnTo>
                  <a:lnTo>
                    <a:pt x="495414" y="18173"/>
                  </a:lnTo>
                  <a:lnTo>
                    <a:pt x="494830" y="18656"/>
                  </a:lnTo>
                  <a:lnTo>
                    <a:pt x="494753" y="19405"/>
                  </a:lnTo>
                  <a:lnTo>
                    <a:pt x="494677" y="20142"/>
                  </a:lnTo>
                  <a:lnTo>
                    <a:pt x="495147" y="20751"/>
                  </a:lnTo>
                  <a:lnTo>
                    <a:pt x="495896" y="20828"/>
                  </a:lnTo>
                  <a:lnTo>
                    <a:pt x="496697" y="20904"/>
                  </a:lnTo>
                  <a:lnTo>
                    <a:pt x="497243" y="20408"/>
                  </a:lnTo>
                  <a:lnTo>
                    <a:pt x="497395" y="18910"/>
                  </a:lnTo>
                  <a:close/>
                </a:path>
                <a:path w="594995" h="31114">
                  <a:moveTo>
                    <a:pt x="502031" y="19367"/>
                  </a:moveTo>
                  <a:lnTo>
                    <a:pt x="501573" y="18796"/>
                  </a:lnTo>
                  <a:lnTo>
                    <a:pt x="500811" y="18707"/>
                  </a:lnTo>
                  <a:lnTo>
                    <a:pt x="500062" y="18643"/>
                  </a:lnTo>
                  <a:lnTo>
                    <a:pt x="499465" y="19113"/>
                  </a:lnTo>
                  <a:lnTo>
                    <a:pt x="499389" y="19875"/>
                  </a:lnTo>
                  <a:lnTo>
                    <a:pt x="499325" y="20612"/>
                  </a:lnTo>
                  <a:lnTo>
                    <a:pt x="499783" y="21209"/>
                  </a:lnTo>
                  <a:lnTo>
                    <a:pt x="500532" y="21285"/>
                  </a:lnTo>
                  <a:lnTo>
                    <a:pt x="501332" y="21374"/>
                  </a:lnTo>
                  <a:lnTo>
                    <a:pt x="501891" y="20866"/>
                  </a:lnTo>
                  <a:lnTo>
                    <a:pt x="502031" y="19367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40"/>
                  </a:lnTo>
                  <a:lnTo>
                    <a:pt x="504698" y="19100"/>
                  </a:lnTo>
                  <a:lnTo>
                    <a:pt x="504101" y="19583"/>
                  </a:lnTo>
                  <a:lnTo>
                    <a:pt x="504024" y="20332"/>
                  </a:lnTo>
                  <a:lnTo>
                    <a:pt x="503961" y="21069"/>
                  </a:lnTo>
                  <a:lnTo>
                    <a:pt x="504418" y="21678"/>
                  </a:lnTo>
                  <a:lnTo>
                    <a:pt x="505167" y="21742"/>
                  </a:lnTo>
                  <a:lnTo>
                    <a:pt x="505968" y="21831"/>
                  </a:lnTo>
                  <a:lnTo>
                    <a:pt x="506526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14" y="20294"/>
                  </a:moveTo>
                  <a:lnTo>
                    <a:pt x="510844" y="19723"/>
                  </a:lnTo>
                  <a:lnTo>
                    <a:pt x="510095" y="19634"/>
                  </a:lnTo>
                  <a:lnTo>
                    <a:pt x="509346" y="19558"/>
                  </a:lnTo>
                  <a:lnTo>
                    <a:pt x="508749" y="20040"/>
                  </a:lnTo>
                  <a:lnTo>
                    <a:pt x="508673" y="20802"/>
                  </a:lnTo>
                  <a:lnTo>
                    <a:pt x="508596" y="21526"/>
                  </a:lnTo>
                  <a:lnTo>
                    <a:pt x="509054" y="22136"/>
                  </a:lnTo>
                  <a:lnTo>
                    <a:pt x="509816" y="22212"/>
                  </a:lnTo>
                  <a:lnTo>
                    <a:pt x="510603" y="22301"/>
                  </a:lnTo>
                  <a:lnTo>
                    <a:pt x="511162" y="21793"/>
                  </a:lnTo>
                  <a:lnTo>
                    <a:pt x="511314" y="20294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80" y="20167"/>
                  </a:lnTo>
                  <a:lnTo>
                    <a:pt x="513981" y="20027"/>
                  </a:lnTo>
                  <a:lnTo>
                    <a:pt x="513384" y="20510"/>
                  </a:lnTo>
                  <a:lnTo>
                    <a:pt x="513308" y="21259"/>
                  </a:lnTo>
                  <a:lnTo>
                    <a:pt x="513232" y="21996"/>
                  </a:lnTo>
                  <a:lnTo>
                    <a:pt x="513689" y="22606"/>
                  </a:lnTo>
                  <a:lnTo>
                    <a:pt x="514451" y="22669"/>
                  </a:lnTo>
                  <a:lnTo>
                    <a:pt x="515239" y="22758"/>
                  </a:lnTo>
                  <a:lnTo>
                    <a:pt x="515797" y="22250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21"/>
                  </a:moveTo>
                  <a:lnTo>
                    <a:pt x="520128" y="20650"/>
                  </a:lnTo>
                  <a:lnTo>
                    <a:pt x="519366" y="20561"/>
                  </a:lnTo>
                  <a:lnTo>
                    <a:pt x="518617" y="20485"/>
                  </a:lnTo>
                  <a:lnTo>
                    <a:pt x="518020" y="20967"/>
                  </a:lnTo>
                  <a:lnTo>
                    <a:pt x="517944" y="21729"/>
                  </a:lnTo>
                  <a:lnTo>
                    <a:pt x="517867" y="22453"/>
                  </a:lnTo>
                  <a:lnTo>
                    <a:pt x="518337" y="23063"/>
                  </a:lnTo>
                  <a:lnTo>
                    <a:pt x="519087" y="23139"/>
                  </a:lnTo>
                  <a:lnTo>
                    <a:pt x="519887" y="23215"/>
                  </a:lnTo>
                  <a:lnTo>
                    <a:pt x="520433" y="22720"/>
                  </a:lnTo>
                  <a:lnTo>
                    <a:pt x="520585" y="21221"/>
                  </a:lnTo>
                  <a:close/>
                </a:path>
                <a:path w="594995" h="31114">
                  <a:moveTo>
                    <a:pt x="525221" y="21678"/>
                  </a:moveTo>
                  <a:lnTo>
                    <a:pt x="524764" y="21107"/>
                  </a:lnTo>
                  <a:lnTo>
                    <a:pt x="524002" y="21031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79" y="22186"/>
                  </a:lnTo>
                  <a:lnTo>
                    <a:pt x="522516" y="22923"/>
                  </a:lnTo>
                  <a:lnTo>
                    <a:pt x="522973" y="23533"/>
                  </a:lnTo>
                  <a:lnTo>
                    <a:pt x="523722" y="23596"/>
                  </a:lnTo>
                  <a:lnTo>
                    <a:pt x="524522" y="23685"/>
                  </a:lnTo>
                  <a:lnTo>
                    <a:pt x="525081" y="23177"/>
                  </a:lnTo>
                  <a:lnTo>
                    <a:pt x="525221" y="21678"/>
                  </a:lnTo>
                  <a:close/>
                </a:path>
                <a:path w="594995" h="31114">
                  <a:moveTo>
                    <a:pt x="529856" y="22148"/>
                  </a:moveTo>
                  <a:lnTo>
                    <a:pt x="529399" y="21577"/>
                  </a:lnTo>
                  <a:lnTo>
                    <a:pt x="528637" y="21488"/>
                  </a:lnTo>
                  <a:lnTo>
                    <a:pt x="527888" y="21412"/>
                  </a:lnTo>
                  <a:lnTo>
                    <a:pt x="527291" y="21894"/>
                  </a:lnTo>
                  <a:lnTo>
                    <a:pt x="527215" y="22644"/>
                  </a:lnTo>
                  <a:lnTo>
                    <a:pt x="527151" y="23380"/>
                  </a:lnTo>
                  <a:lnTo>
                    <a:pt x="527608" y="23990"/>
                  </a:lnTo>
                  <a:lnTo>
                    <a:pt x="528358" y="24066"/>
                  </a:lnTo>
                  <a:lnTo>
                    <a:pt x="529158" y="24142"/>
                  </a:lnTo>
                  <a:lnTo>
                    <a:pt x="529717" y="23647"/>
                  </a:lnTo>
                  <a:lnTo>
                    <a:pt x="529856" y="22148"/>
                  </a:lnTo>
                  <a:close/>
                </a:path>
                <a:path w="594995" h="31114">
                  <a:moveTo>
                    <a:pt x="534492" y="22606"/>
                  </a:moveTo>
                  <a:lnTo>
                    <a:pt x="534035" y="22021"/>
                  </a:lnTo>
                  <a:lnTo>
                    <a:pt x="532523" y="21882"/>
                  </a:lnTo>
                  <a:lnTo>
                    <a:pt x="531926" y="22364"/>
                  </a:lnTo>
                  <a:lnTo>
                    <a:pt x="531863" y="23114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2993" y="24523"/>
                  </a:lnTo>
                  <a:lnTo>
                    <a:pt x="533793" y="24612"/>
                  </a:lnTo>
                  <a:lnTo>
                    <a:pt x="534352" y="24104"/>
                  </a:lnTo>
                  <a:lnTo>
                    <a:pt x="534492" y="22606"/>
                  </a:lnTo>
                  <a:close/>
                </a:path>
                <a:path w="594995" h="31114">
                  <a:moveTo>
                    <a:pt x="539140" y="23075"/>
                  </a:moveTo>
                  <a:lnTo>
                    <a:pt x="538670" y="22504"/>
                  </a:lnTo>
                  <a:lnTo>
                    <a:pt x="537921" y="22415"/>
                  </a:lnTo>
                  <a:lnTo>
                    <a:pt x="537171" y="22339"/>
                  </a:lnTo>
                  <a:lnTo>
                    <a:pt x="536575" y="22821"/>
                  </a:lnTo>
                  <a:lnTo>
                    <a:pt x="536498" y="23571"/>
                  </a:lnTo>
                  <a:lnTo>
                    <a:pt x="536422" y="24307"/>
                  </a:lnTo>
                  <a:lnTo>
                    <a:pt x="536879" y="24917"/>
                  </a:lnTo>
                  <a:lnTo>
                    <a:pt x="537641" y="24993"/>
                  </a:lnTo>
                  <a:lnTo>
                    <a:pt x="538429" y="25069"/>
                  </a:lnTo>
                  <a:lnTo>
                    <a:pt x="538988" y="24574"/>
                  </a:lnTo>
                  <a:lnTo>
                    <a:pt x="539140" y="23075"/>
                  </a:lnTo>
                  <a:close/>
                </a:path>
                <a:path w="594995" h="31114">
                  <a:moveTo>
                    <a:pt x="543775" y="23533"/>
                  </a:moveTo>
                  <a:lnTo>
                    <a:pt x="543318" y="22961"/>
                  </a:lnTo>
                  <a:lnTo>
                    <a:pt x="542556" y="22872"/>
                  </a:lnTo>
                  <a:lnTo>
                    <a:pt x="541794" y="22809"/>
                  </a:lnTo>
                  <a:lnTo>
                    <a:pt x="541210" y="23279"/>
                  </a:lnTo>
                  <a:lnTo>
                    <a:pt x="541134" y="24041"/>
                  </a:lnTo>
                  <a:lnTo>
                    <a:pt x="541058" y="24777"/>
                  </a:lnTo>
                  <a:lnTo>
                    <a:pt x="541528" y="25374"/>
                  </a:lnTo>
                  <a:lnTo>
                    <a:pt x="542277" y="25450"/>
                  </a:lnTo>
                  <a:lnTo>
                    <a:pt x="543077" y="25539"/>
                  </a:lnTo>
                  <a:lnTo>
                    <a:pt x="543623" y="25031"/>
                  </a:lnTo>
                  <a:lnTo>
                    <a:pt x="543775" y="23533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54" y="23418"/>
                  </a:lnTo>
                  <a:lnTo>
                    <a:pt x="547192" y="23342"/>
                  </a:lnTo>
                  <a:lnTo>
                    <a:pt x="546442" y="23266"/>
                  </a:lnTo>
                  <a:lnTo>
                    <a:pt x="545846" y="23749"/>
                  </a:lnTo>
                  <a:lnTo>
                    <a:pt x="545769" y="24498"/>
                  </a:lnTo>
                  <a:lnTo>
                    <a:pt x="545693" y="25234"/>
                  </a:lnTo>
                  <a:lnTo>
                    <a:pt x="546163" y="25844"/>
                  </a:lnTo>
                  <a:lnTo>
                    <a:pt x="546912" y="25920"/>
                  </a:lnTo>
                  <a:lnTo>
                    <a:pt x="547712" y="25996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60"/>
                  </a:moveTo>
                  <a:lnTo>
                    <a:pt x="552589" y="23888"/>
                  </a:lnTo>
                  <a:lnTo>
                    <a:pt x="551827" y="23799"/>
                  </a:lnTo>
                  <a:lnTo>
                    <a:pt x="551065" y="23723"/>
                  </a:lnTo>
                  <a:lnTo>
                    <a:pt x="550481" y="24206"/>
                  </a:lnTo>
                  <a:lnTo>
                    <a:pt x="550405" y="24968"/>
                  </a:lnTo>
                  <a:lnTo>
                    <a:pt x="550329" y="25692"/>
                  </a:lnTo>
                  <a:lnTo>
                    <a:pt x="550799" y="26301"/>
                  </a:lnTo>
                  <a:lnTo>
                    <a:pt x="551548" y="26377"/>
                  </a:lnTo>
                  <a:lnTo>
                    <a:pt x="552348" y="26466"/>
                  </a:lnTo>
                  <a:lnTo>
                    <a:pt x="552894" y="25958"/>
                  </a:lnTo>
                  <a:lnTo>
                    <a:pt x="553046" y="24460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45"/>
                  </a:lnTo>
                  <a:lnTo>
                    <a:pt x="555713" y="24193"/>
                  </a:lnTo>
                  <a:lnTo>
                    <a:pt x="555117" y="24676"/>
                  </a:lnTo>
                  <a:lnTo>
                    <a:pt x="555040" y="25425"/>
                  </a:lnTo>
                  <a:lnTo>
                    <a:pt x="554977" y="26162"/>
                  </a:lnTo>
                  <a:lnTo>
                    <a:pt x="555434" y="26771"/>
                  </a:lnTo>
                  <a:lnTo>
                    <a:pt x="556183" y="26847"/>
                  </a:lnTo>
                  <a:lnTo>
                    <a:pt x="556983" y="26924"/>
                  </a:lnTo>
                  <a:lnTo>
                    <a:pt x="557542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387"/>
                  </a:moveTo>
                  <a:lnTo>
                    <a:pt x="561860" y="24803"/>
                  </a:lnTo>
                  <a:lnTo>
                    <a:pt x="560349" y="24650"/>
                  </a:lnTo>
                  <a:lnTo>
                    <a:pt x="559752" y="25133"/>
                  </a:lnTo>
                  <a:lnTo>
                    <a:pt x="559689" y="25895"/>
                  </a:lnTo>
                  <a:lnTo>
                    <a:pt x="559612" y="26619"/>
                  </a:lnTo>
                  <a:lnTo>
                    <a:pt x="560070" y="27228"/>
                  </a:lnTo>
                  <a:lnTo>
                    <a:pt x="560832" y="27305"/>
                  </a:lnTo>
                  <a:lnTo>
                    <a:pt x="561619" y="27393"/>
                  </a:lnTo>
                  <a:lnTo>
                    <a:pt x="562178" y="26885"/>
                  </a:lnTo>
                  <a:lnTo>
                    <a:pt x="562317" y="25387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73"/>
                  </a:lnTo>
                  <a:lnTo>
                    <a:pt x="565746" y="25196"/>
                  </a:lnTo>
                  <a:lnTo>
                    <a:pt x="564984" y="25120"/>
                  </a:lnTo>
                  <a:lnTo>
                    <a:pt x="564388" y="25603"/>
                  </a:lnTo>
                  <a:lnTo>
                    <a:pt x="564324" y="26352"/>
                  </a:lnTo>
                  <a:lnTo>
                    <a:pt x="564248" y="27089"/>
                  </a:lnTo>
                  <a:lnTo>
                    <a:pt x="564705" y="27698"/>
                  </a:lnTo>
                  <a:lnTo>
                    <a:pt x="565467" y="27762"/>
                  </a:lnTo>
                  <a:lnTo>
                    <a:pt x="566254" y="27851"/>
                  </a:lnTo>
                  <a:lnTo>
                    <a:pt x="566813" y="27343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601" y="26314"/>
                  </a:moveTo>
                  <a:lnTo>
                    <a:pt x="571131" y="25730"/>
                  </a:lnTo>
                  <a:lnTo>
                    <a:pt x="569633" y="25577"/>
                  </a:lnTo>
                  <a:lnTo>
                    <a:pt x="569036" y="26060"/>
                  </a:lnTo>
                  <a:lnTo>
                    <a:pt x="568960" y="26822"/>
                  </a:lnTo>
                  <a:lnTo>
                    <a:pt x="568883" y="27546"/>
                  </a:lnTo>
                  <a:lnTo>
                    <a:pt x="569341" y="28155"/>
                  </a:lnTo>
                  <a:lnTo>
                    <a:pt x="570903" y="28321"/>
                  </a:lnTo>
                  <a:lnTo>
                    <a:pt x="571449" y="27813"/>
                  </a:lnTo>
                  <a:lnTo>
                    <a:pt x="571601" y="26314"/>
                  </a:lnTo>
                  <a:close/>
                </a:path>
                <a:path w="594995" h="31114">
                  <a:moveTo>
                    <a:pt x="576237" y="26771"/>
                  </a:moveTo>
                  <a:lnTo>
                    <a:pt x="575779" y="26200"/>
                  </a:lnTo>
                  <a:lnTo>
                    <a:pt x="575017" y="26111"/>
                  </a:lnTo>
                  <a:lnTo>
                    <a:pt x="574255" y="26047"/>
                  </a:lnTo>
                  <a:lnTo>
                    <a:pt x="573671" y="26530"/>
                  </a:lnTo>
                  <a:lnTo>
                    <a:pt x="573595" y="27279"/>
                  </a:lnTo>
                  <a:lnTo>
                    <a:pt x="573532" y="28016"/>
                  </a:lnTo>
                  <a:lnTo>
                    <a:pt x="573989" y="28625"/>
                  </a:lnTo>
                  <a:lnTo>
                    <a:pt x="574738" y="28689"/>
                  </a:lnTo>
                  <a:lnTo>
                    <a:pt x="575538" y="28778"/>
                  </a:lnTo>
                  <a:lnTo>
                    <a:pt x="576097" y="28270"/>
                  </a:lnTo>
                  <a:lnTo>
                    <a:pt x="576237" y="26771"/>
                  </a:lnTo>
                  <a:close/>
                </a:path>
                <a:path w="594995" h="31114">
                  <a:moveTo>
                    <a:pt x="580872" y="27241"/>
                  </a:moveTo>
                  <a:lnTo>
                    <a:pt x="580415" y="26657"/>
                  </a:lnTo>
                  <a:lnTo>
                    <a:pt x="578891" y="26504"/>
                  </a:lnTo>
                  <a:lnTo>
                    <a:pt x="578307" y="26987"/>
                  </a:lnTo>
                  <a:lnTo>
                    <a:pt x="578231" y="27749"/>
                  </a:lnTo>
                  <a:lnTo>
                    <a:pt x="578167" y="28473"/>
                  </a:lnTo>
                  <a:lnTo>
                    <a:pt x="578624" y="29083"/>
                  </a:lnTo>
                  <a:lnTo>
                    <a:pt x="579374" y="29159"/>
                  </a:lnTo>
                  <a:lnTo>
                    <a:pt x="580174" y="29235"/>
                  </a:lnTo>
                  <a:lnTo>
                    <a:pt x="580732" y="28740"/>
                  </a:lnTo>
                  <a:lnTo>
                    <a:pt x="580872" y="27241"/>
                  </a:lnTo>
                  <a:close/>
                </a:path>
                <a:path w="594995" h="31114">
                  <a:moveTo>
                    <a:pt x="585508" y="27698"/>
                  </a:moveTo>
                  <a:lnTo>
                    <a:pt x="585050" y="27127"/>
                  </a:lnTo>
                  <a:lnTo>
                    <a:pt x="584301" y="27038"/>
                  </a:lnTo>
                  <a:lnTo>
                    <a:pt x="583526" y="26974"/>
                  </a:lnTo>
                  <a:lnTo>
                    <a:pt x="582942" y="27457"/>
                  </a:lnTo>
                  <a:lnTo>
                    <a:pt x="582866" y="28206"/>
                  </a:lnTo>
                  <a:lnTo>
                    <a:pt x="582803" y="28943"/>
                  </a:lnTo>
                  <a:lnTo>
                    <a:pt x="583260" y="29540"/>
                  </a:lnTo>
                  <a:lnTo>
                    <a:pt x="584009" y="29616"/>
                  </a:lnTo>
                  <a:lnTo>
                    <a:pt x="584809" y="29705"/>
                  </a:lnTo>
                  <a:lnTo>
                    <a:pt x="585368" y="29197"/>
                  </a:lnTo>
                  <a:lnTo>
                    <a:pt x="585508" y="27698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86" y="27584"/>
                  </a:lnTo>
                  <a:lnTo>
                    <a:pt x="588937" y="27508"/>
                  </a:lnTo>
                  <a:lnTo>
                    <a:pt x="588175" y="27432"/>
                  </a:lnTo>
                  <a:lnTo>
                    <a:pt x="587578" y="27914"/>
                  </a:lnTo>
                  <a:lnTo>
                    <a:pt x="587514" y="28663"/>
                  </a:lnTo>
                  <a:lnTo>
                    <a:pt x="587438" y="29400"/>
                  </a:lnTo>
                  <a:lnTo>
                    <a:pt x="587895" y="30010"/>
                  </a:lnTo>
                  <a:lnTo>
                    <a:pt x="589457" y="30162"/>
                  </a:lnTo>
                  <a:lnTo>
                    <a:pt x="590003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91" y="28625"/>
                  </a:moveTo>
                  <a:lnTo>
                    <a:pt x="594321" y="28054"/>
                  </a:lnTo>
                  <a:lnTo>
                    <a:pt x="593572" y="27965"/>
                  </a:lnTo>
                  <a:lnTo>
                    <a:pt x="592823" y="27889"/>
                  </a:lnTo>
                  <a:lnTo>
                    <a:pt x="592226" y="28371"/>
                  </a:lnTo>
                  <a:lnTo>
                    <a:pt x="592150" y="29133"/>
                  </a:lnTo>
                  <a:lnTo>
                    <a:pt x="592074" y="29857"/>
                  </a:lnTo>
                  <a:lnTo>
                    <a:pt x="592531" y="30467"/>
                  </a:lnTo>
                  <a:lnTo>
                    <a:pt x="593293" y="30543"/>
                  </a:lnTo>
                  <a:lnTo>
                    <a:pt x="594080" y="30632"/>
                  </a:lnTo>
                  <a:lnTo>
                    <a:pt x="594639" y="30124"/>
                  </a:lnTo>
                  <a:lnTo>
                    <a:pt x="594791" y="28625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10437546" y="6036303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36"/>
                  </a:moveTo>
                  <a:lnTo>
                    <a:pt x="2247" y="165"/>
                  </a:lnTo>
                  <a:lnTo>
                    <a:pt x="1498" y="76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43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327659" h="35560">
                  <a:moveTo>
                    <a:pt x="7340" y="1206"/>
                  </a:moveTo>
                  <a:lnTo>
                    <a:pt x="6883" y="622"/>
                  </a:lnTo>
                  <a:lnTo>
                    <a:pt x="6134" y="546"/>
                  </a:lnTo>
                  <a:lnTo>
                    <a:pt x="5372" y="469"/>
                  </a:lnTo>
                  <a:lnTo>
                    <a:pt x="4775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48"/>
                  </a:lnTo>
                  <a:lnTo>
                    <a:pt x="5854" y="3111"/>
                  </a:lnTo>
                  <a:lnTo>
                    <a:pt x="6642" y="3200"/>
                  </a:lnTo>
                  <a:lnTo>
                    <a:pt x="7200" y="2705"/>
                  </a:lnTo>
                  <a:lnTo>
                    <a:pt x="7340" y="1206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18" y="1092"/>
                  </a:lnTo>
                  <a:lnTo>
                    <a:pt x="10769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1290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49"/>
                  </a:lnTo>
                  <a:lnTo>
                    <a:pt x="15405" y="1460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76" y="3975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19"/>
                  </a:lnTo>
                  <a:lnTo>
                    <a:pt x="20040" y="1930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98"/>
                  </a:lnTo>
                  <a:lnTo>
                    <a:pt x="18542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07" y="4089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63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53" y="3556"/>
                  </a:lnTo>
                  <a:lnTo>
                    <a:pt x="23190" y="4292"/>
                  </a:lnTo>
                  <a:lnTo>
                    <a:pt x="23647" y="4902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17"/>
                  </a:moveTo>
                  <a:lnTo>
                    <a:pt x="30073" y="2946"/>
                  </a:lnTo>
                  <a:lnTo>
                    <a:pt x="29324" y="2857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32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30" y="3517"/>
                  </a:lnTo>
                  <a:close/>
                </a:path>
                <a:path w="327659" h="35560">
                  <a:moveTo>
                    <a:pt x="35166" y="3975"/>
                  </a:moveTo>
                  <a:lnTo>
                    <a:pt x="34709" y="3390"/>
                  </a:lnTo>
                  <a:lnTo>
                    <a:pt x="33197" y="3251"/>
                  </a:lnTo>
                  <a:lnTo>
                    <a:pt x="32600" y="3721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66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44" y="3860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62"/>
                  </a:lnTo>
                  <a:lnTo>
                    <a:pt x="39103" y="6438"/>
                  </a:lnTo>
                  <a:lnTo>
                    <a:pt x="39662" y="5943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80" y="4318"/>
                  </a:lnTo>
                  <a:lnTo>
                    <a:pt x="42481" y="4178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46"/>
                  </a:lnTo>
                  <a:lnTo>
                    <a:pt x="42202" y="6743"/>
                  </a:lnTo>
                  <a:lnTo>
                    <a:pt x="43751" y="6908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72"/>
                  </a:moveTo>
                  <a:lnTo>
                    <a:pt x="48628" y="4787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67" y="6604"/>
                  </a:lnTo>
                  <a:lnTo>
                    <a:pt x="46837" y="7213"/>
                  </a:lnTo>
                  <a:lnTo>
                    <a:pt x="47586" y="7289"/>
                  </a:lnTo>
                  <a:lnTo>
                    <a:pt x="48387" y="7366"/>
                  </a:lnTo>
                  <a:lnTo>
                    <a:pt x="48933" y="6870"/>
                  </a:lnTo>
                  <a:lnTo>
                    <a:pt x="49085" y="5372"/>
                  </a:lnTo>
                  <a:close/>
                </a:path>
                <a:path w="327659" h="35560">
                  <a:moveTo>
                    <a:pt x="53721" y="5829"/>
                  </a:moveTo>
                  <a:lnTo>
                    <a:pt x="53263" y="5257"/>
                  </a:lnTo>
                  <a:lnTo>
                    <a:pt x="52514" y="5168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35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327659" h="35560">
                  <a:moveTo>
                    <a:pt x="58356" y="6299"/>
                  </a:moveTo>
                  <a:lnTo>
                    <a:pt x="57899" y="5702"/>
                  </a:lnTo>
                  <a:lnTo>
                    <a:pt x="56388" y="5562"/>
                  </a:lnTo>
                  <a:lnTo>
                    <a:pt x="55791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6857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56" y="6299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34" y="6184"/>
                  </a:lnTo>
                  <a:lnTo>
                    <a:pt x="61785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63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26"/>
                  </a:moveTo>
                  <a:lnTo>
                    <a:pt x="67170" y="6642"/>
                  </a:lnTo>
                  <a:lnTo>
                    <a:pt x="66421" y="6565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79" y="9067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40" y="7226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18" y="7112"/>
                  </a:lnTo>
                  <a:lnTo>
                    <a:pt x="71056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69"/>
                  </a:lnTo>
                  <a:lnTo>
                    <a:pt x="75692" y="7480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69" y="8648"/>
                  </a:lnTo>
                  <a:lnTo>
                    <a:pt x="74193" y="9385"/>
                  </a:lnTo>
                  <a:lnTo>
                    <a:pt x="74663" y="9994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610"/>
                  </a:moveTo>
                  <a:lnTo>
                    <a:pt x="81089" y="8026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18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327659" h="35560">
                  <a:moveTo>
                    <a:pt x="86182" y="9067"/>
                  </a:moveTo>
                  <a:lnTo>
                    <a:pt x="85725" y="8496"/>
                  </a:lnTo>
                  <a:lnTo>
                    <a:pt x="84975" y="8407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09"/>
                  </a:lnTo>
                  <a:lnTo>
                    <a:pt x="84683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327659" h="35560">
                  <a:moveTo>
                    <a:pt x="90830" y="9537"/>
                  </a:moveTo>
                  <a:lnTo>
                    <a:pt x="90360" y="8953"/>
                  </a:lnTo>
                  <a:lnTo>
                    <a:pt x="89611" y="8877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89331" y="11455"/>
                  </a:lnTo>
                  <a:lnTo>
                    <a:pt x="90119" y="11531"/>
                  </a:lnTo>
                  <a:lnTo>
                    <a:pt x="90678" y="11036"/>
                  </a:lnTo>
                  <a:lnTo>
                    <a:pt x="90830" y="9537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4996" y="9410"/>
                  </a:lnTo>
                  <a:lnTo>
                    <a:pt x="93497" y="9271"/>
                  </a:lnTo>
                  <a:lnTo>
                    <a:pt x="92900" y="9753"/>
                  </a:lnTo>
                  <a:lnTo>
                    <a:pt x="92824" y="10502"/>
                  </a:lnTo>
                  <a:lnTo>
                    <a:pt x="92748" y="11239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54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64"/>
                  </a:moveTo>
                  <a:lnTo>
                    <a:pt x="99644" y="9880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53" y="12306"/>
                  </a:lnTo>
                  <a:lnTo>
                    <a:pt x="98602" y="12382"/>
                  </a:lnTo>
                  <a:lnTo>
                    <a:pt x="99402" y="12458"/>
                  </a:lnTo>
                  <a:lnTo>
                    <a:pt x="99949" y="11963"/>
                  </a:lnTo>
                  <a:lnTo>
                    <a:pt x="100101" y="10464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37"/>
                  </a:lnTo>
                  <a:lnTo>
                    <a:pt x="102768" y="10198"/>
                  </a:lnTo>
                  <a:lnTo>
                    <a:pt x="102171" y="10668"/>
                  </a:lnTo>
                  <a:lnTo>
                    <a:pt x="102095" y="11430"/>
                  </a:lnTo>
                  <a:lnTo>
                    <a:pt x="102031" y="12166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28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72" y="11391"/>
                  </a:moveTo>
                  <a:lnTo>
                    <a:pt x="108915" y="10807"/>
                  </a:lnTo>
                  <a:lnTo>
                    <a:pt x="108165" y="10731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73" y="13296"/>
                  </a:lnTo>
                  <a:lnTo>
                    <a:pt x="108673" y="13385"/>
                  </a:lnTo>
                  <a:lnTo>
                    <a:pt x="109232" y="12877"/>
                  </a:lnTo>
                  <a:lnTo>
                    <a:pt x="109372" y="11391"/>
                  </a:lnTo>
                  <a:close/>
                </a:path>
                <a:path w="327659" h="35560">
                  <a:moveTo>
                    <a:pt x="114007" y="11849"/>
                  </a:moveTo>
                  <a:lnTo>
                    <a:pt x="113550" y="11264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79" y="12357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22" y="13766"/>
                  </a:lnTo>
                  <a:lnTo>
                    <a:pt x="113309" y="13855"/>
                  </a:lnTo>
                  <a:lnTo>
                    <a:pt x="113868" y="13347"/>
                  </a:lnTo>
                  <a:lnTo>
                    <a:pt x="114007" y="11849"/>
                  </a:lnTo>
                  <a:close/>
                </a:path>
                <a:path w="327659" h="35560">
                  <a:moveTo>
                    <a:pt x="118656" y="12319"/>
                  </a:moveTo>
                  <a:lnTo>
                    <a:pt x="118186" y="11734"/>
                  </a:lnTo>
                  <a:lnTo>
                    <a:pt x="117436" y="11658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395" y="14160"/>
                  </a:lnTo>
                  <a:lnTo>
                    <a:pt x="117957" y="14312"/>
                  </a:lnTo>
                  <a:lnTo>
                    <a:pt x="118503" y="13804"/>
                  </a:lnTo>
                  <a:lnTo>
                    <a:pt x="118579" y="13068"/>
                  </a:lnTo>
                  <a:lnTo>
                    <a:pt x="118656" y="12319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21" y="12204"/>
                  </a:lnTo>
                  <a:lnTo>
                    <a:pt x="122072" y="12115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39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27" y="13246"/>
                  </a:moveTo>
                  <a:lnTo>
                    <a:pt x="127469" y="12661"/>
                  </a:lnTo>
                  <a:lnTo>
                    <a:pt x="126707" y="12585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85" y="13741"/>
                  </a:lnTo>
                  <a:lnTo>
                    <a:pt x="125209" y="14478"/>
                  </a:lnTo>
                  <a:lnTo>
                    <a:pt x="125679" y="15087"/>
                  </a:lnTo>
                  <a:lnTo>
                    <a:pt x="127241" y="15240"/>
                  </a:lnTo>
                  <a:lnTo>
                    <a:pt x="127774" y="14732"/>
                  </a:lnTo>
                  <a:lnTo>
                    <a:pt x="127927" y="13246"/>
                  </a:lnTo>
                  <a:close/>
                </a:path>
                <a:path w="327659" h="35560">
                  <a:moveTo>
                    <a:pt x="132562" y="13703"/>
                  </a:moveTo>
                  <a:lnTo>
                    <a:pt x="132105" y="13131"/>
                  </a:lnTo>
                  <a:lnTo>
                    <a:pt x="131343" y="13042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44" y="14935"/>
                  </a:lnTo>
                  <a:lnTo>
                    <a:pt x="130314" y="15544"/>
                  </a:lnTo>
                  <a:lnTo>
                    <a:pt x="131876" y="15697"/>
                  </a:lnTo>
                  <a:lnTo>
                    <a:pt x="132410" y="15201"/>
                  </a:lnTo>
                  <a:lnTo>
                    <a:pt x="132562" y="13703"/>
                  </a:lnTo>
                  <a:close/>
                </a:path>
                <a:path w="327659" h="35560">
                  <a:moveTo>
                    <a:pt x="137198" y="14160"/>
                  </a:moveTo>
                  <a:lnTo>
                    <a:pt x="136740" y="13576"/>
                  </a:lnTo>
                  <a:lnTo>
                    <a:pt x="135229" y="13436"/>
                  </a:lnTo>
                  <a:lnTo>
                    <a:pt x="134632" y="13919"/>
                  </a:lnTo>
                  <a:lnTo>
                    <a:pt x="134569" y="14668"/>
                  </a:lnTo>
                  <a:lnTo>
                    <a:pt x="134493" y="15405"/>
                  </a:lnTo>
                  <a:lnTo>
                    <a:pt x="134950" y="16002"/>
                  </a:lnTo>
                  <a:lnTo>
                    <a:pt x="135699" y="16078"/>
                  </a:lnTo>
                  <a:lnTo>
                    <a:pt x="136499" y="16167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327659" h="35560">
                  <a:moveTo>
                    <a:pt x="141833" y="14630"/>
                  </a:moveTo>
                  <a:lnTo>
                    <a:pt x="141376" y="14046"/>
                  </a:lnTo>
                  <a:lnTo>
                    <a:pt x="140627" y="13970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47" y="16548"/>
                  </a:lnTo>
                  <a:lnTo>
                    <a:pt x="141135" y="16624"/>
                  </a:lnTo>
                  <a:lnTo>
                    <a:pt x="141693" y="16129"/>
                  </a:lnTo>
                  <a:lnTo>
                    <a:pt x="141833" y="14630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11" y="14503"/>
                  </a:lnTo>
                  <a:lnTo>
                    <a:pt x="144513" y="14363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64" y="16332"/>
                  </a:lnTo>
                  <a:lnTo>
                    <a:pt x="144221" y="16929"/>
                  </a:lnTo>
                  <a:lnTo>
                    <a:pt x="145783" y="17094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57"/>
                  </a:moveTo>
                  <a:lnTo>
                    <a:pt x="150660" y="14960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69" y="17399"/>
                  </a:lnTo>
                  <a:lnTo>
                    <a:pt x="149618" y="17475"/>
                  </a:lnTo>
                  <a:lnTo>
                    <a:pt x="150418" y="17551"/>
                  </a:lnTo>
                  <a:lnTo>
                    <a:pt x="150964" y="17056"/>
                  </a:lnTo>
                  <a:lnTo>
                    <a:pt x="151117" y="15557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30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22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21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84"/>
                  </a:moveTo>
                  <a:lnTo>
                    <a:pt x="159931" y="15887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46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8889" y="18389"/>
                  </a:lnTo>
                  <a:lnTo>
                    <a:pt x="159689" y="18478"/>
                  </a:lnTo>
                  <a:lnTo>
                    <a:pt x="160248" y="17983"/>
                  </a:lnTo>
                  <a:lnTo>
                    <a:pt x="160388" y="16484"/>
                  </a:lnTo>
                  <a:close/>
                </a:path>
                <a:path w="327659" h="35560">
                  <a:moveTo>
                    <a:pt x="165023" y="16941"/>
                  </a:moveTo>
                  <a:lnTo>
                    <a:pt x="164566" y="16370"/>
                  </a:lnTo>
                  <a:lnTo>
                    <a:pt x="163817" y="16281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25" y="18859"/>
                  </a:lnTo>
                  <a:lnTo>
                    <a:pt x="164325" y="18948"/>
                  </a:lnTo>
                  <a:lnTo>
                    <a:pt x="164884" y="18440"/>
                  </a:lnTo>
                  <a:lnTo>
                    <a:pt x="165023" y="16941"/>
                  </a:lnTo>
                  <a:close/>
                </a:path>
                <a:path w="327659" h="35560">
                  <a:moveTo>
                    <a:pt x="169659" y="17399"/>
                  </a:moveTo>
                  <a:lnTo>
                    <a:pt x="169202" y="16827"/>
                  </a:lnTo>
                  <a:lnTo>
                    <a:pt x="168452" y="16751"/>
                  </a:lnTo>
                  <a:lnTo>
                    <a:pt x="167690" y="16675"/>
                  </a:lnTo>
                  <a:lnTo>
                    <a:pt x="167093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53"/>
                  </a:lnTo>
                  <a:lnTo>
                    <a:pt x="168173" y="19316"/>
                  </a:lnTo>
                  <a:lnTo>
                    <a:pt x="168960" y="19405"/>
                  </a:lnTo>
                  <a:lnTo>
                    <a:pt x="169519" y="18897"/>
                  </a:lnTo>
                  <a:lnTo>
                    <a:pt x="169659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50" y="17297"/>
                  </a:lnTo>
                  <a:lnTo>
                    <a:pt x="173088" y="17208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76"/>
                  </a:lnTo>
                  <a:lnTo>
                    <a:pt x="171589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75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54"/>
                  </a:lnTo>
                  <a:lnTo>
                    <a:pt x="177723" y="17678"/>
                  </a:lnTo>
                  <a:lnTo>
                    <a:pt x="176974" y="17602"/>
                  </a:lnTo>
                  <a:lnTo>
                    <a:pt x="176377" y="18084"/>
                  </a:lnTo>
                  <a:lnTo>
                    <a:pt x="176301" y="18834"/>
                  </a:lnTo>
                  <a:lnTo>
                    <a:pt x="176225" y="19570"/>
                  </a:lnTo>
                  <a:lnTo>
                    <a:pt x="176695" y="20180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224"/>
                  </a:lnTo>
                  <a:lnTo>
                    <a:pt x="182359" y="18135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60" y="20027"/>
                  </a:lnTo>
                  <a:lnTo>
                    <a:pt x="181330" y="20637"/>
                  </a:lnTo>
                  <a:lnTo>
                    <a:pt x="182079" y="20713"/>
                  </a:lnTo>
                  <a:lnTo>
                    <a:pt x="182880" y="20789"/>
                  </a:lnTo>
                  <a:lnTo>
                    <a:pt x="183426" y="20294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29"/>
                  </a:lnTo>
                  <a:lnTo>
                    <a:pt x="185648" y="19011"/>
                  </a:lnTo>
                  <a:lnTo>
                    <a:pt x="185572" y="19761"/>
                  </a:lnTo>
                  <a:lnTo>
                    <a:pt x="185508" y="20497"/>
                  </a:lnTo>
                  <a:lnTo>
                    <a:pt x="185966" y="21094"/>
                  </a:lnTo>
                  <a:lnTo>
                    <a:pt x="187528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62" y="19723"/>
                  </a:moveTo>
                  <a:lnTo>
                    <a:pt x="192392" y="19151"/>
                  </a:lnTo>
                  <a:lnTo>
                    <a:pt x="191643" y="19062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1363" y="21640"/>
                  </a:lnTo>
                  <a:lnTo>
                    <a:pt x="192151" y="21717"/>
                  </a:lnTo>
                  <a:lnTo>
                    <a:pt x="192709" y="21221"/>
                  </a:lnTo>
                  <a:lnTo>
                    <a:pt x="192862" y="19723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27" y="19608"/>
                  </a:lnTo>
                  <a:lnTo>
                    <a:pt x="196278" y="19519"/>
                  </a:lnTo>
                  <a:lnTo>
                    <a:pt x="195529" y="19456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24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86" y="22186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50"/>
                  </a:moveTo>
                  <a:lnTo>
                    <a:pt x="201663" y="20066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72" y="22491"/>
                  </a:lnTo>
                  <a:lnTo>
                    <a:pt x="200634" y="22567"/>
                  </a:lnTo>
                  <a:lnTo>
                    <a:pt x="201422" y="22644"/>
                  </a:lnTo>
                  <a:lnTo>
                    <a:pt x="201980" y="22148"/>
                  </a:lnTo>
                  <a:lnTo>
                    <a:pt x="202133" y="20650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35"/>
                  </a:lnTo>
                  <a:lnTo>
                    <a:pt x="205549" y="20447"/>
                  </a:lnTo>
                  <a:lnTo>
                    <a:pt x="204787" y="20370"/>
                  </a:lnTo>
                  <a:lnTo>
                    <a:pt x="204203" y="20853"/>
                  </a:lnTo>
                  <a:lnTo>
                    <a:pt x="204127" y="21615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14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77"/>
                  </a:moveTo>
                  <a:lnTo>
                    <a:pt x="210947" y="20993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62" y="22072"/>
                  </a:lnTo>
                  <a:lnTo>
                    <a:pt x="208699" y="22809"/>
                  </a:lnTo>
                  <a:lnTo>
                    <a:pt x="209156" y="23418"/>
                  </a:lnTo>
                  <a:lnTo>
                    <a:pt x="209905" y="23495"/>
                  </a:lnTo>
                  <a:lnTo>
                    <a:pt x="210705" y="23571"/>
                  </a:lnTo>
                  <a:lnTo>
                    <a:pt x="211264" y="23075"/>
                  </a:lnTo>
                  <a:lnTo>
                    <a:pt x="211404" y="21577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63"/>
                  </a:lnTo>
                  <a:lnTo>
                    <a:pt x="214833" y="21374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42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41" y="23952"/>
                  </a:lnTo>
                  <a:lnTo>
                    <a:pt x="215341" y="24041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75" y="22491"/>
                  </a:moveTo>
                  <a:lnTo>
                    <a:pt x="220218" y="21920"/>
                  </a:lnTo>
                  <a:lnTo>
                    <a:pt x="219468" y="21831"/>
                  </a:lnTo>
                  <a:lnTo>
                    <a:pt x="218706" y="21767"/>
                  </a:lnTo>
                  <a:lnTo>
                    <a:pt x="218109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27" y="24345"/>
                  </a:lnTo>
                  <a:lnTo>
                    <a:pt x="219989" y="24498"/>
                  </a:lnTo>
                  <a:lnTo>
                    <a:pt x="220535" y="23990"/>
                  </a:lnTo>
                  <a:lnTo>
                    <a:pt x="220675" y="22491"/>
                  </a:lnTo>
                  <a:close/>
                </a:path>
                <a:path w="327659" h="35560">
                  <a:moveTo>
                    <a:pt x="225323" y="22961"/>
                  </a:moveTo>
                  <a:lnTo>
                    <a:pt x="224853" y="22377"/>
                  </a:lnTo>
                  <a:lnTo>
                    <a:pt x="223342" y="22225"/>
                  </a:lnTo>
                  <a:lnTo>
                    <a:pt x="222758" y="22707"/>
                  </a:lnTo>
                  <a:lnTo>
                    <a:pt x="222681" y="23469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24" y="24879"/>
                  </a:lnTo>
                  <a:lnTo>
                    <a:pt x="224612" y="24968"/>
                  </a:lnTo>
                  <a:lnTo>
                    <a:pt x="225171" y="24460"/>
                  </a:lnTo>
                  <a:lnTo>
                    <a:pt x="225323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47"/>
                  </a:lnTo>
                  <a:lnTo>
                    <a:pt x="228739" y="22758"/>
                  </a:lnTo>
                  <a:lnTo>
                    <a:pt x="227990" y="22694"/>
                  </a:lnTo>
                  <a:lnTo>
                    <a:pt x="227393" y="23177"/>
                  </a:lnTo>
                  <a:lnTo>
                    <a:pt x="227317" y="23926"/>
                  </a:lnTo>
                  <a:lnTo>
                    <a:pt x="227241" y="24663"/>
                  </a:lnTo>
                  <a:lnTo>
                    <a:pt x="227711" y="25273"/>
                  </a:lnTo>
                  <a:lnTo>
                    <a:pt x="228460" y="25336"/>
                  </a:lnTo>
                  <a:lnTo>
                    <a:pt x="229260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37" y="23317"/>
                  </a:lnTo>
                  <a:lnTo>
                    <a:pt x="233375" y="23228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96"/>
                  </a:lnTo>
                  <a:lnTo>
                    <a:pt x="231876" y="25120"/>
                  </a:lnTo>
                  <a:lnTo>
                    <a:pt x="232346" y="25730"/>
                  </a:lnTo>
                  <a:lnTo>
                    <a:pt x="233095" y="25806"/>
                  </a:lnTo>
                  <a:lnTo>
                    <a:pt x="233895" y="25882"/>
                  </a:lnTo>
                  <a:lnTo>
                    <a:pt x="234442" y="25387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74"/>
                  </a:lnTo>
                  <a:lnTo>
                    <a:pt x="238010" y="23685"/>
                  </a:lnTo>
                  <a:lnTo>
                    <a:pt x="237261" y="23622"/>
                  </a:lnTo>
                  <a:lnTo>
                    <a:pt x="236664" y="24104"/>
                  </a:lnTo>
                  <a:lnTo>
                    <a:pt x="236588" y="24853"/>
                  </a:lnTo>
                  <a:lnTo>
                    <a:pt x="236512" y="25590"/>
                  </a:lnTo>
                  <a:lnTo>
                    <a:pt x="236982" y="26187"/>
                  </a:lnTo>
                  <a:lnTo>
                    <a:pt x="238544" y="26352"/>
                  </a:lnTo>
                  <a:lnTo>
                    <a:pt x="239077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15"/>
                  </a:moveTo>
                  <a:lnTo>
                    <a:pt x="243408" y="24244"/>
                  </a:lnTo>
                  <a:lnTo>
                    <a:pt x="242658" y="24155"/>
                  </a:lnTo>
                  <a:lnTo>
                    <a:pt x="241896" y="24079"/>
                  </a:lnTo>
                  <a:lnTo>
                    <a:pt x="241300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3179" y="26809"/>
                  </a:lnTo>
                  <a:lnTo>
                    <a:pt x="243725" y="26314"/>
                  </a:lnTo>
                  <a:lnTo>
                    <a:pt x="243865" y="24815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43" y="24701"/>
                  </a:lnTo>
                  <a:lnTo>
                    <a:pt x="247294" y="24612"/>
                  </a:lnTo>
                  <a:lnTo>
                    <a:pt x="246532" y="24549"/>
                  </a:lnTo>
                  <a:lnTo>
                    <a:pt x="245948" y="25019"/>
                  </a:lnTo>
                  <a:lnTo>
                    <a:pt x="245872" y="25781"/>
                  </a:lnTo>
                  <a:lnTo>
                    <a:pt x="245795" y="26517"/>
                  </a:lnTo>
                  <a:lnTo>
                    <a:pt x="246253" y="27114"/>
                  </a:lnTo>
                  <a:lnTo>
                    <a:pt x="247015" y="27190"/>
                  </a:lnTo>
                  <a:lnTo>
                    <a:pt x="247802" y="27279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42"/>
                  </a:moveTo>
                  <a:lnTo>
                    <a:pt x="252679" y="25158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888" y="27584"/>
                  </a:lnTo>
                  <a:lnTo>
                    <a:pt x="251650" y="27660"/>
                  </a:lnTo>
                  <a:lnTo>
                    <a:pt x="252437" y="27736"/>
                  </a:lnTo>
                  <a:lnTo>
                    <a:pt x="252996" y="27241"/>
                  </a:lnTo>
                  <a:lnTo>
                    <a:pt x="253149" y="25742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15"/>
                  </a:lnTo>
                  <a:lnTo>
                    <a:pt x="255816" y="25476"/>
                  </a:lnTo>
                  <a:lnTo>
                    <a:pt x="255219" y="25946"/>
                  </a:lnTo>
                  <a:lnTo>
                    <a:pt x="255143" y="26708"/>
                  </a:lnTo>
                  <a:lnTo>
                    <a:pt x="255066" y="27444"/>
                  </a:lnTo>
                  <a:lnTo>
                    <a:pt x="255536" y="28041"/>
                  </a:lnTo>
                  <a:lnTo>
                    <a:pt x="256286" y="28117"/>
                  </a:lnTo>
                  <a:lnTo>
                    <a:pt x="257086" y="28206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70"/>
                  </a:moveTo>
                  <a:lnTo>
                    <a:pt x="261962" y="26073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02" y="27901"/>
                  </a:lnTo>
                  <a:lnTo>
                    <a:pt x="260172" y="28511"/>
                  </a:lnTo>
                  <a:lnTo>
                    <a:pt x="261734" y="28663"/>
                  </a:lnTo>
                  <a:lnTo>
                    <a:pt x="262267" y="28168"/>
                  </a:lnTo>
                  <a:lnTo>
                    <a:pt x="262420" y="26670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14" y="27635"/>
                  </a:lnTo>
                  <a:lnTo>
                    <a:pt x="264337" y="28359"/>
                  </a:lnTo>
                  <a:lnTo>
                    <a:pt x="264807" y="28968"/>
                  </a:lnTo>
                  <a:lnTo>
                    <a:pt x="265557" y="29044"/>
                  </a:lnTo>
                  <a:lnTo>
                    <a:pt x="266357" y="29133"/>
                  </a:lnTo>
                  <a:lnTo>
                    <a:pt x="266903" y="28625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691" y="27597"/>
                  </a:moveTo>
                  <a:lnTo>
                    <a:pt x="271233" y="27000"/>
                  </a:lnTo>
                  <a:lnTo>
                    <a:pt x="269722" y="26860"/>
                  </a:lnTo>
                  <a:lnTo>
                    <a:pt x="269125" y="27343"/>
                  </a:lnTo>
                  <a:lnTo>
                    <a:pt x="269062" y="28092"/>
                  </a:lnTo>
                  <a:lnTo>
                    <a:pt x="268986" y="28829"/>
                  </a:lnTo>
                  <a:lnTo>
                    <a:pt x="269443" y="29438"/>
                  </a:lnTo>
                  <a:lnTo>
                    <a:pt x="270192" y="29514"/>
                  </a:lnTo>
                  <a:lnTo>
                    <a:pt x="270992" y="29591"/>
                  </a:lnTo>
                  <a:lnTo>
                    <a:pt x="271551" y="29095"/>
                  </a:lnTo>
                  <a:lnTo>
                    <a:pt x="271691" y="27597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69" y="27470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62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40" y="29972"/>
                  </a:lnTo>
                  <a:lnTo>
                    <a:pt x="275628" y="30048"/>
                  </a:lnTo>
                  <a:lnTo>
                    <a:pt x="276186" y="29552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24"/>
                  </a:moveTo>
                  <a:lnTo>
                    <a:pt x="280504" y="27940"/>
                  </a:lnTo>
                  <a:lnTo>
                    <a:pt x="279755" y="27863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33" y="29019"/>
                  </a:lnTo>
                  <a:lnTo>
                    <a:pt x="278257" y="29756"/>
                  </a:lnTo>
                  <a:lnTo>
                    <a:pt x="278714" y="30365"/>
                  </a:lnTo>
                  <a:lnTo>
                    <a:pt x="279476" y="30429"/>
                  </a:lnTo>
                  <a:lnTo>
                    <a:pt x="280263" y="30518"/>
                  </a:lnTo>
                  <a:lnTo>
                    <a:pt x="280822" y="30010"/>
                  </a:lnTo>
                  <a:lnTo>
                    <a:pt x="280974" y="28524"/>
                  </a:lnTo>
                  <a:close/>
                </a:path>
                <a:path w="327659" h="35560">
                  <a:moveTo>
                    <a:pt x="285623" y="28981"/>
                  </a:moveTo>
                  <a:lnTo>
                    <a:pt x="285140" y="28409"/>
                  </a:lnTo>
                  <a:lnTo>
                    <a:pt x="284391" y="28321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892" y="30213"/>
                  </a:lnTo>
                  <a:lnTo>
                    <a:pt x="283349" y="30822"/>
                  </a:lnTo>
                  <a:lnTo>
                    <a:pt x="284111" y="30899"/>
                  </a:lnTo>
                  <a:lnTo>
                    <a:pt x="284899" y="30975"/>
                  </a:lnTo>
                  <a:lnTo>
                    <a:pt x="285457" y="30480"/>
                  </a:lnTo>
                  <a:lnTo>
                    <a:pt x="285534" y="29743"/>
                  </a:lnTo>
                  <a:lnTo>
                    <a:pt x="285623" y="28981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67"/>
                  </a:lnTo>
                  <a:lnTo>
                    <a:pt x="289026" y="28778"/>
                  </a:lnTo>
                  <a:lnTo>
                    <a:pt x="288277" y="28714"/>
                  </a:lnTo>
                  <a:lnTo>
                    <a:pt x="287680" y="29197"/>
                  </a:lnTo>
                  <a:lnTo>
                    <a:pt x="287604" y="29946"/>
                  </a:lnTo>
                  <a:lnTo>
                    <a:pt x="287528" y="30683"/>
                  </a:lnTo>
                  <a:lnTo>
                    <a:pt x="287997" y="31280"/>
                  </a:lnTo>
                  <a:lnTo>
                    <a:pt x="288747" y="31356"/>
                  </a:lnTo>
                  <a:lnTo>
                    <a:pt x="289547" y="31445"/>
                  </a:lnTo>
                  <a:lnTo>
                    <a:pt x="290093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908"/>
                  </a:moveTo>
                  <a:lnTo>
                    <a:pt x="294424" y="29324"/>
                  </a:lnTo>
                  <a:lnTo>
                    <a:pt x="293674" y="29248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39" y="30403"/>
                  </a:lnTo>
                  <a:lnTo>
                    <a:pt x="292176" y="31140"/>
                  </a:lnTo>
                  <a:lnTo>
                    <a:pt x="292633" y="31750"/>
                  </a:lnTo>
                  <a:lnTo>
                    <a:pt x="293382" y="31826"/>
                  </a:lnTo>
                  <a:lnTo>
                    <a:pt x="294182" y="31902"/>
                  </a:lnTo>
                  <a:lnTo>
                    <a:pt x="294741" y="31407"/>
                  </a:lnTo>
                  <a:lnTo>
                    <a:pt x="294881" y="29908"/>
                  </a:lnTo>
                  <a:close/>
                </a:path>
                <a:path w="327659" h="35560">
                  <a:moveTo>
                    <a:pt x="299516" y="30365"/>
                  </a:moveTo>
                  <a:lnTo>
                    <a:pt x="299059" y="29794"/>
                  </a:lnTo>
                  <a:lnTo>
                    <a:pt x="298310" y="29705"/>
                  </a:lnTo>
                  <a:lnTo>
                    <a:pt x="297548" y="29629"/>
                  </a:lnTo>
                  <a:lnTo>
                    <a:pt x="296951" y="30111"/>
                  </a:lnTo>
                  <a:lnTo>
                    <a:pt x="296887" y="30873"/>
                  </a:lnTo>
                  <a:lnTo>
                    <a:pt x="296811" y="31597"/>
                  </a:lnTo>
                  <a:lnTo>
                    <a:pt x="297268" y="32207"/>
                  </a:lnTo>
                  <a:lnTo>
                    <a:pt x="298030" y="32283"/>
                  </a:lnTo>
                  <a:lnTo>
                    <a:pt x="298818" y="32372"/>
                  </a:lnTo>
                  <a:lnTo>
                    <a:pt x="299377" y="31864"/>
                  </a:lnTo>
                  <a:lnTo>
                    <a:pt x="299516" y="30365"/>
                  </a:lnTo>
                  <a:close/>
                </a:path>
                <a:path w="327659" h="35560">
                  <a:moveTo>
                    <a:pt x="304152" y="30835"/>
                  </a:moveTo>
                  <a:lnTo>
                    <a:pt x="303695" y="30251"/>
                  </a:lnTo>
                  <a:lnTo>
                    <a:pt x="302945" y="30175"/>
                  </a:lnTo>
                  <a:lnTo>
                    <a:pt x="302183" y="30099"/>
                  </a:lnTo>
                  <a:lnTo>
                    <a:pt x="301586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04" y="32677"/>
                  </a:lnTo>
                  <a:lnTo>
                    <a:pt x="303466" y="32829"/>
                  </a:lnTo>
                  <a:lnTo>
                    <a:pt x="304012" y="32334"/>
                  </a:lnTo>
                  <a:lnTo>
                    <a:pt x="304152" y="30835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30" y="30708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800"/>
                  </a:lnTo>
                  <a:lnTo>
                    <a:pt x="306082" y="32524"/>
                  </a:lnTo>
                  <a:lnTo>
                    <a:pt x="306539" y="33134"/>
                  </a:lnTo>
                  <a:lnTo>
                    <a:pt x="307301" y="33210"/>
                  </a:lnTo>
                  <a:lnTo>
                    <a:pt x="308089" y="33299"/>
                  </a:lnTo>
                  <a:lnTo>
                    <a:pt x="308648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62"/>
                  </a:moveTo>
                  <a:lnTo>
                    <a:pt x="312978" y="31178"/>
                  </a:lnTo>
                  <a:lnTo>
                    <a:pt x="311454" y="31026"/>
                  </a:lnTo>
                  <a:lnTo>
                    <a:pt x="310870" y="31508"/>
                  </a:lnTo>
                  <a:lnTo>
                    <a:pt x="310794" y="32258"/>
                  </a:lnTo>
                  <a:lnTo>
                    <a:pt x="310718" y="32994"/>
                  </a:lnTo>
                  <a:lnTo>
                    <a:pt x="311188" y="33604"/>
                  </a:lnTo>
                  <a:lnTo>
                    <a:pt x="311937" y="33680"/>
                  </a:lnTo>
                  <a:lnTo>
                    <a:pt x="312737" y="33756"/>
                  </a:lnTo>
                  <a:lnTo>
                    <a:pt x="313283" y="33261"/>
                  </a:lnTo>
                  <a:lnTo>
                    <a:pt x="313436" y="31762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48"/>
                  </a:lnTo>
                  <a:lnTo>
                    <a:pt x="316865" y="31559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29" y="32727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72" y="34137"/>
                  </a:lnTo>
                  <a:lnTo>
                    <a:pt x="317373" y="34226"/>
                  </a:lnTo>
                  <a:lnTo>
                    <a:pt x="317931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89"/>
                  </a:moveTo>
                  <a:lnTo>
                    <a:pt x="322249" y="32092"/>
                  </a:lnTo>
                  <a:lnTo>
                    <a:pt x="320738" y="31953"/>
                  </a:lnTo>
                  <a:lnTo>
                    <a:pt x="320141" y="32435"/>
                  </a:lnTo>
                  <a:lnTo>
                    <a:pt x="320078" y="33185"/>
                  </a:lnTo>
                  <a:lnTo>
                    <a:pt x="320001" y="33921"/>
                  </a:lnTo>
                  <a:lnTo>
                    <a:pt x="320459" y="34531"/>
                  </a:lnTo>
                  <a:lnTo>
                    <a:pt x="321208" y="34607"/>
                  </a:lnTo>
                  <a:lnTo>
                    <a:pt x="322008" y="34683"/>
                  </a:lnTo>
                  <a:lnTo>
                    <a:pt x="322567" y="34188"/>
                  </a:lnTo>
                  <a:lnTo>
                    <a:pt x="322707" y="32689"/>
                  </a:lnTo>
                  <a:close/>
                </a:path>
                <a:path w="327659" h="35560">
                  <a:moveTo>
                    <a:pt x="327342" y="33147"/>
                  </a:moveTo>
                  <a:lnTo>
                    <a:pt x="326885" y="32575"/>
                  </a:lnTo>
                  <a:lnTo>
                    <a:pt x="326136" y="32486"/>
                  </a:lnTo>
                  <a:lnTo>
                    <a:pt x="325374" y="32410"/>
                  </a:lnTo>
                  <a:lnTo>
                    <a:pt x="324777" y="32893"/>
                  </a:lnTo>
                  <a:lnTo>
                    <a:pt x="324713" y="33655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6656" y="35140"/>
                  </a:lnTo>
                  <a:lnTo>
                    <a:pt x="327202" y="34645"/>
                  </a:lnTo>
                  <a:lnTo>
                    <a:pt x="327342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10313873" y="6055162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36"/>
                  </a:moveTo>
                  <a:lnTo>
                    <a:pt x="2260" y="165"/>
                  </a:lnTo>
                  <a:lnTo>
                    <a:pt x="1498" y="76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2019" y="2743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22"/>
                  </a:lnTo>
                  <a:lnTo>
                    <a:pt x="6134" y="533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48" y="2438"/>
                  </a:lnTo>
                  <a:lnTo>
                    <a:pt x="5105" y="3048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31" y="1092"/>
                  </a:lnTo>
                  <a:lnTo>
                    <a:pt x="10782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1303" y="3657"/>
                  </a:lnTo>
                  <a:lnTo>
                    <a:pt x="11849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49"/>
                  </a:lnTo>
                  <a:lnTo>
                    <a:pt x="15417" y="1460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95" y="2628"/>
                  </a:lnTo>
                  <a:lnTo>
                    <a:pt x="13919" y="3365"/>
                  </a:lnTo>
                  <a:lnTo>
                    <a:pt x="14376" y="3962"/>
                  </a:lnTo>
                  <a:lnTo>
                    <a:pt x="15138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72" y="2590"/>
                  </a:moveTo>
                  <a:lnTo>
                    <a:pt x="20802" y="2006"/>
                  </a:lnTo>
                  <a:lnTo>
                    <a:pt x="20053" y="1930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73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72" y="2590"/>
                  </a:lnTo>
                  <a:close/>
                </a:path>
                <a:path w="594995" h="31114">
                  <a:moveTo>
                    <a:pt x="25908" y="3048"/>
                  </a:moveTo>
                  <a:lnTo>
                    <a:pt x="25438" y="2463"/>
                  </a:lnTo>
                  <a:lnTo>
                    <a:pt x="23939" y="2324"/>
                  </a:lnTo>
                  <a:lnTo>
                    <a:pt x="23342" y="2794"/>
                  </a:lnTo>
                  <a:lnTo>
                    <a:pt x="23266" y="3556"/>
                  </a:lnTo>
                  <a:lnTo>
                    <a:pt x="23190" y="4292"/>
                  </a:lnTo>
                  <a:lnTo>
                    <a:pt x="23660" y="4889"/>
                  </a:lnTo>
                  <a:lnTo>
                    <a:pt x="24409" y="4965"/>
                  </a:lnTo>
                  <a:lnTo>
                    <a:pt x="25209" y="5054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594995" h="31114">
                  <a:moveTo>
                    <a:pt x="30543" y="3517"/>
                  </a:moveTo>
                  <a:lnTo>
                    <a:pt x="30086" y="2933"/>
                  </a:lnTo>
                  <a:lnTo>
                    <a:pt x="29324" y="2857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95" y="5359"/>
                  </a:lnTo>
                  <a:lnTo>
                    <a:pt x="29044" y="5435"/>
                  </a:lnTo>
                  <a:lnTo>
                    <a:pt x="29845" y="5511"/>
                  </a:lnTo>
                  <a:lnTo>
                    <a:pt x="30391" y="5016"/>
                  </a:lnTo>
                  <a:lnTo>
                    <a:pt x="30543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21" y="3390"/>
                  </a:lnTo>
                  <a:lnTo>
                    <a:pt x="33210" y="3251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73" y="5219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81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45"/>
                  </a:moveTo>
                  <a:lnTo>
                    <a:pt x="39357" y="3860"/>
                  </a:lnTo>
                  <a:lnTo>
                    <a:pt x="38608" y="3784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85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45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30"/>
                  </a:lnTo>
                  <a:lnTo>
                    <a:pt x="43243" y="4241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410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908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98" y="5372"/>
                  </a:moveTo>
                  <a:lnTo>
                    <a:pt x="48628" y="4787"/>
                  </a:lnTo>
                  <a:lnTo>
                    <a:pt x="47879" y="4711"/>
                  </a:lnTo>
                  <a:lnTo>
                    <a:pt x="47129" y="4635"/>
                  </a:lnTo>
                  <a:lnTo>
                    <a:pt x="46532" y="5118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99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98" y="5372"/>
                  </a:lnTo>
                  <a:close/>
                </a:path>
                <a:path w="594995" h="31114">
                  <a:moveTo>
                    <a:pt x="53733" y="5829"/>
                  </a:moveTo>
                  <a:lnTo>
                    <a:pt x="53263" y="5245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3035" y="7835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912" y="5715"/>
                  </a:lnTo>
                  <a:lnTo>
                    <a:pt x="57150" y="5638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21" y="8140"/>
                  </a:lnTo>
                  <a:lnTo>
                    <a:pt x="57683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47" y="6184"/>
                  </a:lnTo>
                  <a:lnTo>
                    <a:pt x="61798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63"/>
                  </a:lnTo>
                  <a:lnTo>
                    <a:pt x="62865" y="8255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42"/>
                  </a:lnTo>
                  <a:lnTo>
                    <a:pt x="66433" y="6553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5011" y="7721"/>
                  </a:lnTo>
                  <a:lnTo>
                    <a:pt x="64935" y="8458"/>
                  </a:lnTo>
                  <a:lnTo>
                    <a:pt x="65392" y="9067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88" y="7683"/>
                  </a:moveTo>
                  <a:lnTo>
                    <a:pt x="71818" y="7099"/>
                  </a:lnTo>
                  <a:lnTo>
                    <a:pt x="70319" y="6946"/>
                  </a:lnTo>
                  <a:lnTo>
                    <a:pt x="69723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89" y="9601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88" y="7683"/>
                  </a:lnTo>
                  <a:close/>
                </a:path>
                <a:path w="594995" h="31114">
                  <a:moveTo>
                    <a:pt x="76923" y="8140"/>
                  </a:moveTo>
                  <a:lnTo>
                    <a:pt x="76454" y="7556"/>
                  </a:lnTo>
                  <a:lnTo>
                    <a:pt x="74955" y="7416"/>
                  </a:lnTo>
                  <a:lnTo>
                    <a:pt x="74358" y="7899"/>
                  </a:lnTo>
                  <a:lnTo>
                    <a:pt x="74282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594995" h="31114">
                  <a:moveTo>
                    <a:pt x="81559" y="8610"/>
                  </a:moveTo>
                  <a:lnTo>
                    <a:pt x="81102" y="8026"/>
                  </a:lnTo>
                  <a:lnTo>
                    <a:pt x="80340" y="7950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52"/>
                  </a:lnTo>
                  <a:lnTo>
                    <a:pt x="80060" y="10528"/>
                  </a:lnTo>
                  <a:lnTo>
                    <a:pt x="80860" y="10604"/>
                  </a:lnTo>
                  <a:lnTo>
                    <a:pt x="81407" y="10109"/>
                  </a:lnTo>
                  <a:lnTo>
                    <a:pt x="81559" y="8610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37" y="8483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5509" y="11074"/>
                  </a:lnTo>
                  <a:lnTo>
                    <a:pt x="86055" y="10566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90830" y="9537"/>
                  </a:moveTo>
                  <a:lnTo>
                    <a:pt x="90373" y="8953"/>
                  </a:lnTo>
                  <a:lnTo>
                    <a:pt x="89623" y="8877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25" y="10769"/>
                  </a:lnTo>
                  <a:lnTo>
                    <a:pt x="88582" y="11379"/>
                  </a:lnTo>
                  <a:lnTo>
                    <a:pt x="89331" y="11455"/>
                  </a:lnTo>
                  <a:lnTo>
                    <a:pt x="90131" y="11531"/>
                  </a:lnTo>
                  <a:lnTo>
                    <a:pt x="90690" y="11036"/>
                  </a:lnTo>
                  <a:lnTo>
                    <a:pt x="90830" y="9537"/>
                  </a:lnTo>
                  <a:close/>
                </a:path>
                <a:path w="594995" h="31114">
                  <a:moveTo>
                    <a:pt x="95465" y="9994"/>
                  </a:moveTo>
                  <a:lnTo>
                    <a:pt x="95008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502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80" y="11912"/>
                  </a:lnTo>
                  <a:lnTo>
                    <a:pt x="94767" y="12001"/>
                  </a:lnTo>
                  <a:lnTo>
                    <a:pt x="95326" y="11493"/>
                  </a:lnTo>
                  <a:lnTo>
                    <a:pt x="95465" y="9994"/>
                  </a:lnTo>
                  <a:close/>
                </a:path>
                <a:path w="594995" h="31114">
                  <a:moveTo>
                    <a:pt x="100114" y="10464"/>
                  </a:moveTo>
                  <a:lnTo>
                    <a:pt x="99644" y="9880"/>
                  </a:lnTo>
                  <a:lnTo>
                    <a:pt x="98894" y="9804"/>
                  </a:lnTo>
                  <a:lnTo>
                    <a:pt x="98145" y="9728"/>
                  </a:lnTo>
                  <a:lnTo>
                    <a:pt x="97548" y="10210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306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14" y="10464"/>
                  </a:lnTo>
                  <a:close/>
                </a:path>
                <a:path w="594995" h="31114">
                  <a:moveTo>
                    <a:pt x="104749" y="10922"/>
                  </a:moveTo>
                  <a:lnTo>
                    <a:pt x="104279" y="10350"/>
                  </a:lnTo>
                  <a:lnTo>
                    <a:pt x="103530" y="10261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30"/>
                  </a:lnTo>
                  <a:lnTo>
                    <a:pt x="102031" y="12153"/>
                  </a:lnTo>
                  <a:lnTo>
                    <a:pt x="102501" y="12763"/>
                  </a:lnTo>
                  <a:lnTo>
                    <a:pt x="103251" y="12839"/>
                  </a:lnTo>
                  <a:lnTo>
                    <a:pt x="104051" y="12928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594995" h="31114">
                  <a:moveTo>
                    <a:pt x="109385" y="11391"/>
                  </a:moveTo>
                  <a:lnTo>
                    <a:pt x="108915" y="10807"/>
                  </a:lnTo>
                  <a:lnTo>
                    <a:pt x="108165" y="10718"/>
                  </a:lnTo>
                  <a:lnTo>
                    <a:pt x="107416" y="10655"/>
                  </a:lnTo>
                  <a:lnTo>
                    <a:pt x="106819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37" y="13220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85" y="11391"/>
                  </a:lnTo>
                  <a:close/>
                </a:path>
                <a:path w="594995" h="31114">
                  <a:moveTo>
                    <a:pt x="114020" y="11849"/>
                  </a:moveTo>
                  <a:lnTo>
                    <a:pt x="113563" y="11277"/>
                  </a:lnTo>
                  <a:lnTo>
                    <a:pt x="112801" y="11188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57"/>
                  </a:lnTo>
                  <a:lnTo>
                    <a:pt x="111315" y="13081"/>
                  </a:lnTo>
                  <a:lnTo>
                    <a:pt x="111772" y="13690"/>
                  </a:lnTo>
                  <a:lnTo>
                    <a:pt x="112522" y="13766"/>
                  </a:lnTo>
                  <a:lnTo>
                    <a:pt x="113322" y="13843"/>
                  </a:lnTo>
                  <a:lnTo>
                    <a:pt x="113880" y="13347"/>
                  </a:lnTo>
                  <a:lnTo>
                    <a:pt x="114020" y="11849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98" y="11734"/>
                  </a:lnTo>
                  <a:lnTo>
                    <a:pt x="117449" y="11645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51" y="13550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291" y="12776"/>
                  </a:moveTo>
                  <a:lnTo>
                    <a:pt x="122834" y="12192"/>
                  </a:lnTo>
                  <a:lnTo>
                    <a:pt x="122085" y="12115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805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291" y="12776"/>
                  </a:lnTo>
                  <a:close/>
                </a:path>
                <a:path w="594995" h="31114">
                  <a:moveTo>
                    <a:pt x="127939" y="13233"/>
                  </a:moveTo>
                  <a:lnTo>
                    <a:pt x="127469" y="12649"/>
                  </a:lnTo>
                  <a:lnTo>
                    <a:pt x="125971" y="12509"/>
                  </a:lnTo>
                  <a:lnTo>
                    <a:pt x="125374" y="12992"/>
                  </a:lnTo>
                  <a:lnTo>
                    <a:pt x="125298" y="13741"/>
                  </a:lnTo>
                  <a:lnTo>
                    <a:pt x="125222" y="14478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594995" h="31114">
                  <a:moveTo>
                    <a:pt x="132575" y="13703"/>
                  </a:moveTo>
                  <a:lnTo>
                    <a:pt x="132105" y="13119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876" y="15697"/>
                  </a:lnTo>
                  <a:lnTo>
                    <a:pt x="132422" y="15201"/>
                  </a:lnTo>
                  <a:lnTo>
                    <a:pt x="132575" y="13703"/>
                  </a:lnTo>
                  <a:close/>
                </a:path>
                <a:path w="594995" h="31114">
                  <a:moveTo>
                    <a:pt x="137210" y="14160"/>
                  </a:moveTo>
                  <a:lnTo>
                    <a:pt x="136753" y="13576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68"/>
                  </a:lnTo>
                  <a:lnTo>
                    <a:pt x="134493" y="15392"/>
                  </a:lnTo>
                  <a:lnTo>
                    <a:pt x="134962" y="16002"/>
                  </a:lnTo>
                  <a:lnTo>
                    <a:pt x="135712" y="16078"/>
                  </a:lnTo>
                  <a:lnTo>
                    <a:pt x="136512" y="16167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594995" h="31114">
                  <a:moveTo>
                    <a:pt x="141846" y="14630"/>
                  </a:moveTo>
                  <a:lnTo>
                    <a:pt x="141389" y="14046"/>
                  </a:lnTo>
                  <a:lnTo>
                    <a:pt x="140627" y="13970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41" y="15862"/>
                  </a:lnTo>
                  <a:lnTo>
                    <a:pt x="139598" y="16471"/>
                  </a:lnTo>
                  <a:lnTo>
                    <a:pt x="140347" y="16548"/>
                  </a:lnTo>
                  <a:lnTo>
                    <a:pt x="141147" y="16624"/>
                  </a:lnTo>
                  <a:lnTo>
                    <a:pt x="141706" y="16129"/>
                  </a:lnTo>
                  <a:lnTo>
                    <a:pt x="141846" y="14630"/>
                  </a:lnTo>
                  <a:close/>
                </a:path>
                <a:path w="594995" h="31114">
                  <a:moveTo>
                    <a:pt x="146481" y="15087"/>
                  </a:moveTo>
                  <a:lnTo>
                    <a:pt x="146024" y="14516"/>
                  </a:lnTo>
                  <a:lnTo>
                    <a:pt x="145275" y="14427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52" y="15595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94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594995" h="31114">
                  <a:moveTo>
                    <a:pt x="151117" y="15557"/>
                  </a:moveTo>
                  <a:lnTo>
                    <a:pt x="150660" y="14960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88" y="16052"/>
                  </a:lnTo>
                  <a:lnTo>
                    <a:pt x="148412" y="16789"/>
                  </a:lnTo>
                  <a:lnTo>
                    <a:pt x="148869" y="17399"/>
                  </a:lnTo>
                  <a:lnTo>
                    <a:pt x="149618" y="17462"/>
                  </a:lnTo>
                  <a:lnTo>
                    <a:pt x="150418" y="17551"/>
                  </a:lnTo>
                  <a:lnTo>
                    <a:pt x="150977" y="17056"/>
                  </a:lnTo>
                  <a:lnTo>
                    <a:pt x="151117" y="15557"/>
                  </a:lnTo>
                  <a:close/>
                </a:path>
                <a:path w="594995" h="31114">
                  <a:moveTo>
                    <a:pt x="155765" y="16014"/>
                  </a:moveTo>
                  <a:lnTo>
                    <a:pt x="155295" y="15443"/>
                  </a:lnTo>
                  <a:lnTo>
                    <a:pt x="154546" y="15354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22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32"/>
                  </a:lnTo>
                  <a:lnTo>
                    <a:pt x="155054" y="18008"/>
                  </a:lnTo>
                  <a:lnTo>
                    <a:pt x="155613" y="17513"/>
                  </a:lnTo>
                  <a:lnTo>
                    <a:pt x="155765" y="16014"/>
                  </a:lnTo>
                  <a:close/>
                </a:path>
                <a:path w="594995" h="31114">
                  <a:moveTo>
                    <a:pt x="160401" y="16484"/>
                  </a:moveTo>
                  <a:lnTo>
                    <a:pt x="159943" y="15900"/>
                  </a:lnTo>
                  <a:lnTo>
                    <a:pt x="159181" y="15824"/>
                  </a:lnTo>
                  <a:lnTo>
                    <a:pt x="158432" y="15748"/>
                  </a:lnTo>
                  <a:lnTo>
                    <a:pt x="157835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53" y="18326"/>
                  </a:lnTo>
                  <a:lnTo>
                    <a:pt x="158902" y="18389"/>
                  </a:lnTo>
                  <a:lnTo>
                    <a:pt x="159702" y="18478"/>
                  </a:lnTo>
                  <a:lnTo>
                    <a:pt x="160248" y="17970"/>
                  </a:lnTo>
                  <a:lnTo>
                    <a:pt x="160401" y="16484"/>
                  </a:lnTo>
                  <a:close/>
                </a:path>
                <a:path w="594995" h="31114">
                  <a:moveTo>
                    <a:pt x="165036" y="16941"/>
                  </a:moveTo>
                  <a:lnTo>
                    <a:pt x="164579" y="16370"/>
                  </a:lnTo>
                  <a:lnTo>
                    <a:pt x="163817" y="16281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88" y="18783"/>
                  </a:lnTo>
                  <a:lnTo>
                    <a:pt x="164338" y="18935"/>
                  </a:lnTo>
                  <a:lnTo>
                    <a:pt x="164884" y="18440"/>
                  </a:lnTo>
                  <a:lnTo>
                    <a:pt x="165036" y="16941"/>
                  </a:lnTo>
                  <a:close/>
                </a:path>
                <a:path w="594995" h="31114">
                  <a:moveTo>
                    <a:pt x="169672" y="17399"/>
                  </a:moveTo>
                  <a:lnTo>
                    <a:pt x="169214" y="16827"/>
                  </a:lnTo>
                  <a:lnTo>
                    <a:pt x="168465" y="16751"/>
                  </a:lnTo>
                  <a:lnTo>
                    <a:pt x="167703" y="16675"/>
                  </a:lnTo>
                  <a:lnTo>
                    <a:pt x="167106" y="17157"/>
                  </a:lnTo>
                  <a:lnTo>
                    <a:pt x="167030" y="17907"/>
                  </a:lnTo>
                  <a:lnTo>
                    <a:pt x="166966" y="18643"/>
                  </a:lnTo>
                  <a:lnTo>
                    <a:pt x="167424" y="19253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594995" h="31114">
                  <a:moveTo>
                    <a:pt x="174307" y="17868"/>
                  </a:moveTo>
                  <a:lnTo>
                    <a:pt x="173850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78" y="18376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62"/>
                  </a:lnTo>
                  <a:lnTo>
                    <a:pt x="174167" y="19367"/>
                  </a:lnTo>
                  <a:lnTo>
                    <a:pt x="174307" y="17868"/>
                  </a:lnTo>
                  <a:close/>
                </a:path>
                <a:path w="594995" h="31114">
                  <a:moveTo>
                    <a:pt x="178943" y="18326"/>
                  </a:moveTo>
                  <a:lnTo>
                    <a:pt x="178485" y="17754"/>
                  </a:lnTo>
                  <a:lnTo>
                    <a:pt x="177736" y="17665"/>
                  </a:lnTo>
                  <a:lnTo>
                    <a:pt x="176974" y="17602"/>
                  </a:lnTo>
                  <a:lnTo>
                    <a:pt x="176377" y="18072"/>
                  </a:lnTo>
                  <a:lnTo>
                    <a:pt x="176314" y="18834"/>
                  </a:lnTo>
                  <a:lnTo>
                    <a:pt x="176237" y="19570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32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594995" h="31114">
                  <a:moveTo>
                    <a:pt x="451015" y="14287"/>
                  </a:moveTo>
                  <a:lnTo>
                    <a:pt x="450557" y="13716"/>
                  </a:lnTo>
                  <a:lnTo>
                    <a:pt x="449808" y="13627"/>
                  </a:lnTo>
                  <a:lnTo>
                    <a:pt x="449046" y="13550"/>
                  </a:lnTo>
                  <a:lnTo>
                    <a:pt x="448449" y="14033"/>
                  </a:lnTo>
                  <a:lnTo>
                    <a:pt x="448386" y="14795"/>
                  </a:lnTo>
                  <a:lnTo>
                    <a:pt x="448310" y="15519"/>
                  </a:lnTo>
                  <a:lnTo>
                    <a:pt x="448767" y="16129"/>
                  </a:lnTo>
                  <a:lnTo>
                    <a:pt x="450329" y="16281"/>
                  </a:lnTo>
                  <a:lnTo>
                    <a:pt x="450875" y="15786"/>
                  </a:lnTo>
                  <a:lnTo>
                    <a:pt x="451015" y="14287"/>
                  </a:lnTo>
                  <a:close/>
                </a:path>
                <a:path w="594995" h="31114">
                  <a:moveTo>
                    <a:pt x="455650" y="14744"/>
                  </a:moveTo>
                  <a:lnTo>
                    <a:pt x="455193" y="14160"/>
                  </a:lnTo>
                  <a:lnTo>
                    <a:pt x="453682" y="14020"/>
                  </a:lnTo>
                  <a:lnTo>
                    <a:pt x="453085" y="14503"/>
                  </a:lnTo>
                  <a:lnTo>
                    <a:pt x="453021" y="15252"/>
                  </a:lnTo>
                  <a:lnTo>
                    <a:pt x="452945" y="15989"/>
                  </a:lnTo>
                  <a:lnTo>
                    <a:pt x="453402" y="16598"/>
                  </a:lnTo>
                  <a:lnTo>
                    <a:pt x="454164" y="16662"/>
                  </a:lnTo>
                  <a:lnTo>
                    <a:pt x="454952" y="16751"/>
                  </a:lnTo>
                  <a:lnTo>
                    <a:pt x="455510" y="16243"/>
                  </a:lnTo>
                  <a:lnTo>
                    <a:pt x="455650" y="14744"/>
                  </a:lnTo>
                  <a:close/>
                </a:path>
                <a:path w="594995" h="31114">
                  <a:moveTo>
                    <a:pt x="460298" y="15214"/>
                  </a:moveTo>
                  <a:lnTo>
                    <a:pt x="459828" y="14643"/>
                  </a:lnTo>
                  <a:lnTo>
                    <a:pt x="459079" y="14554"/>
                  </a:lnTo>
                  <a:lnTo>
                    <a:pt x="458330" y="14478"/>
                  </a:lnTo>
                  <a:lnTo>
                    <a:pt x="457733" y="14960"/>
                  </a:lnTo>
                  <a:lnTo>
                    <a:pt x="457657" y="15722"/>
                  </a:lnTo>
                  <a:lnTo>
                    <a:pt x="457581" y="16446"/>
                  </a:lnTo>
                  <a:lnTo>
                    <a:pt x="458038" y="17056"/>
                  </a:lnTo>
                  <a:lnTo>
                    <a:pt x="458800" y="17132"/>
                  </a:lnTo>
                  <a:lnTo>
                    <a:pt x="459587" y="17208"/>
                  </a:lnTo>
                  <a:lnTo>
                    <a:pt x="460146" y="16713"/>
                  </a:lnTo>
                  <a:lnTo>
                    <a:pt x="460298" y="15214"/>
                  </a:lnTo>
                  <a:close/>
                </a:path>
                <a:path w="594995" h="31114">
                  <a:moveTo>
                    <a:pt x="464934" y="15671"/>
                  </a:moveTo>
                  <a:lnTo>
                    <a:pt x="464477" y="15100"/>
                  </a:lnTo>
                  <a:lnTo>
                    <a:pt x="463715" y="15011"/>
                  </a:lnTo>
                  <a:lnTo>
                    <a:pt x="462965" y="14947"/>
                  </a:lnTo>
                  <a:lnTo>
                    <a:pt x="462368" y="15430"/>
                  </a:lnTo>
                  <a:lnTo>
                    <a:pt x="462292" y="16179"/>
                  </a:lnTo>
                  <a:lnTo>
                    <a:pt x="462216" y="16916"/>
                  </a:lnTo>
                  <a:lnTo>
                    <a:pt x="462686" y="17526"/>
                  </a:lnTo>
                  <a:lnTo>
                    <a:pt x="463435" y="17589"/>
                  </a:lnTo>
                  <a:lnTo>
                    <a:pt x="464235" y="17678"/>
                  </a:lnTo>
                  <a:lnTo>
                    <a:pt x="464781" y="17170"/>
                  </a:lnTo>
                  <a:lnTo>
                    <a:pt x="464934" y="15671"/>
                  </a:lnTo>
                  <a:close/>
                </a:path>
                <a:path w="594995" h="31114">
                  <a:moveTo>
                    <a:pt x="469569" y="16141"/>
                  </a:moveTo>
                  <a:lnTo>
                    <a:pt x="469112" y="15557"/>
                  </a:lnTo>
                  <a:lnTo>
                    <a:pt x="468363" y="15481"/>
                  </a:lnTo>
                  <a:lnTo>
                    <a:pt x="467601" y="15405"/>
                  </a:lnTo>
                  <a:lnTo>
                    <a:pt x="467004" y="15887"/>
                  </a:lnTo>
                  <a:lnTo>
                    <a:pt x="466928" y="16637"/>
                  </a:lnTo>
                  <a:lnTo>
                    <a:pt x="466864" y="17373"/>
                  </a:lnTo>
                  <a:lnTo>
                    <a:pt x="467321" y="17983"/>
                  </a:lnTo>
                  <a:lnTo>
                    <a:pt x="468071" y="18059"/>
                  </a:lnTo>
                  <a:lnTo>
                    <a:pt x="468871" y="18135"/>
                  </a:lnTo>
                  <a:lnTo>
                    <a:pt x="469430" y="17640"/>
                  </a:lnTo>
                  <a:lnTo>
                    <a:pt x="469569" y="16141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48" y="16027"/>
                  </a:lnTo>
                  <a:lnTo>
                    <a:pt x="472998" y="15938"/>
                  </a:lnTo>
                  <a:lnTo>
                    <a:pt x="472236" y="15875"/>
                  </a:lnTo>
                  <a:lnTo>
                    <a:pt x="471639" y="16357"/>
                  </a:lnTo>
                  <a:lnTo>
                    <a:pt x="471563" y="17106"/>
                  </a:lnTo>
                  <a:lnTo>
                    <a:pt x="471500" y="17843"/>
                  </a:lnTo>
                  <a:lnTo>
                    <a:pt x="471957" y="18440"/>
                  </a:lnTo>
                  <a:lnTo>
                    <a:pt x="473519" y="18605"/>
                  </a:lnTo>
                  <a:lnTo>
                    <a:pt x="474065" y="18097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53" y="17068"/>
                  </a:moveTo>
                  <a:lnTo>
                    <a:pt x="478383" y="16484"/>
                  </a:lnTo>
                  <a:lnTo>
                    <a:pt x="476872" y="16332"/>
                  </a:lnTo>
                  <a:lnTo>
                    <a:pt x="476288" y="16814"/>
                  </a:lnTo>
                  <a:lnTo>
                    <a:pt x="476211" y="17564"/>
                  </a:lnTo>
                  <a:lnTo>
                    <a:pt x="476135" y="18300"/>
                  </a:lnTo>
                  <a:lnTo>
                    <a:pt x="476592" y="18910"/>
                  </a:lnTo>
                  <a:lnTo>
                    <a:pt x="477354" y="18986"/>
                  </a:lnTo>
                  <a:lnTo>
                    <a:pt x="478142" y="19062"/>
                  </a:lnTo>
                  <a:lnTo>
                    <a:pt x="478701" y="18567"/>
                  </a:lnTo>
                  <a:lnTo>
                    <a:pt x="478853" y="17068"/>
                  </a:lnTo>
                  <a:close/>
                </a:path>
                <a:path w="594995" h="31114">
                  <a:moveTo>
                    <a:pt x="483489" y="17526"/>
                  </a:moveTo>
                  <a:lnTo>
                    <a:pt x="483019" y="16954"/>
                  </a:lnTo>
                  <a:lnTo>
                    <a:pt x="482269" y="16865"/>
                  </a:lnTo>
                  <a:lnTo>
                    <a:pt x="481520" y="16802"/>
                  </a:lnTo>
                  <a:lnTo>
                    <a:pt x="480923" y="17272"/>
                  </a:lnTo>
                  <a:lnTo>
                    <a:pt x="480847" y="18034"/>
                  </a:lnTo>
                  <a:lnTo>
                    <a:pt x="480771" y="18770"/>
                  </a:lnTo>
                  <a:lnTo>
                    <a:pt x="481228" y="19367"/>
                  </a:lnTo>
                  <a:lnTo>
                    <a:pt x="481990" y="19443"/>
                  </a:lnTo>
                  <a:lnTo>
                    <a:pt x="482777" y="19532"/>
                  </a:lnTo>
                  <a:lnTo>
                    <a:pt x="483336" y="19024"/>
                  </a:lnTo>
                  <a:lnTo>
                    <a:pt x="483489" y="17526"/>
                  </a:lnTo>
                  <a:close/>
                </a:path>
                <a:path w="594995" h="31114">
                  <a:moveTo>
                    <a:pt x="488124" y="17995"/>
                  </a:moveTo>
                  <a:lnTo>
                    <a:pt x="487667" y="17399"/>
                  </a:lnTo>
                  <a:lnTo>
                    <a:pt x="486156" y="17259"/>
                  </a:lnTo>
                  <a:lnTo>
                    <a:pt x="485559" y="17741"/>
                  </a:lnTo>
                  <a:lnTo>
                    <a:pt x="485482" y="18491"/>
                  </a:lnTo>
                  <a:lnTo>
                    <a:pt x="485406" y="19227"/>
                  </a:lnTo>
                  <a:lnTo>
                    <a:pt x="485876" y="19837"/>
                  </a:lnTo>
                  <a:lnTo>
                    <a:pt x="486625" y="19913"/>
                  </a:lnTo>
                  <a:lnTo>
                    <a:pt x="487426" y="19989"/>
                  </a:lnTo>
                  <a:lnTo>
                    <a:pt x="487972" y="19494"/>
                  </a:lnTo>
                  <a:lnTo>
                    <a:pt x="488124" y="17995"/>
                  </a:lnTo>
                  <a:close/>
                </a:path>
                <a:path w="594995" h="31114">
                  <a:moveTo>
                    <a:pt x="492772" y="18453"/>
                  </a:moveTo>
                  <a:lnTo>
                    <a:pt x="492302" y="17881"/>
                  </a:lnTo>
                  <a:lnTo>
                    <a:pt x="491540" y="17792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61"/>
                  </a:lnTo>
                  <a:lnTo>
                    <a:pt x="490042" y="19685"/>
                  </a:lnTo>
                  <a:lnTo>
                    <a:pt x="490512" y="20294"/>
                  </a:lnTo>
                  <a:lnTo>
                    <a:pt x="492074" y="20459"/>
                  </a:lnTo>
                  <a:lnTo>
                    <a:pt x="492607" y="19951"/>
                  </a:lnTo>
                  <a:lnTo>
                    <a:pt x="492683" y="19215"/>
                  </a:lnTo>
                  <a:lnTo>
                    <a:pt x="492772" y="18453"/>
                  </a:lnTo>
                  <a:close/>
                </a:path>
                <a:path w="594995" h="31114">
                  <a:moveTo>
                    <a:pt x="497395" y="18923"/>
                  </a:moveTo>
                  <a:lnTo>
                    <a:pt x="496938" y="18326"/>
                  </a:lnTo>
                  <a:lnTo>
                    <a:pt x="495414" y="18186"/>
                  </a:lnTo>
                  <a:lnTo>
                    <a:pt x="494830" y="18669"/>
                  </a:lnTo>
                  <a:lnTo>
                    <a:pt x="494753" y="19418"/>
                  </a:lnTo>
                  <a:lnTo>
                    <a:pt x="494677" y="20154"/>
                  </a:lnTo>
                  <a:lnTo>
                    <a:pt x="495147" y="20764"/>
                  </a:lnTo>
                  <a:lnTo>
                    <a:pt x="496709" y="20916"/>
                  </a:lnTo>
                  <a:lnTo>
                    <a:pt x="497243" y="20421"/>
                  </a:lnTo>
                  <a:lnTo>
                    <a:pt x="497395" y="18923"/>
                  </a:lnTo>
                  <a:close/>
                </a:path>
                <a:path w="594995" h="31114">
                  <a:moveTo>
                    <a:pt x="502031" y="19380"/>
                  </a:moveTo>
                  <a:lnTo>
                    <a:pt x="501573" y="18808"/>
                  </a:lnTo>
                  <a:lnTo>
                    <a:pt x="500824" y="18719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88"/>
                  </a:lnTo>
                  <a:lnTo>
                    <a:pt x="499325" y="20612"/>
                  </a:lnTo>
                  <a:lnTo>
                    <a:pt x="499783" y="21221"/>
                  </a:lnTo>
                  <a:lnTo>
                    <a:pt x="500532" y="21297"/>
                  </a:lnTo>
                  <a:lnTo>
                    <a:pt x="501332" y="21374"/>
                  </a:lnTo>
                  <a:lnTo>
                    <a:pt x="501891" y="20878"/>
                  </a:lnTo>
                  <a:lnTo>
                    <a:pt x="502031" y="19380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65"/>
                  </a:lnTo>
                  <a:lnTo>
                    <a:pt x="505460" y="19177"/>
                  </a:lnTo>
                  <a:lnTo>
                    <a:pt x="504698" y="19113"/>
                  </a:lnTo>
                  <a:lnTo>
                    <a:pt x="504101" y="19596"/>
                  </a:lnTo>
                  <a:lnTo>
                    <a:pt x="504037" y="20345"/>
                  </a:lnTo>
                  <a:lnTo>
                    <a:pt x="503961" y="21082"/>
                  </a:lnTo>
                  <a:lnTo>
                    <a:pt x="504418" y="21691"/>
                  </a:lnTo>
                  <a:lnTo>
                    <a:pt x="505180" y="21755"/>
                  </a:lnTo>
                  <a:lnTo>
                    <a:pt x="505968" y="21844"/>
                  </a:lnTo>
                  <a:lnTo>
                    <a:pt x="506526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14" y="20307"/>
                  </a:moveTo>
                  <a:lnTo>
                    <a:pt x="510857" y="19735"/>
                  </a:lnTo>
                  <a:lnTo>
                    <a:pt x="510095" y="19646"/>
                  </a:lnTo>
                  <a:lnTo>
                    <a:pt x="509346" y="19570"/>
                  </a:lnTo>
                  <a:lnTo>
                    <a:pt x="508749" y="20053"/>
                  </a:lnTo>
                  <a:lnTo>
                    <a:pt x="508673" y="20815"/>
                  </a:lnTo>
                  <a:lnTo>
                    <a:pt x="508596" y="21539"/>
                  </a:lnTo>
                  <a:lnTo>
                    <a:pt x="509066" y="22148"/>
                  </a:lnTo>
                  <a:lnTo>
                    <a:pt x="509816" y="22225"/>
                  </a:lnTo>
                  <a:lnTo>
                    <a:pt x="510616" y="22301"/>
                  </a:lnTo>
                  <a:lnTo>
                    <a:pt x="511162" y="21805"/>
                  </a:lnTo>
                  <a:lnTo>
                    <a:pt x="511314" y="20307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80" y="20193"/>
                  </a:lnTo>
                  <a:lnTo>
                    <a:pt x="514731" y="20116"/>
                  </a:lnTo>
                  <a:lnTo>
                    <a:pt x="513981" y="20040"/>
                  </a:lnTo>
                  <a:lnTo>
                    <a:pt x="513384" y="20523"/>
                  </a:lnTo>
                  <a:lnTo>
                    <a:pt x="513308" y="21272"/>
                  </a:lnTo>
                  <a:lnTo>
                    <a:pt x="513232" y="22009"/>
                  </a:lnTo>
                  <a:lnTo>
                    <a:pt x="513689" y="22618"/>
                  </a:lnTo>
                  <a:lnTo>
                    <a:pt x="515251" y="22771"/>
                  </a:lnTo>
                  <a:lnTo>
                    <a:pt x="515797" y="22263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34"/>
                  </a:moveTo>
                  <a:lnTo>
                    <a:pt x="520128" y="20650"/>
                  </a:lnTo>
                  <a:lnTo>
                    <a:pt x="518617" y="20497"/>
                  </a:lnTo>
                  <a:lnTo>
                    <a:pt x="518020" y="20980"/>
                  </a:lnTo>
                  <a:lnTo>
                    <a:pt x="517944" y="21729"/>
                  </a:lnTo>
                  <a:lnTo>
                    <a:pt x="517867" y="22466"/>
                  </a:lnTo>
                  <a:lnTo>
                    <a:pt x="518337" y="23075"/>
                  </a:lnTo>
                  <a:lnTo>
                    <a:pt x="519087" y="23152"/>
                  </a:lnTo>
                  <a:lnTo>
                    <a:pt x="519887" y="23228"/>
                  </a:lnTo>
                  <a:lnTo>
                    <a:pt x="520433" y="22733"/>
                  </a:lnTo>
                  <a:lnTo>
                    <a:pt x="520585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20"/>
                  </a:lnTo>
                  <a:lnTo>
                    <a:pt x="524002" y="21031"/>
                  </a:lnTo>
                  <a:lnTo>
                    <a:pt x="523252" y="20967"/>
                  </a:lnTo>
                  <a:lnTo>
                    <a:pt x="522655" y="21450"/>
                  </a:lnTo>
                  <a:lnTo>
                    <a:pt x="522579" y="22199"/>
                  </a:lnTo>
                  <a:lnTo>
                    <a:pt x="522516" y="22936"/>
                  </a:lnTo>
                  <a:lnTo>
                    <a:pt x="522973" y="23545"/>
                  </a:lnTo>
                  <a:lnTo>
                    <a:pt x="523722" y="23609"/>
                  </a:lnTo>
                  <a:lnTo>
                    <a:pt x="524522" y="23698"/>
                  </a:lnTo>
                  <a:lnTo>
                    <a:pt x="525081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61"/>
                  </a:moveTo>
                  <a:lnTo>
                    <a:pt x="529399" y="21577"/>
                  </a:lnTo>
                  <a:lnTo>
                    <a:pt x="528637" y="21501"/>
                  </a:lnTo>
                  <a:lnTo>
                    <a:pt x="527888" y="21424"/>
                  </a:lnTo>
                  <a:lnTo>
                    <a:pt x="527291" y="21907"/>
                  </a:lnTo>
                  <a:lnTo>
                    <a:pt x="527227" y="22656"/>
                  </a:lnTo>
                  <a:lnTo>
                    <a:pt x="527151" y="23393"/>
                  </a:lnTo>
                  <a:lnTo>
                    <a:pt x="527608" y="24003"/>
                  </a:lnTo>
                  <a:lnTo>
                    <a:pt x="528358" y="24079"/>
                  </a:lnTo>
                  <a:lnTo>
                    <a:pt x="529158" y="24155"/>
                  </a:lnTo>
                  <a:lnTo>
                    <a:pt x="529717" y="23660"/>
                  </a:lnTo>
                  <a:lnTo>
                    <a:pt x="529856" y="22161"/>
                  </a:lnTo>
                  <a:close/>
                </a:path>
                <a:path w="594995" h="31114">
                  <a:moveTo>
                    <a:pt x="534504" y="22618"/>
                  </a:moveTo>
                  <a:lnTo>
                    <a:pt x="534035" y="22034"/>
                  </a:lnTo>
                  <a:lnTo>
                    <a:pt x="532536" y="21894"/>
                  </a:lnTo>
                  <a:lnTo>
                    <a:pt x="531939" y="22364"/>
                  </a:lnTo>
                  <a:lnTo>
                    <a:pt x="531863" y="23126"/>
                  </a:lnTo>
                  <a:lnTo>
                    <a:pt x="531787" y="23863"/>
                  </a:lnTo>
                  <a:lnTo>
                    <a:pt x="532244" y="24460"/>
                  </a:lnTo>
                  <a:lnTo>
                    <a:pt x="533006" y="24536"/>
                  </a:lnTo>
                  <a:lnTo>
                    <a:pt x="533793" y="24625"/>
                  </a:lnTo>
                  <a:lnTo>
                    <a:pt x="534352" y="24117"/>
                  </a:lnTo>
                  <a:lnTo>
                    <a:pt x="534504" y="22618"/>
                  </a:lnTo>
                  <a:close/>
                </a:path>
                <a:path w="594995" h="31114">
                  <a:moveTo>
                    <a:pt x="539140" y="23088"/>
                  </a:moveTo>
                  <a:lnTo>
                    <a:pt x="538670" y="22504"/>
                  </a:lnTo>
                  <a:lnTo>
                    <a:pt x="537921" y="22428"/>
                  </a:lnTo>
                  <a:lnTo>
                    <a:pt x="537171" y="22352"/>
                  </a:lnTo>
                  <a:lnTo>
                    <a:pt x="536575" y="22834"/>
                  </a:lnTo>
                  <a:lnTo>
                    <a:pt x="536498" y="23583"/>
                  </a:lnTo>
                  <a:lnTo>
                    <a:pt x="536422" y="24320"/>
                  </a:lnTo>
                  <a:lnTo>
                    <a:pt x="536879" y="24930"/>
                  </a:lnTo>
                  <a:lnTo>
                    <a:pt x="538441" y="25082"/>
                  </a:lnTo>
                  <a:lnTo>
                    <a:pt x="538988" y="24574"/>
                  </a:lnTo>
                  <a:lnTo>
                    <a:pt x="539140" y="23088"/>
                  </a:lnTo>
                  <a:close/>
                </a:path>
                <a:path w="594995" h="31114">
                  <a:moveTo>
                    <a:pt x="543775" y="23545"/>
                  </a:moveTo>
                  <a:lnTo>
                    <a:pt x="543318" y="22961"/>
                  </a:lnTo>
                  <a:lnTo>
                    <a:pt x="541794" y="22809"/>
                  </a:lnTo>
                  <a:lnTo>
                    <a:pt x="541210" y="23291"/>
                  </a:lnTo>
                  <a:lnTo>
                    <a:pt x="541134" y="24053"/>
                  </a:lnTo>
                  <a:lnTo>
                    <a:pt x="541058" y="24777"/>
                  </a:lnTo>
                  <a:lnTo>
                    <a:pt x="541528" y="25387"/>
                  </a:lnTo>
                  <a:lnTo>
                    <a:pt x="542277" y="25463"/>
                  </a:lnTo>
                  <a:lnTo>
                    <a:pt x="543077" y="25552"/>
                  </a:lnTo>
                  <a:lnTo>
                    <a:pt x="543623" y="25044"/>
                  </a:lnTo>
                  <a:lnTo>
                    <a:pt x="543775" y="23545"/>
                  </a:lnTo>
                  <a:close/>
                </a:path>
                <a:path w="594995" h="31114">
                  <a:moveTo>
                    <a:pt x="548411" y="24015"/>
                  </a:moveTo>
                  <a:lnTo>
                    <a:pt x="547954" y="23431"/>
                  </a:lnTo>
                  <a:lnTo>
                    <a:pt x="547192" y="23355"/>
                  </a:lnTo>
                  <a:lnTo>
                    <a:pt x="546442" y="23279"/>
                  </a:lnTo>
                  <a:lnTo>
                    <a:pt x="545846" y="23761"/>
                  </a:lnTo>
                  <a:lnTo>
                    <a:pt x="545769" y="24511"/>
                  </a:lnTo>
                  <a:lnTo>
                    <a:pt x="545693" y="25247"/>
                  </a:lnTo>
                  <a:lnTo>
                    <a:pt x="546163" y="25857"/>
                  </a:lnTo>
                  <a:lnTo>
                    <a:pt x="546912" y="25920"/>
                  </a:lnTo>
                  <a:lnTo>
                    <a:pt x="547712" y="26009"/>
                  </a:lnTo>
                  <a:lnTo>
                    <a:pt x="548259" y="25501"/>
                  </a:lnTo>
                  <a:lnTo>
                    <a:pt x="548411" y="24015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89" y="23888"/>
                  </a:lnTo>
                  <a:lnTo>
                    <a:pt x="551078" y="23736"/>
                  </a:lnTo>
                  <a:lnTo>
                    <a:pt x="550481" y="24218"/>
                  </a:lnTo>
                  <a:lnTo>
                    <a:pt x="550405" y="24980"/>
                  </a:lnTo>
                  <a:lnTo>
                    <a:pt x="550341" y="25704"/>
                  </a:lnTo>
                  <a:lnTo>
                    <a:pt x="550799" y="26314"/>
                  </a:lnTo>
                  <a:lnTo>
                    <a:pt x="551548" y="26390"/>
                  </a:lnTo>
                  <a:lnTo>
                    <a:pt x="552348" y="26479"/>
                  </a:lnTo>
                  <a:lnTo>
                    <a:pt x="552907" y="25971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82" y="24942"/>
                  </a:moveTo>
                  <a:lnTo>
                    <a:pt x="557225" y="24345"/>
                  </a:lnTo>
                  <a:lnTo>
                    <a:pt x="555713" y="24206"/>
                  </a:lnTo>
                  <a:lnTo>
                    <a:pt x="555117" y="24688"/>
                  </a:lnTo>
                  <a:lnTo>
                    <a:pt x="555053" y="25438"/>
                  </a:lnTo>
                  <a:lnTo>
                    <a:pt x="554977" y="26174"/>
                  </a:lnTo>
                  <a:lnTo>
                    <a:pt x="555434" y="26784"/>
                  </a:lnTo>
                  <a:lnTo>
                    <a:pt x="556996" y="26936"/>
                  </a:lnTo>
                  <a:lnTo>
                    <a:pt x="557542" y="26428"/>
                  </a:lnTo>
                  <a:lnTo>
                    <a:pt x="557682" y="24942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60" y="24828"/>
                  </a:lnTo>
                  <a:lnTo>
                    <a:pt x="561111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89" y="25908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0832" y="27317"/>
                  </a:lnTo>
                  <a:lnTo>
                    <a:pt x="561619" y="27406"/>
                  </a:lnTo>
                  <a:lnTo>
                    <a:pt x="562178" y="26898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66" y="25857"/>
                  </a:moveTo>
                  <a:lnTo>
                    <a:pt x="566496" y="25285"/>
                  </a:lnTo>
                  <a:lnTo>
                    <a:pt x="565746" y="25196"/>
                  </a:lnTo>
                  <a:lnTo>
                    <a:pt x="564984" y="25133"/>
                  </a:lnTo>
                  <a:lnTo>
                    <a:pt x="564400" y="25615"/>
                  </a:lnTo>
                  <a:lnTo>
                    <a:pt x="564324" y="26365"/>
                  </a:lnTo>
                  <a:lnTo>
                    <a:pt x="564248" y="27101"/>
                  </a:lnTo>
                  <a:lnTo>
                    <a:pt x="564705" y="27711"/>
                  </a:lnTo>
                  <a:lnTo>
                    <a:pt x="565467" y="27774"/>
                  </a:lnTo>
                  <a:lnTo>
                    <a:pt x="566254" y="27863"/>
                  </a:lnTo>
                  <a:lnTo>
                    <a:pt x="566813" y="27355"/>
                  </a:lnTo>
                  <a:lnTo>
                    <a:pt x="566966" y="25857"/>
                  </a:lnTo>
                  <a:close/>
                </a:path>
                <a:path w="594995" h="31114">
                  <a:moveTo>
                    <a:pt x="571601" y="26327"/>
                  </a:moveTo>
                  <a:lnTo>
                    <a:pt x="571144" y="25742"/>
                  </a:lnTo>
                  <a:lnTo>
                    <a:pt x="570382" y="25666"/>
                  </a:lnTo>
                  <a:lnTo>
                    <a:pt x="569633" y="25590"/>
                  </a:lnTo>
                  <a:lnTo>
                    <a:pt x="569036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53" y="28168"/>
                  </a:lnTo>
                  <a:lnTo>
                    <a:pt x="570103" y="28244"/>
                  </a:lnTo>
                  <a:lnTo>
                    <a:pt x="570903" y="28321"/>
                  </a:lnTo>
                  <a:lnTo>
                    <a:pt x="571449" y="27825"/>
                  </a:lnTo>
                  <a:lnTo>
                    <a:pt x="571601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212"/>
                  </a:lnTo>
                  <a:lnTo>
                    <a:pt x="575017" y="26123"/>
                  </a:lnTo>
                  <a:lnTo>
                    <a:pt x="574255" y="26060"/>
                  </a:lnTo>
                  <a:lnTo>
                    <a:pt x="573671" y="26543"/>
                  </a:lnTo>
                  <a:lnTo>
                    <a:pt x="573595" y="27292"/>
                  </a:lnTo>
                  <a:lnTo>
                    <a:pt x="573532" y="28028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90"/>
                  </a:lnTo>
                  <a:lnTo>
                    <a:pt x="576097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54"/>
                  </a:moveTo>
                  <a:lnTo>
                    <a:pt x="580415" y="26670"/>
                  </a:lnTo>
                  <a:lnTo>
                    <a:pt x="579666" y="26593"/>
                  </a:lnTo>
                  <a:lnTo>
                    <a:pt x="578904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67" y="28486"/>
                  </a:lnTo>
                  <a:lnTo>
                    <a:pt x="578624" y="29095"/>
                  </a:lnTo>
                  <a:lnTo>
                    <a:pt x="579374" y="29171"/>
                  </a:lnTo>
                  <a:lnTo>
                    <a:pt x="580174" y="29248"/>
                  </a:lnTo>
                  <a:lnTo>
                    <a:pt x="580732" y="28752"/>
                  </a:lnTo>
                  <a:lnTo>
                    <a:pt x="580872" y="27254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50" y="27127"/>
                  </a:lnTo>
                  <a:lnTo>
                    <a:pt x="583526" y="26987"/>
                  </a:lnTo>
                  <a:lnTo>
                    <a:pt x="582942" y="27457"/>
                  </a:lnTo>
                  <a:lnTo>
                    <a:pt x="582879" y="28219"/>
                  </a:lnTo>
                  <a:lnTo>
                    <a:pt x="582803" y="28956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18"/>
                  </a:lnTo>
                  <a:lnTo>
                    <a:pt x="585368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56" y="28181"/>
                  </a:moveTo>
                  <a:lnTo>
                    <a:pt x="589686" y="27597"/>
                  </a:lnTo>
                  <a:lnTo>
                    <a:pt x="588175" y="27444"/>
                  </a:lnTo>
                  <a:lnTo>
                    <a:pt x="587590" y="27927"/>
                  </a:lnTo>
                  <a:lnTo>
                    <a:pt x="587514" y="28676"/>
                  </a:lnTo>
                  <a:lnTo>
                    <a:pt x="587438" y="29413"/>
                  </a:lnTo>
                  <a:lnTo>
                    <a:pt x="587895" y="30022"/>
                  </a:lnTo>
                  <a:lnTo>
                    <a:pt x="588657" y="30099"/>
                  </a:lnTo>
                  <a:lnTo>
                    <a:pt x="589445" y="30175"/>
                  </a:lnTo>
                  <a:lnTo>
                    <a:pt x="590003" y="29679"/>
                  </a:lnTo>
                  <a:lnTo>
                    <a:pt x="590156" y="28181"/>
                  </a:lnTo>
                  <a:close/>
                </a:path>
                <a:path w="594995" h="31114">
                  <a:moveTo>
                    <a:pt x="594791" y="28638"/>
                  </a:moveTo>
                  <a:lnTo>
                    <a:pt x="594334" y="28054"/>
                  </a:lnTo>
                  <a:lnTo>
                    <a:pt x="592823" y="27914"/>
                  </a:lnTo>
                  <a:lnTo>
                    <a:pt x="592226" y="28384"/>
                  </a:lnTo>
                  <a:lnTo>
                    <a:pt x="592150" y="29146"/>
                  </a:lnTo>
                  <a:lnTo>
                    <a:pt x="592074" y="29883"/>
                  </a:lnTo>
                  <a:lnTo>
                    <a:pt x="592543" y="30480"/>
                  </a:lnTo>
                  <a:lnTo>
                    <a:pt x="593293" y="30556"/>
                  </a:lnTo>
                  <a:lnTo>
                    <a:pt x="594093" y="30645"/>
                  </a:lnTo>
                  <a:lnTo>
                    <a:pt x="594639" y="30137"/>
                  </a:lnTo>
                  <a:lnTo>
                    <a:pt x="594791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10490111" y="6072765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23"/>
                  </a:moveTo>
                  <a:lnTo>
                    <a:pt x="2247" y="152"/>
                  </a:lnTo>
                  <a:lnTo>
                    <a:pt x="1498" y="63"/>
                  </a:lnTo>
                  <a:lnTo>
                    <a:pt x="736" y="0"/>
                  </a:lnTo>
                  <a:lnTo>
                    <a:pt x="139" y="469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65"/>
                  </a:lnTo>
                  <a:lnTo>
                    <a:pt x="1219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05" y="723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83" y="609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54" y="3111"/>
                  </a:lnTo>
                  <a:lnTo>
                    <a:pt x="6642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51"/>
                  </a:moveTo>
                  <a:lnTo>
                    <a:pt x="11518" y="1079"/>
                  </a:lnTo>
                  <a:lnTo>
                    <a:pt x="10769" y="990"/>
                  </a:lnTo>
                  <a:lnTo>
                    <a:pt x="10020" y="914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71" y="2882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06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78"/>
                  </a:moveTo>
                  <a:lnTo>
                    <a:pt x="20802" y="2006"/>
                  </a:lnTo>
                  <a:lnTo>
                    <a:pt x="20040" y="1917"/>
                  </a:lnTo>
                  <a:lnTo>
                    <a:pt x="19291" y="1841"/>
                  </a:lnTo>
                  <a:lnTo>
                    <a:pt x="18694" y="2324"/>
                  </a:lnTo>
                  <a:lnTo>
                    <a:pt x="18618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63"/>
                  </a:lnTo>
                  <a:lnTo>
                    <a:pt x="24688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53"/>
                  </a:lnTo>
                  <a:lnTo>
                    <a:pt x="25196" y="5041"/>
                  </a:lnTo>
                  <a:lnTo>
                    <a:pt x="25755" y="4533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17"/>
                  </a:moveTo>
                  <a:lnTo>
                    <a:pt x="30073" y="2933"/>
                  </a:lnTo>
                  <a:lnTo>
                    <a:pt x="29324" y="2844"/>
                  </a:lnTo>
                  <a:lnTo>
                    <a:pt x="28562" y="2768"/>
                  </a:lnTo>
                  <a:lnTo>
                    <a:pt x="27978" y="3251"/>
                  </a:lnTo>
                  <a:lnTo>
                    <a:pt x="27901" y="4000"/>
                  </a:lnTo>
                  <a:lnTo>
                    <a:pt x="27825" y="4737"/>
                  </a:lnTo>
                  <a:lnTo>
                    <a:pt x="28282" y="5346"/>
                  </a:lnTo>
                  <a:lnTo>
                    <a:pt x="29044" y="5422"/>
                  </a:lnTo>
                  <a:lnTo>
                    <a:pt x="29832" y="5499"/>
                  </a:lnTo>
                  <a:lnTo>
                    <a:pt x="30391" y="5003"/>
                  </a:lnTo>
                  <a:lnTo>
                    <a:pt x="30530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09" y="3390"/>
                  </a:lnTo>
                  <a:lnTo>
                    <a:pt x="33959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80" y="5880"/>
                  </a:lnTo>
                  <a:lnTo>
                    <a:pt x="34480" y="5969"/>
                  </a:lnTo>
                  <a:lnTo>
                    <a:pt x="35026" y="5461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60"/>
                  </a:lnTo>
                  <a:lnTo>
                    <a:pt x="38595" y="3771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27"/>
                  </a:lnTo>
                  <a:lnTo>
                    <a:pt x="37096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62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50" y="4889"/>
                  </a:moveTo>
                  <a:lnTo>
                    <a:pt x="43992" y="4318"/>
                  </a:lnTo>
                  <a:lnTo>
                    <a:pt x="43230" y="4229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889"/>
                  </a:lnTo>
                  <a:close/>
                </a:path>
                <a:path w="327659" h="35560">
                  <a:moveTo>
                    <a:pt x="49085" y="5359"/>
                  </a:moveTo>
                  <a:lnTo>
                    <a:pt x="48628" y="4787"/>
                  </a:lnTo>
                  <a:lnTo>
                    <a:pt x="47879" y="4699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327659" h="35560">
                  <a:moveTo>
                    <a:pt x="53721" y="5816"/>
                  </a:moveTo>
                  <a:lnTo>
                    <a:pt x="53263" y="5232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58"/>
                  </a:lnTo>
                  <a:lnTo>
                    <a:pt x="52222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21" y="5816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899" y="5702"/>
                  </a:lnTo>
                  <a:lnTo>
                    <a:pt x="57150" y="5626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70" y="8204"/>
                  </a:lnTo>
                  <a:lnTo>
                    <a:pt x="57658" y="8280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43"/>
                  </a:moveTo>
                  <a:lnTo>
                    <a:pt x="62534" y="6172"/>
                  </a:lnTo>
                  <a:lnTo>
                    <a:pt x="61785" y="6083"/>
                  </a:lnTo>
                  <a:lnTo>
                    <a:pt x="61036" y="6019"/>
                  </a:lnTo>
                  <a:lnTo>
                    <a:pt x="60439" y="6489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44" y="8585"/>
                  </a:lnTo>
                  <a:lnTo>
                    <a:pt x="61506" y="8661"/>
                  </a:lnTo>
                  <a:lnTo>
                    <a:pt x="62293" y="8750"/>
                  </a:lnTo>
                  <a:lnTo>
                    <a:pt x="62852" y="8242"/>
                  </a:lnTo>
                  <a:lnTo>
                    <a:pt x="63004" y="6743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22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46"/>
                  </a:lnTo>
                  <a:lnTo>
                    <a:pt x="69710" y="7416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27" y="9512"/>
                  </a:lnTo>
                  <a:lnTo>
                    <a:pt x="71589" y="9677"/>
                  </a:lnTo>
                  <a:lnTo>
                    <a:pt x="72123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5704" y="7480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12" y="10045"/>
                  </a:lnTo>
                  <a:lnTo>
                    <a:pt x="76212" y="10134"/>
                  </a:lnTo>
                  <a:lnTo>
                    <a:pt x="76771" y="9626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597"/>
                  </a:moveTo>
                  <a:lnTo>
                    <a:pt x="81089" y="8026"/>
                  </a:lnTo>
                  <a:lnTo>
                    <a:pt x="80340" y="7937"/>
                  </a:lnTo>
                  <a:lnTo>
                    <a:pt x="79578" y="7861"/>
                  </a:lnTo>
                  <a:lnTo>
                    <a:pt x="78981" y="8343"/>
                  </a:lnTo>
                  <a:lnTo>
                    <a:pt x="78917" y="9105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060" y="10515"/>
                  </a:lnTo>
                  <a:lnTo>
                    <a:pt x="80848" y="10604"/>
                  </a:lnTo>
                  <a:lnTo>
                    <a:pt x="81407" y="10096"/>
                  </a:lnTo>
                  <a:lnTo>
                    <a:pt x="81546" y="8597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25" y="8470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96" y="10972"/>
                  </a:lnTo>
                  <a:lnTo>
                    <a:pt x="85483" y="11061"/>
                  </a:lnTo>
                  <a:lnTo>
                    <a:pt x="86042" y="10553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60" y="8953"/>
                  </a:lnTo>
                  <a:lnTo>
                    <a:pt x="89611" y="8864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20"/>
                  </a:lnTo>
                  <a:lnTo>
                    <a:pt x="88112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18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5008" y="9410"/>
                  </a:lnTo>
                  <a:lnTo>
                    <a:pt x="94246" y="9334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18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13" y="11480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44" y="9880"/>
                  </a:lnTo>
                  <a:lnTo>
                    <a:pt x="98894" y="9791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47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46"/>
                  </a:lnTo>
                  <a:lnTo>
                    <a:pt x="99961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36" y="10909"/>
                  </a:moveTo>
                  <a:lnTo>
                    <a:pt x="104279" y="10337"/>
                  </a:lnTo>
                  <a:lnTo>
                    <a:pt x="103530" y="10248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50"/>
                  </a:lnTo>
                  <a:lnTo>
                    <a:pt x="103251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327659" h="35560">
                  <a:moveTo>
                    <a:pt x="109372" y="11379"/>
                  </a:moveTo>
                  <a:lnTo>
                    <a:pt x="108915" y="10795"/>
                  </a:lnTo>
                  <a:lnTo>
                    <a:pt x="108165" y="10718"/>
                  </a:lnTo>
                  <a:lnTo>
                    <a:pt x="107403" y="10642"/>
                  </a:lnTo>
                  <a:lnTo>
                    <a:pt x="106807" y="11125"/>
                  </a:lnTo>
                  <a:lnTo>
                    <a:pt x="106743" y="11874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86" y="13296"/>
                  </a:lnTo>
                  <a:lnTo>
                    <a:pt x="108673" y="13373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327659" h="35560">
                  <a:moveTo>
                    <a:pt x="114020" y="11836"/>
                  </a:moveTo>
                  <a:lnTo>
                    <a:pt x="113550" y="11264"/>
                  </a:lnTo>
                  <a:lnTo>
                    <a:pt x="112801" y="11176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77"/>
                  </a:lnTo>
                  <a:lnTo>
                    <a:pt x="112522" y="13754"/>
                  </a:lnTo>
                  <a:lnTo>
                    <a:pt x="113309" y="13843"/>
                  </a:lnTo>
                  <a:lnTo>
                    <a:pt x="113868" y="13335"/>
                  </a:lnTo>
                  <a:lnTo>
                    <a:pt x="114020" y="11836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7436" y="11645"/>
                  </a:lnTo>
                  <a:lnTo>
                    <a:pt x="116674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38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34" y="12192"/>
                  </a:lnTo>
                  <a:lnTo>
                    <a:pt x="122072" y="12103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50" y="13271"/>
                  </a:lnTo>
                  <a:lnTo>
                    <a:pt x="120573" y="13995"/>
                  </a:lnTo>
                  <a:lnTo>
                    <a:pt x="121043" y="14605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39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27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690"/>
                  </a:moveTo>
                  <a:lnTo>
                    <a:pt x="132105" y="13106"/>
                  </a:lnTo>
                  <a:lnTo>
                    <a:pt x="130594" y="12954"/>
                  </a:lnTo>
                  <a:lnTo>
                    <a:pt x="129997" y="13436"/>
                  </a:lnTo>
                  <a:lnTo>
                    <a:pt x="129933" y="14198"/>
                  </a:lnTo>
                  <a:lnTo>
                    <a:pt x="129857" y="14922"/>
                  </a:lnTo>
                  <a:lnTo>
                    <a:pt x="130314" y="15532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62" y="13690"/>
                  </a:lnTo>
                  <a:close/>
                </a:path>
                <a:path w="327659" h="35560">
                  <a:moveTo>
                    <a:pt x="137210" y="14147"/>
                  </a:moveTo>
                  <a:lnTo>
                    <a:pt x="136740" y="13576"/>
                  </a:lnTo>
                  <a:lnTo>
                    <a:pt x="135991" y="13500"/>
                  </a:lnTo>
                  <a:lnTo>
                    <a:pt x="135229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712" y="16065"/>
                  </a:lnTo>
                  <a:lnTo>
                    <a:pt x="136499" y="16154"/>
                  </a:lnTo>
                  <a:lnTo>
                    <a:pt x="137058" y="15646"/>
                  </a:lnTo>
                  <a:lnTo>
                    <a:pt x="137210" y="14147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76" y="14046"/>
                  </a:lnTo>
                  <a:lnTo>
                    <a:pt x="140627" y="13957"/>
                  </a:lnTo>
                  <a:lnTo>
                    <a:pt x="139865" y="13881"/>
                  </a:lnTo>
                  <a:lnTo>
                    <a:pt x="139280" y="14363"/>
                  </a:lnTo>
                  <a:lnTo>
                    <a:pt x="139204" y="15125"/>
                  </a:lnTo>
                  <a:lnTo>
                    <a:pt x="139128" y="15849"/>
                  </a:lnTo>
                  <a:lnTo>
                    <a:pt x="139585" y="16459"/>
                  </a:lnTo>
                  <a:lnTo>
                    <a:pt x="140347" y="16535"/>
                  </a:lnTo>
                  <a:lnTo>
                    <a:pt x="141135" y="16611"/>
                  </a:lnTo>
                  <a:lnTo>
                    <a:pt x="141693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74"/>
                  </a:moveTo>
                  <a:lnTo>
                    <a:pt x="146024" y="14503"/>
                  </a:lnTo>
                  <a:lnTo>
                    <a:pt x="145262" y="14427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33" y="16929"/>
                  </a:lnTo>
                  <a:lnTo>
                    <a:pt x="144983" y="16992"/>
                  </a:lnTo>
                  <a:lnTo>
                    <a:pt x="145783" y="17081"/>
                  </a:lnTo>
                  <a:lnTo>
                    <a:pt x="146329" y="16573"/>
                  </a:lnTo>
                  <a:lnTo>
                    <a:pt x="146481" y="15074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73"/>
                  </a:lnTo>
                  <a:lnTo>
                    <a:pt x="149898" y="14884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52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38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02"/>
                  </a:moveTo>
                  <a:lnTo>
                    <a:pt x="155295" y="15430"/>
                  </a:lnTo>
                  <a:lnTo>
                    <a:pt x="154546" y="15341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43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52" y="16002"/>
                  </a:lnTo>
                  <a:close/>
                </a:path>
                <a:path w="327659" h="35560">
                  <a:moveTo>
                    <a:pt x="160388" y="16471"/>
                  </a:moveTo>
                  <a:lnTo>
                    <a:pt x="159931" y="15887"/>
                  </a:lnTo>
                  <a:lnTo>
                    <a:pt x="159181" y="15811"/>
                  </a:lnTo>
                  <a:lnTo>
                    <a:pt x="158407" y="15735"/>
                  </a:lnTo>
                  <a:lnTo>
                    <a:pt x="157822" y="16217"/>
                  </a:lnTo>
                  <a:lnTo>
                    <a:pt x="157759" y="16967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65"/>
                  </a:lnTo>
                  <a:lnTo>
                    <a:pt x="160248" y="17970"/>
                  </a:lnTo>
                  <a:lnTo>
                    <a:pt x="160388" y="16471"/>
                  </a:lnTo>
                  <a:close/>
                </a:path>
                <a:path w="327659" h="35560">
                  <a:moveTo>
                    <a:pt x="165036" y="16929"/>
                  </a:moveTo>
                  <a:lnTo>
                    <a:pt x="164566" y="16344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75" y="18770"/>
                  </a:lnTo>
                  <a:lnTo>
                    <a:pt x="163537" y="18846"/>
                  </a:lnTo>
                  <a:lnTo>
                    <a:pt x="164325" y="18935"/>
                  </a:lnTo>
                  <a:lnTo>
                    <a:pt x="164884" y="18427"/>
                  </a:lnTo>
                  <a:lnTo>
                    <a:pt x="165036" y="16929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392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50" y="17272"/>
                  </a:lnTo>
                  <a:lnTo>
                    <a:pt x="172339" y="17119"/>
                  </a:lnTo>
                  <a:lnTo>
                    <a:pt x="171742" y="17602"/>
                  </a:lnTo>
                  <a:lnTo>
                    <a:pt x="171665" y="18364"/>
                  </a:lnTo>
                  <a:lnTo>
                    <a:pt x="171589" y="19088"/>
                  </a:lnTo>
                  <a:lnTo>
                    <a:pt x="172059" y="19697"/>
                  </a:lnTo>
                  <a:lnTo>
                    <a:pt x="172808" y="19773"/>
                  </a:lnTo>
                  <a:lnTo>
                    <a:pt x="173609" y="19862"/>
                  </a:lnTo>
                  <a:lnTo>
                    <a:pt x="174155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41"/>
                  </a:lnTo>
                  <a:lnTo>
                    <a:pt x="177723" y="17665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21"/>
                  </a:lnTo>
                  <a:lnTo>
                    <a:pt x="176225" y="19558"/>
                  </a:lnTo>
                  <a:lnTo>
                    <a:pt x="176695" y="20167"/>
                  </a:lnTo>
                  <a:lnTo>
                    <a:pt x="177444" y="20243"/>
                  </a:lnTo>
                  <a:lnTo>
                    <a:pt x="178244" y="20320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83"/>
                  </a:moveTo>
                  <a:lnTo>
                    <a:pt x="183121" y="18199"/>
                  </a:lnTo>
                  <a:lnTo>
                    <a:pt x="181610" y="18046"/>
                  </a:lnTo>
                  <a:lnTo>
                    <a:pt x="181013" y="18529"/>
                  </a:lnTo>
                  <a:lnTo>
                    <a:pt x="180936" y="19291"/>
                  </a:lnTo>
                  <a:lnTo>
                    <a:pt x="180873" y="20015"/>
                  </a:lnTo>
                  <a:lnTo>
                    <a:pt x="181330" y="20624"/>
                  </a:lnTo>
                  <a:lnTo>
                    <a:pt x="182892" y="20789"/>
                  </a:lnTo>
                  <a:lnTo>
                    <a:pt x="183438" y="20281"/>
                  </a:lnTo>
                  <a:lnTo>
                    <a:pt x="183578" y="18783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56" y="18669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28" y="21158"/>
                  </a:lnTo>
                  <a:lnTo>
                    <a:pt x="187515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405" y="19138"/>
                  </a:lnTo>
                  <a:lnTo>
                    <a:pt x="191643" y="19050"/>
                  </a:lnTo>
                  <a:lnTo>
                    <a:pt x="190881" y="18973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44" y="20942"/>
                  </a:lnTo>
                  <a:lnTo>
                    <a:pt x="190614" y="21551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67"/>
                  </a:moveTo>
                  <a:lnTo>
                    <a:pt x="197027" y="19596"/>
                  </a:lnTo>
                  <a:lnTo>
                    <a:pt x="196278" y="19507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37" y="22021"/>
                  </a:lnTo>
                  <a:lnTo>
                    <a:pt x="195999" y="22085"/>
                  </a:lnTo>
                  <a:lnTo>
                    <a:pt x="196786" y="22174"/>
                  </a:lnTo>
                  <a:lnTo>
                    <a:pt x="197345" y="21666"/>
                  </a:lnTo>
                  <a:lnTo>
                    <a:pt x="197497" y="20167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66"/>
                  </a:lnTo>
                  <a:lnTo>
                    <a:pt x="200914" y="19977"/>
                  </a:lnTo>
                  <a:lnTo>
                    <a:pt x="200164" y="19900"/>
                  </a:lnTo>
                  <a:lnTo>
                    <a:pt x="199567" y="20383"/>
                  </a:lnTo>
                  <a:lnTo>
                    <a:pt x="199491" y="21145"/>
                  </a:lnTo>
                  <a:lnTo>
                    <a:pt x="199428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31"/>
                  </a:lnTo>
                  <a:lnTo>
                    <a:pt x="201993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094"/>
                  </a:moveTo>
                  <a:lnTo>
                    <a:pt x="206311" y="20510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63" y="22339"/>
                  </a:lnTo>
                  <a:lnTo>
                    <a:pt x="204520" y="22936"/>
                  </a:lnTo>
                  <a:lnTo>
                    <a:pt x="205270" y="23012"/>
                  </a:lnTo>
                  <a:lnTo>
                    <a:pt x="206070" y="23101"/>
                  </a:lnTo>
                  <a:lnTo>
                    <a:pt x="206629" y="22593"/>
                  </a:lnTo>
                  <a:lnTo>
                    <a:pt x="206768" y="21094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93"/>
                  </a:lnTo>
                  <a:lnTo>
                    <a:pt x="210197" y="20904"/>
                  </a:lnTo>
                  <a:lnTo>
                    <a:pt x="209435" y="20828"/>
                  </a:lnTo>
                  <a:lnTo>
                    <a:pt x="208838" y="21310"/>
                  </a:lnTo>
                  <a:lnTo>
                    <a:pt x="208762" y="22059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58"/>
                  </a:lnTo>
                  <a:lnTo>
                    <a:pt x="211264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39" y="22021"/>
                  </a:moveTo>
                  <a:lnTo>
                    <a:pt x="215582" y="21437"/>
                  </a:lnTo>
                  <a:lnTo>
                    <a:pt x="214071" y="21297"/>
                  </a:lnTo>
                  <a:lnTo>
                    <a:pt x="213474" y="21767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63"/>
                  </a:lnTo>
                  <a:lnTo>
                    <a:pt x="215353" y="24028"/>
                  </a:lnTo>
                  <a:lnTo>
                    <a:pt x="215900" y="23520"/>
                  </a:lnTo>
                  <a:lnTo>
                    <a:pt x="216039" y="22021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18" y="21907"/>
                  </a:lnTo>
                  <a:lnTo>
                    <a:pt x="219468" y="21831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87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89" y="24409"/>
                  </a:lnTo>
                  <a:lnTo>
                    <a:pt x="219976" y="24485"/>
                  </a:lnTo>
                  <a:lnTo>
                    <a:pt x="220535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64"/>
                  </a:lnTo>
                  <a:lnTo>
                    <a:pt x="223354" y="22225"/>
                  </a:lnTo>
                  <a:lnTo>
                    <a:pt x="222758" y="22694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75" y="24790"/>
                  </a:lnTo>
                  <a:lnTo>
                    <a:pt x="223824" y="24866"/>
                  </a:lnTo>
                  <a:lnTo>
                    <a:pt x="224624" y="24955"/>
                  </a:lnTo>
                  <a:lnTo>
                    <a:pt x="225171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14"/>
                  </a:lnTo>
                  <a:lnTo>
                    <a:pt x="227241" y="24650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12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76"/>
                  </a:moveTo>
                  <a:lnTo>
                    <a:pt x="234137" y="23304"/>
                  </a:lnTo>
                  <a:lnTo>
                    <a:pt x="233387" y="23215"/>
                  </a:lnTo>
                  <a:lnTo>
                    <a:pt x="232625" y="23139"/>
                  </a:lnTo>
                  <a:lnTo>
                    <a:pt x="232029" y="23622"/>
                  </a:lnTo>
                  <a:lnTo>
                    <a:pt x="231952" y="24384"/>
                  </a:lnTo>
                  <a:lnTo>
                    <a:pt x="231889" y="25107"/>
                  </a:lnTo>
                  <a:lnTo>
                    <a:pt x="232346" y="25717"/>
                  </a:lnTo>
                  <a:lnTo>
                    <a:pt x="233095" y="25793"/>
                  </a:lnTo>
                  <a:lnTo>
                    <a:pt x="233895" y="25882"/>
                  </a:lnTo>
                  <a:lnTo>
                    <a:pt x="234454" y="25374"/>
                  </a:lnTo>
                  <a:lnTo>
                    <a:pt x="234594" y="23876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49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44" y="26250"/>
                  </a:lnTo>
                  <a:lnTo>
                    <a:pt x="238531" y="26339"/>
                  </a:lnTo>
                  <a:lnTo>
                    <a:pt x="239090" y="25831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78" y="24803"/>
                  </a:moveTo>
                  <a:lnTo>
                    <a:pt x="243408" y="24231"/>
                  </a:lnTo>
                  <a:lnTo>
                    <a:pt x="242658" y="24142"/>
                  </a:lnTo>
                  <a:lnTo>
                    <a:pt x="241909" y="24066"/>
                  </a:lnTo>
                  <a:lnTo>
                    <a:pt x="241312" y="24549"/>
                  </a:lnTo>
                  <a:lnTo>
                    <a:pt x="241236" y="25311"/>
                  </a:lnTo>
                  <a:lnTo>
                    <a:pt x="241160" y="26035"/>
                  </a:lnTo>
                  <a:lnTo>
                    <a:pt x="241617" y="26644"/>
                  </a:lnTo>
                  <a:lnTo>
                    <a:pt x="242379" y="26720"/>
                  </a:lnTo>
                  <a:lnTo>
                    <a:pt x="243166" y="26809"/>
                  </a:lnTo>
                  <a:lnTo>
                    <a:pt x="243725" y="26301"/>
                  </a:lnTo>
                  <a:lnTo>
                    <a:pt x="243878" y="24803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43" y="24676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815" y="27266"/>
                  </a:lnTo>
                  <a:lnTo>
                    <a:pt x="248361" y="26758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58"/>
                  </a:lnTo>
                  <a:lnTo>
                    <a:pt x="251929" y="25069"/>
                  </a:lnTo>
                  <a:lnTo>
                    <a:pt x="251167" y="24993"/>
                  </a:lnTo>
                  <a:lnTo>
                    <a:pt x="250583" y="25476"/>
                  </a:lnTo>
                  <a:lnTo>
                    <a:pt x="250507" y="26225"/>
                  </a:lnTo>
                  <a:lnTo>
                    <a:pt x="250431" y="26962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24"/>
                  </a:lnTo>
                  <a:lnTo>
                    <a:pt x="252996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187"/>
                  </a:moveTo>
                  <a:lnTo>
                    <a:pt x="257327" y="25615"/>
                  </a:lnTo>
                  <a:lnTo>
                    <a:pt x="256565" y="25539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36" y="28041"/>
                  </a:lnTo>
                  <a:lnTo>
                    <a:pt x="256286" y="28105"/>
                  </a:lnTo>
                  <a:lnTo>
                    <a:pt x="257086" y="28194"/>
                  </a:lnTo>
                  <a:lnTo>
                    <a:pt x="257632" y="27686"/>
                  </a:lnTo>
                  <a:lnTo>
                    <a:pt x="257784" y="26187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73"/>
                  </a:lnTo>
                  <a:lnTo>
                    <a:pt x="261213" y="25996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78" y="27152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51"/>
                  </a:lnTo>
                  <a:lnTo>
                    <a:pt x="262280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14"/>
                  </a:moveTo>
                  <a:lnTo>
                    <a:pt x="266598" y="26543"/>
                  </a:lnTo>
                  <a:lnTo>
                    <a:pt x="265849" y="26454"/>
                  </a:lnTo>
                  <a:lnTo>
                    <a:pt x="265087" y="26377"/>
                  </a:lnTo>
                  <a:lnTo>
                    <a:pt x="264490" y="26860"/>
                  </a:lnTo>
                  <a:lnTo>
                    <a:pt x="264426" y="27622"/>
                  </a:lnTo>
                  <a:lnTo>
                    <a:pt x="264350" y="28346"/>
                  </a:lnTo>
                  <a:lnTo>
                    <a:pt x="264807" y="28956"/>
                  </a:lnTo>
                  <a:lnTo>
                    <a:pt x="265569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55" y="27114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7000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205" y="29502"/>
                  </a:lnTo>
                  <a:lnTo>
                    <a:pt x="270992" y="29578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39" y="28041"/>
                  </a:moveTo>
                  <a:lnTo>
                    <a:pt x="275869" y="27470"/>
                  </a:lnTo>
                  <a:lnTo>
                    <a:pt x="275120" y="27381"/>
                  </a:lnTo>
                  <a:lnTo>
                    <a:pt x="274370" y="27305"/>
                  </a:lnTo>
                  <a:lnTo>
                    <a:pt x="273773" y="27787"/>
                  </a:lnTo>
                  <a:lnTo>
                    <a:pt x="273697" y="28549"/>
                  </a:lnTo>
                  <a:lnTo>
                    <a:pt x="273621" y="29273"/>
                  </a:lnTo>
                  <a:lnTo>
                    <a:pt x="274078" y="29883"/>
                  </a:lnTo>
                  <a:lnTo>
                    <a:pt x="274840" y="29959"/>
                  </a:lnTo>
                  <a:lnTo>
                    <a:pt x="275628" y="30048"/>
                  </a:lnTo>
                  <a:lnTo>
                    <a:pt x="276186" y="29540"/>
                  </a:lnTo>
                  <a:lnTo>
                    <a:pt x="276339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06"/>
                  </a:lnTo>
                  <a:lnTo>
                    <a:pt x="278257" y="29743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05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53" y="28397"/>
                  </a:lnTo>
                  <a:lnTo>
                    <a:pt x="284391" y="28308"/>
                  </a:lnTo>
                  <a:lnTo>
                    <a:pt x="283641" y="28232"/>
                  </a:lnTo>
                  <a:lnTo>
                    <a:pt x="283044" y="28714"/>
                  </a:lnTo>
                  <a:lnTo>
                    <a:pt x="282968" y="29476"/>
                  </a:lnTo>
                  <a:lnTo>
                    <a:pt x="282892" y="30200"/>
                  </a:lnTo>
                  <a:lnTo>
                    <a:pt x="283362" y="30810"/>
                  </a:lnTo>
                  <a:lnTo>
                    <a:pt x="284111" y="30886"/>
                  </a:lnTo>
                  <a:lnTo>
                    <a:pt x="284911" y="30975"/>
                  </a:lnTo>
                  <a:lnTo>
                    <a:pt x="285457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41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04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9560" y="31432"/>
                  </a:lnTo>
                  <a:lnTo>
                    <a:pt x="290106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895"/>
                  </a:moveTo>
                  <a:lnTo>
                    <a:pt x="294424" y="29311"/>
                  </a:lnTo>
                  <a:lnTo>
                    <a:pt x="292912" y="29159"/>
                  </a:lnTo>
                  <a:lnTo>
                    <a:pt x="292315" y="29641"/>
                  </a:lnTo>
                  <a:lnTo>
                    <a:pt x="292252" y="30403"/>
                  </a:lnTo>
                  <a:lnTo>
                    <a:pt x="292176" y="31127"/>
                  </a:lnTo>
                  <a:lnTo>
                    <a:pt x="292633" y="31737"/>
                  </a:lnTo>
                  <a:lnTo>
                    <a:pt x="293395" y="31813"/>
                  </a:lnTo>
                  <a:lnTo>
                    <a:pt x="294182" y="31889"/>
                  </a:lnTo>
                  <a:lnTo>
                    <a:pt x="294741" y="31394"/>
                  </a:lnTo>
                  <a:lnTo>
                    <a:pt x="294881" y="29895"/>
                  </a:lnTo>
                  <a:close/>
                </a:path>
                <a:path w="327659" h="35560">
                  <a:moveTo>
                    <a:pt x="299529" y="30353"/>
                  </a:moveTo>
                  <a:lnTo>
                    <a:pt x="299072" y="29781"/>
                  </a:lnTo>
                  <a:lnTo>
                    <a:pt x="298310" y="29705"/>
                  </a:lnTo>
                  <a:lnTo>
                    <a:pt x="297548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81" y="32207"/>
                  </a:lnTo>
                  <a:lnTo>
                    <a:pt x="298030" y="32270"/>
                  </a:lnTo>
                  <a:lnTo>
                    <a:pt x="298831" y="32359"/>
                  </a:lnTo>
                  <a:lnTo>
                    <a:pt x="299377" y="31851"/>
                  </a:lnTo>
                  <a:lnTo>
                    <a:pt x="299529" y="30353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707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23" y="31318"/>
                  </a:lnTo>
                  <a:lnTo>
                    <a:pt x="301447" y="32054"/>
                  </a:lnTo>
                  <a:lnTo>
                    <a:pt x="301917" y="32664"/>
                  </a:lnTo>
                  <a:lnTo>
                    <a:pt x="302666" y="32740"/>
                  </a:lnTo>
                  <a:lnTo>
                    <a:pt x="303466" y="32816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80"/>
                  </a:moveTo>
                  <a:lnTo>
                    <a:pt x="308343" y="30708"/>
                  </a:lnTo>
                  <a:lnTo>
                    <a:pt x="307581" y="30619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52" y="33134"/>
                  </a:lnTo>
                  <a:lnTo>
                    <a:pt x="307301" y="33197"/>
                  </a:lnTo>
                  <a:lnTo>
                    <a:pt x="308102" y="33286"/>
                  </a:lnTo>
                  <a:lnTo>
                    <a:pt x="308648" y="32778"/>
                  </a:lnTo>
                  <a:lnTo>
                    <a:pt x="308800" y="31280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78" y="31165"/>
                  </a:lnTo>
                  <a:lnTo>
                    <a:pt x="312216" y="31089"/>
                  </a:lnTo>
                  <a:lnTo>
                    <a:pt x="311467" y="31013"/>
                  </a:lnTo>
                  <a:lnTo>
                    <a:pt x="310870" y="31496"/>
                  </a:lnTo>
                  <a:lnTo>
                    <a:pt x="310794" y="32245"/>
                  </a:lnTo>
                  <a:lnTo>
                    <a:pt x="310718" y="32981"/>
                  </a:lnTo>
                  <a:lnTo>
                    <a:pt x="311188" y="33591"/>
                  </a:lnTo>
                  <a:lnTo>
                    <a:pt x="312750" y="33743"/>
                  </a:lnTo>
                  <a:lnTo>
                    <a:pt x="313283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07"/>
                  </a:moveTo>
                  <a:lnTo>
                    <a:pt x="317614" y="31635"/>
                  </a:lnTo>
                  <a:lnTo>
                    <a:pt x="316865" y="31546"/>
                  </a:lnTo>
                  <a:lnTo>
                    <a:pt x="316090" y="31483"/>
                  </a:lnTo>
                  <a:lnTo>
                    <a:pt x="315506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23" y="34048"/>
                  </a:lnTo>
                  <a:lnTo>
                    <a:pt x="316572" y="34124"/>
                  </a:lnTo>
                  <a:lnTo>
                    <a:pt x="317373" y="34213"/>
                  </a:lnTo>
                  <a:lnTo>
                    <a:pt x="317931" y="33705"/>
                  </a:lnTo>
                  <a:lnTo>
                    <a:pt x="318071" y="32207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092"/>
                  </a:lnTo>
                  <a:lnTo>
                    <a:pt x="321500" y="32016"/>
                  </a:lnTo>
                  <a:lnTo>
                    <a:pt x="320738" y="31940"/>
                  </a:lnTo>
                  <a:lnTo>
                    <a:pt x="320141" y="32423"/>
                  </a:lnTo>
                  <a:lnTo>
                    <a:pt x="320078" y="33172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08" y="34594"/>
                  </a:lnTo>
                  <a:lnTo>
                    <a:pt x="322008" y="34671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85" y="32550"/>
                  </a:lnTo>
                  <a:lnTo>
                    <a:pt x="325386" y="32410"/>
                  </a:lnTo>
                  <a:lnTo>
                    <a:pt x="324789" y="32880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094" y="34975"/>
                  </a:lnTo>
                  <a:lnTo>
                    <a:pt x="325856" y="35052"/>
                  </a:lnTo>
                  <a:lnTo>
                    <a:pt x="326644" y="35140"/>
                  </a:lnTo>
                  <a:lnTo>
                    <a:pt x="327202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10310787" y="6086062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36"/>
                  </a:moveTo>
                  <a:lnTo>
                    <a:pt x="2260" y="152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2032" y="2730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48" y="2438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31" y="1066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59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1303" y="3657"/>
                  </a:lnTo>
                  <a:lnTo>
                    <a:pt x="11849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37" y="2120"/>
                  </a:moveTo>
                  <a:lnTo>
                    <a:pt x="16167" y="1536"/>
                  </a:lnTo>
                  <a:lnTo>
                    <a:pt x="14668" y="1384"/>
                  </a:lnTo>
                  <a:lnTo>
                    <a:pt x="14071" y="1866"/>
                  </a:lnTo>
                  <a:lnTo>
                    <a:pt x="13995" y="2628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38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37" y="2120"/>
                  </a:lnTo>
                  <a:close/>
                </a:path>
                <a:path w="594995" h="31114">
                  <a:moveTo>
                    <a:pt x="21272" y="2590"/>
                  </a:moveTo>
                  <a:lnTo>
                    <a:pt x="20815" y="2006"/>
                  </a:lnTo>
                  <a:lnTo>
                    <a:pt x="20053" y="1930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24" y="4432"/>
                  </a:lnTo>
                  <a:lnTo>
                    <a:pt x="19773" y="4495"/>
                  </a:lnTo>
                  <a:lnTo>
                    <a:pt x="20574" y="4584"/>
                  </a:lnTo>
                  <a:lnTo>
                    <a:pt x="21120" y="4076"/>
                  </a:lnTo>
                  <a:lnTo>
                    <a:pt x="21272" y="2590"/>
                  </a:lnTo>
                  <a:close/>
                </a:path>
                <a:path w="594995" h="31114">
                  <a:moveTo>
                    <a:pt x="25908" y="3048"/>
                  </a:moveTo>
                  <a:lnTo>
                    <a:pt x="25450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56"/>
                  </a:lnTo>
                  <a:lnTo>
                    <a:pt x="23190" y="4279"/>
                  </a:lnTo>
                  <a:lnTo>
                    <a:pt x="23660" y="4889"/>
                  </a:lnTo>
                  <a:lnTo>
                    <a:pt x="24409" y="4965"/>
                  </a:lnTo>
                  <a:lnTo>
                    <a:pt x="25209" y="5054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594995" h="31114">
                  <a:moveTo>
                    <a:pt x="30543" y="3517"/>
                  </a:moveTo>
                  <a:lnTo>
                    <a:pt x="30086" y="2921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38" y="4749"/>
                  </a:lnTo>
                  <a:lnTo>
                    <a:pt x="28295" y="5359"/>
                  </a:lnTo>
                  <a:lnTo>
                    <a:pt x="29857" y="5511"/>
                  </a:lnTo>
                  <a:lnTo>
                    <a:pt x="30403" y="5003"/>
                  </a:lnTo>
                  <a:lnTo>
                    <a:pt x="30543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50" y="4483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69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27" y="4432"/>
                  </a:moveTo>
                  <a:lnTo>
                    <a:pt x="39357" y="3848"/>
                  </a:lnTo>
                  <a:lnTo>
                    <a:pt x="37858" y="3708"/>
                  </a:lnTo>
                  <a:lnTo>
                    <a:pt x="37261" y="4191"/>
                  </a:lnTo>
                  <a:lnTo>
                    <a:pt x="37185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8328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27" y="4432"/>
                  </a:lnTo>
                  <a:close/>
                </a:path>
                <a:path w="594995" h="31114">
                  <a:moveTo>
                    <a:pt x="44462" y="4902"/>
                  </a:moveTo>
                  <a:lnTo>
                    <a:pt x="43992" y="4318"/>
                  </a:lnTo>
                  <a:lnTo>
                    <a:pt x="42494" y="4165"/>
                  </a:lnTo>
                  <a:lnTo>
                    <a:pt x="41897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62" y="4902"/>
                  </a:lnTo>
                  <a:close/>
                </a:path>
                <a:path w="594995" h="31114">
                  <a:moveTo>
                    <a:pt x="49098" y="5359"/>
                  </a:moveTo>
                  <a:lnTo>
                    <a:pt x="48641" y="4775"/>
                  </a:lnTo>
                  <a:lnTo>
                    <a:pt x="47129" y="4635"/>
                  </a:lnTo>
                  <a:lnTo>
                    <a:pt x="46532" y="5105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50" y="7200"/>
                  </a:lnTo>
                  <a:lnTo>
                    <a:pt x="47599" y="7277"/>
                  </a:lnTo>
                  <a:lnTo>
                    <a:pt x="48399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594995" h="31114">
                  <a:moveTo>
                    <a:pt x="53733" y="5829"/>
                  </a:moveTo>
                  <a:lnTo>
                    <a:pt x="53276" y="5245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85" y="7670"/>
                  </a:lnTo>
                  <a:lnTo>
                    <a:pt x="53047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912" y="5702"/>
                  </a:lnTo>
                  <a:lnTo>
                    <a:pt x="56400" y="5562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64" y="7531"/>
                  </a:lnTo>
                  <a:lnTo>
                    <a:pt x="56121" y="8128"/>
                  </a:lnTo>
                  <a:lnTo>
                    <a:pt x="56870" y="8204"/>
                  </a:lnTo>
                  <a:lnTo>
                    <a:pt x="57670" y="8293"/>
                  </a:lnTo>
                  <a:lnTo>
                    <a:pt x="58229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75" y="7251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65" y="8242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52" y="7213"/>
                  </a:moveTo>
                  <a:lnTo>
                    <a:pt x="67183" y="6629"/>
                  </a:lnTo>
                  <a:lnTo>
                    <a:pt x="65684" y="6477"/>
                  </a:lnTo>
                  <a:lnTo>
                    <a:pt x="65087" y="6959"/>
                  </a:lnTo>
                  <a:lnTo>
                    <a:pt x="65011" y="7721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54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52" y="7213"/>
                  </a:lnTo>
                  <a:close/>
                </a:path>
                <a:path w="594995" h="31114">
                  <a:moveTo>
                    <a:pt x="72288" y="7683"/>
                  </a:moveTo>
                  <a:lnTo>
                    <a:pt x="71818" y="7099"/>
                  </a:lnTo>
                  <a:lnTo>
                    <a:pt x="71069" y="7023"/>
                  </a:lnTo>
                  <a:lnTo>
                    <a:pt x="70319" y="6946"/>
                  </a:lnTo>
                  <a:lnTo>
                    <a:pt x="69723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89" y="9588"/>
                  </a:lnTo>
                  <a:lnTo>
                    <a:pt x="71589" y="9677"/>
                  </a:lnTo>
                  <a:lnTo>
                    <a:pt x="72136" y="9169"/>
                  </a:lnTo>
                  <a:lnTo>
                    <a:pt x="72288" y="7683"/>
                  </a:lnTo>
                  <a:close/>
                </a:path>
                <a:path w="594995" h="31114">
                  <a:moveTo>
                    <a:pt x="76923" y="8140"/>
                  </a:moveTo>
                  <a:lnTo>
                    <a:pt x="76466" y="7556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48"/>
                  </a:lnTo>
                  <a:lnTo>
                    <a:pt x="74206" y="9372"/>
                  </a:lnTo>
                  <a:lnTo>
                    <a:pt x="74676" y="9982"/>
                  </a:lnTo>
                  <a:lnTo>
                    <a:pt x="75425" y="10058"/>
                  </a:lnTo>
                  <a:lnTo>
                    <a:pt x="76225" y="10147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594995" h="31114">
                  <a:moveTo>
                    <a:pt x="81559" y="8597"/>
                  </a:moveTo>
                  <a:lnTo>
                    <a:pt x="81102" y="8013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52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37" y="8483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5509" y="11074"/>
                  </a:lnTo>
                  <a:lnTo>
                    <a:pt x="86055" y="10566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90830" y="9525"/>
                  </a:moveTo>
                  <a:lnTo>
                    <a:pt x="90373" y="8940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201" y="10033"/>
                  </a:lnTo>
                  <a:lnTo>
                    <a:pt x="88125" y="10769"/>
                  </a:lnTo>
                  <a:lnTo>
                    <a:pt x="88582" y="11379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90" y="11023"/>
                  </a:lnTo>
                  <a:lnTo>
                    <a:pt x="90830" y="9525"/>
                  </a:lnTo>
                  <a:close/>
                </a:path>
                <a:path w="594995" h="31114">
                  <a:moveTo>
                    <a:pt x="95478" y="9994"/>
                  </a:moveTo>
                  <a:lnTo>
                    <a:pt x="95008" y="9410"/>
                  </a:lnTo>
                  <a:lnTo>
                    <a:pt x="93510" y="9258"/>
                  </a:lnTo>
                  <a:lnTo>
                    <a:pt x="92913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80" y="11912"/>
                  </a:lnTo>
                  <a:lnTo>
                    <a:pt x="94767" y="11988"/>
                  </a:lnTo>
                  <a:lnTo>
                    <a:pt x="95326" y="11493"/>
                  </a:lnTo>
                  <a:lnTo>
                    <a:pt x="95478" y="9994"/>
                  </a:lnTo>
                  <a:close/>
                </a:path>
                <a:path w="594995" h="31114">
                  <a:moveTo>
                    <a:pt x="100114" y="10452"/>
                  </a:moveTo>
                  <a:lnTo>
                    <a:pt x="99644" y="9867"/>
                  </a:lnTo>
                  <a:lnTo>
                    <a:pt x="98145" y="9728"/>
                  </a:lnTo>
                  <a:lnTo>
                    <a:pt x="97548" y="10210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14" y="10452"/>
                  </a:lnTo>
                  <a:close/>
                </a:path>
                <a:path w="594995" h="31114">
                  <a:moveTo>
                    <a:pt x="104749" y="10922"/>
                  </a:moveTo>
                  <a:lnTo>
                    <a:pt x="104292" y="10337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501" y="12763"/>
                  </a:lnTo>
                  <a:lnTo>
                    <a:pt x="103251" y="12839"/>
                  </a:lnTo>
                  <a:lnTo>
                    <a:pt x="104051" y="12915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594995" h="31114">
                  <a:moveTo>
                    <a:pt x="109385" y="11379"/>
                  </a:moveTo>
                  <a:lnTo>
                    <a:pt x="108927" y="10795"/>
                  </a:lnTo>
                  <a:lnTo>
                    <a:pt x="107416" y="10655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594995" h="31114">
                  <a:moveTo>
                    <a:pt x="114020" y="11849"/>
                  </a:moveTo>
                  <a:lnTo>
                    <a:pt x="113563" y="11264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91" y="12344"/>
                  </a:lnTo>
                  <a:lnTo>
                    <a:pt x="111315" y="13081"/>
                  </a:lnTo>
                  <a:lnTo>
                    <a:pt x="111772" y="13690"/>
                  </a:lnTo>
                  <a:lnTo>
                    <a:pt x="112522" y="13766"/>
                  </a:lnTo>
                  <a:lnTo>
                    <a:pt x="113322" y="13843"/>
                  </a:lnTo>
                  <a:lnTo>
                    <a:pt x="113880" y="13347"/>
                  </a:lnTo>
                  <a:lnTo>
                    <a:pt x="114020" y="11849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98" y="11734"/>
                  </a:lnTo>
                  <a:lnTo>
                    <a:pt x="117449" y="11645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27" y="12814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70" y="14224"/>
                  </a:lnTo>
                  <a:lnTo>
                    <a:pt x="117957" y="14312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304" y="12776"/>
                  </a:moveTo>
                  <a:lnTo>
                    <a:pt x="122834" y="12192"/>
                  </a:lnTo>
                  <a:lnTo>
                    <a:pt x="121335" y="12039"/>
                  </a:lnTo>
                  <a:lnTo>
                    <a:pt x="120738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805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304" y="12776"/>
                  </a:lnTo>
                  <a:close/>
                </a:path>
                <a:path w="594995" h="31114">
                  <a:moveTo>
                    <a:pt x="127939" y="13233"/>
                  </a:moveTo>
                  <a:lnTo>
                    <a:pt x="127469" y="12649"/>
                  </a:lnTo>
                  <a:lnTo>
                    <a:pt x="125971" y="12496"/>
                  </a:lnTo>
                  <a:lnTo>
                    <a:pt x="125374" y="12979"/>
                  </a:lnTo>
                  <a:lnTo>
                    <a:pt x="125298" y="13741"/>
                  </a:lnTo>
                  <a:lnTo>
                    <a:pt x="125222" y="14465"/>
                  </a:lnTo>
                  <a:lnTo>
                    <a:pt x="125691" y="15074"/>
                  </a:lnTo>
                  <a:lnTo>
                    <a:pt x="126441" y="15151"/>
                  </a:lnTo>
                  <a:lnTo>
                    <a:pt x="127241" y="15240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594995" h="31114">
                  <a:moveTo>
                    <a:pt x="132575" y="13690"/>
                  </a:moveTo>
                  <a:lnTo>
                    <a:pt x="132118" y="13119"/>
                  </a:lnTo>
                  <a:lnTo>
                    <a:pt x="131356" y="13030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27" y="15544"/>
                  </a:lnTo>
                  <a:lnTo>
                    <a:pt x="131076" y="15608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594995" h="31114">
                  <a:moveTo>
                    <a:pt x="137210" y="14160"/>
                  </a:moveTo>
                  <a:lnTo>
                    <a:pt x="136753" y="13576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68"/>
                  </a:lnTo>
                  <a:lnTo>
                    <a:pt x="134505" y="15392"/>
                  </a:lnTo>
                  <a:lnTo>
                    <a:pt x="134962" y="16002"/>
                  </a:lnTo>
                  <a:lnTo>
                    <a:pt x="136525" y="16154"/>
                  </a:lnTo>
                  <a:lnTo>
                    <a:pt x="137071" y="15659"/>
                  </a:lnTo>
                  <a:lnTo>
                    <a:pt x="137210" y="14160"/>
                  </a:lnTo>
                  <a:close/>
                </a:path>
                <a:path w="594995" h="31114">
                  <a:moveTo>
                    <a:pt x="141846" y="14617"/>
                  </a:moveTo>
                  <a:lnTo>
                    <a:pt x="141389" y="14046"/>
                  </a:lnTo>
                  <a:lnTo>
                    <a:pt x="140639" y="13957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41" y="15862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706" y="16116"/>
                  </a:lnTo>
                  <a:lnTo>
                    <a:pt x="141846" y="14617"/>
                  </a:lnTo>
                  <a:close/>
                </a:path>
                <a:path w="594995" h="31114">
                  <a:moveTo>
                    <a:pt x="146481" y="15087"/>
                  </a:moveTo>
                  <a:lnTo>
                    <a:pt x="146024" y="14503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52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95" y="17005"/>
                  </a:lnTo>
                  <a:lnTo>
                    <a:pt x="145783" y="17081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594995" h="31114">
                  <a:moveTo>
                    <a:pt x="151130" y="15544"/>
                  </a:moveTo>
                  <a:lnTo>
                    <a:pt x="150660" y="14960"/>
                  </a:lnTo>
                  <a:lnTo>
                    <a:pt x="149161" y="14820"/>
                  </a:lnTo>
                  <a:lnTo>
                    <a:pt x="148564" y="15303"/>
                  </a:lnTo>
                  <a:lnTo>
                    <a:pt x="148488" y="16052"/>
                  </a:lnTo>
                  <a:lnTo>
                    <a:pt x="148412" y="16789"/>
                  </a:lnTo>
                  <a:lnTo>
                    <a:pt x="148869" y="17386"/>
                  </a:lnTo>
                  <a:lnTo>
                    <a:pt x="149631" y="17462"/>
                  </a:lnTo>
                  <a:lnTo>
                    <a:pt x="150418" y="17551"/>
                  </a:lnTo>
                  <a:lnTo>
                    <a:pt x="150977" y="17043"/>
                  </a:lnTo>
                  <a:lnTo>
                    <a:pt x="151130" y="15544"/>
                  </a:lnTo>
                  <a:close/>
                </a:path>
                <a:path w="594995" h="31114">
                  <a:moveTo>
                    <a:pt x="155765" y="16014"/>
                  </a:moveTo>
                  <a:lnTo>
                    <a:pt x="155295" y="15430"/>
                  </a:lnTo>
                  <a:lnTo>
                    <a:pt x="153797" y="15278"/>
                  </a:lnTo>
                  <a:lnTo>
                    <a:pt x="153200" y="15748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32"/>
                  </a:lnTo>
                  <a:lnTo>
                    <a:pt x="155067" y="18008"/>
                  </a:lnTo>
                  <a:lnTo>
                    <a:pt x="155613" y="17513"/>
                  </a:lnTo>
                  <a:lnTo>
                    <a:pt x="155765" y="16014"/>
                  </a:lnTo>
                  <a:close/>
                </a:path>
                <a:path w="594995" h="31114">
                  <a:moveTo>
                    <a:pt x="160401" y="16471"/>
                  </a:moveTo>
                  <a:lnTo>
                    <a:pt x="159943" y="15887"/>
                  </a:lnTo>
                  <a:lnTo>
                    <a:pt x="158432" y="15735"/>
                  </a:lnTo>
                  <a:lnTo>
                    <a:pt x="157835" y="16217"/>
                  </a:lnTo>
                  <a:lnTo>
                    <a:pt x="157759" y="16979"/>
                  </a:lnTo>
                  <a:lnTo>
                    <a:pt x="157683" y="17703"/>
                  </a:lnTo>
                  <a:lnTo>
                    <a:pt x="158153" y="18313"/>
                  </a:lnTo>
                  <a:lnTo>
                    <a:pt x="158902" y="18389"/>
                  </a:lnTo>
                  <a:lnTo>
                    <a:pt x="159702" y="18478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594995" h="31114">
                  <a:moveTo>
                    <a:pt x="165036" y="16941"/>
                  </a:moveTo>
                  <a:lnTo>
                    <a:pt x="164579" y="16344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31" y="18173"/>
                  </a:lnTo>
                  <a:lnTo>
                    <a:pt x="162788" y="18783"/>
                  </a:lnTo>
                  <a:lnTo>
                    <a:pt x="163537" y="18859"/>
                  </a:lnTo>
                  <a:lnTo>
                    <a:pt x="164338" y="18935"/>
                  </a:lnTo>
                  <a:lnTo>
                    <a:pt x="164896" y="18440"/>
                  </a:lnTo>
                  <a:lnTo>
                    <a:pt x="165036" y="16941"/>
                  </a:lnTo>
                  <a:close/>
                </a:path>
                <a:path w="594995" h="31114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43" y="17907"/>
                  </a:lnTo>
                  <a:lnTo>
                    <a:pt x="166966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594995" h="31114">
                  <a:moveTo>
                    <a:pt x="174307" y="17868"/>
                  </a:moveTo>
                  <a:lnTo>
                    <a:pt x="173850" y="17272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78" y="18364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08" y="19773"/>
                  </a:lnTo>
                  <a:lnTo>
                    <a:pt x="173609" y="19862"/>
                  </a:lnTo>
                  <a:lnTo>
                    <a:pt x="174167" y="19367"/>
                  </a:lnTo>
                  <a:lnTo>
                    <a:pt x="174307" y="17868"/>
                  </a:lnTo>
                  <a:close/>
                </a:path>
                <a:path w="594995" h="31114">
                  <a:moveTo>
                    <a:pt x="178955" y="18326"/>
                  </a:moveTo>
                  <a:lnTo>
                    <a:pt x="178485" y="17741"/>
                  </a:lnTo>
                  <a:lnTo>
                    <a:pt x="176987" y="17589"/>
                  </a:lnTo>
                  <a:lnTo>
                    <a:pt x="176390" y="18072"/>
                  </a:lnTo>
                  <a:lnTo>
                    <a:pt x="176314" y="18834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55" y="18326"/>
                  </a:lnTo>
                  <a:close/>
                </a:path>
                <a:path w="594995" h="31114">
                  <a:moveTo>
                    <a:pt x="183591" y="18796"/>
                  </a:moveTo>
                  <a:lnTo>
                    <a:pt x="183134" y="18199"/>
                  </a:lnTo>
                  <a:lnTo>
                    <a:pt x="181622" y="18059"/>
                  </a:lnTo>
                  <a:lnTo>
                    <a:pt x="181025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43" y="20637"/>
                  </a:lnTo>
                  <a:lnTo>
                    <a:pt x="182092" y="20701"/>
                  </a:lnTo>
                  <a:lnTo>
                    <a:pt x="182892" y="20789"/>
                  </a:lnTo>
                  <a:lnTo>
                    <a:pt x="183438" y="20281"/>
                  </a:lnTo>
                  <a:lnTo>
                    <a:pt x="183591" y="18796"/>
                  </a:lnTo>
                  <a:close/>
                </a:path>
                <a:path w="594995" h="31114">
                  <a:moveTo>
                    <a:pt x="188226" y="19253"/>
                  </a:moveTo>
                  <a:lnTo>
                    <a:pt x="187769" y="18669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61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6728" y="21170"/>
                  </a:lnTo>
                  <a:lnTo>
                    <a:pt x="187528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594995" h="31114">
                  <a:moveTo>
                    <a:pt x="192862" y="19710"/>
                  </a:moveTo>
                  <a:lnTo>
                    <a:pt x="192405" y="19126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57" y="20955"/>
                  </a:lnTo>
                  <a:lnTo>
                    <a:pt x="190614" y="21564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22" y="21209"/>
                  </a:lnTo>
                  <a:lnTo>
                    <a:pt x="192862" y="19710"/>
                  </a:lnTo>
                  <a:close/>
                </a:path>
                <a:path w="594995" h="31114">
                  <a:moveTo>
                    <a:pt x="197497" y="20180"/>
                  </a:moveTo>
                  <a:lnTo>
                    <a:pt x="197040" y="19596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68" y="20675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58" y="21678"/>
                  </a:lnTo>
                  <a:lnTo>
                    <a:pt x="197497" y="20180"/>
                  </a:lnTo>
                  <a:close/>
                </a:path>
                <a:path w="594995" h="31114">
                  <a:moveTo>
                    <a:pt x="202145" y="20637"/>
                  </a:moveTo>
                  <a:lnTo>
                    <a:pt x="201676" y="20053"/>
                  </a:lnTo>
                  <a:lnTo>
                    <a:pt x="200177" y="19913"/>
                  </a:lnTo>
                  <a:lnTo>
                    <a:pt x="199580" y="20383"/>
                  </a:lnTo>
                  <a:lnTo>
                    <a:pt x="199504" y="21145"/>
                  </a:lnTo>
                  <a:lnTo>
                    <a:pt x="199428" y="21882"/>
                  </a:lnTo>
                  <a:lnTo>
                    <a:pt x="199885" y="22491"/>
                  </a:lnTo>
                  <a:lnTo>
                    <a:pt x="200647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45" y="20637"/>
                  </a:lnTo>
                  <a:close/>
                </a:path>
                <a:path w="594995" h="31114">
                  <a:moveTo>
                    <a:pt x="206781" y="21107"/>
                  </a:moveTo>
                  <a:lnTo>
                    <a:pt x="206311" y="20523"/>
                  </a:lnTo>
                  <a:lnTo>
                    <a:pt x="204812" y="20370"/>
                  </a:lnTo>
                  <a:lnTo>
                    <a:pt x="204216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25"/>
                  </a:lnTo>
                  <a:lnTo>
                    <a:pt x="206070" y="23101"/>
                  </a:lnTo>
                  <a:lnTo>
                    <a:pt x="206629" y="22606"/>
                  </a:lnTo>
                  <a:lnTo>
                    <a:pt x="206781" y="21107"/>
                  </a:lnTo>
                  <a:close/>
                </a:path>
                <a:path w="594995" h="31114">
                  <a:moveTo>
                    <a:pt x="211416" y="21564"/>
                  </a:moveTo>
                  <a:lnTo>
                    <a:pt x="210959" y="20980"/>
                  </a:lnTo>
                  <a:lnTo>
                    <a:pt x="209448" y="20840"/>
                  </a:lnTo>
                  <a:lnTo>
                    <a:pt x="208851" y="21323"/>
                  </a:lnTo>
                  <a:lnTo>
                    <a:pt x="208775" y="22072"/>
                  </a:lnTo>
                  <a:lnTo>
                    <a:pt x="208699" y="22809"/>
                  </a:lnTo>
                  <a:lnTo>
                    <a:pt x="209169" y="23406"/>
                  </a:lnTo>
                  <a:lnTo>
                    <a:pt x="209918" y="23482"/>
                  </a:lnTo>
                  <a:lnTo>
                    <a:pt x="210718" y="23571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594995" h="31114">
                  <a:moveTo>
                    <a:pt x="216052" y="22034"/>
                  </a:moveTo>
                  <a:lnTo>
                    <a:pt x="215595" y="21450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804" y="23876"/>
                  </a:lnTo>
                  <a:lnTo>
                    <a:pt x="215366" y="24028"/>
                  </a:lnTo>
                  <a:lnTo>
                    <a:pt x="215900" y="23533"/>
                  </a:lnTo>
                  <a:lnTo>
                    <a:pt x="216052" y="22034"/>
                  </a:lnTo>
                  <a:close/>
                </a:path>
                <a:path w="594995" h="31114">
                  <a:moveTo>
                    <a:pt x="220687" y="22491"/>
                  </a:moveTo>
                  <a:lnTo>
                    <a:pt x="220230" y="21907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99"/>
                  </a:lnTo>
                  <a:lnTo>
                    <a:pt x="217982" y="23723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98"/>
                  </a:lnTo>
                  <a:lnTo>
                    <a:pt x="220548" y="23990"/>
                  </a:lnTo>
                  <a:lnTo>
                    <a:pt x="220687" y="22491"/>
                  </a:lnTo>
                  <a:close/>
                </a:path>
                <a:path w="594995" h="31114">
                  <a:moveTo>
                    <a:pt x="225323" y="22961"/>
                  </a:moveTo>
                  <a:lnTo>
                    <a:pt x="224866" y="22364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94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3837" y="24879"/>
                  </a:lnTo>
                  <a:lnTo>
                    <a:pt x="224624" y="24955"/>
                  </a:lnTo>
                  <a:lnTo>
                    <a:pt x="225183" y="24460"/>
                  </a:lnTo>
                  <a:lnTo>
                    <a:pt x="225323" y="22961"/>
                  </a:lnTo>
                  <a:close/>
                </a:path>
                <a:path w="594995" h="31114">
                  <a:moveTo>
                    <a:pt x="229958" y="23418"/>
                  </a:moveTo>
                  <a:lnTo>
                    <a:pt x="229501" y="22847"/>
                  </a:lnTo>
                  <a:lnTo>
                    <a:pt x="228752" y="22758"/>
                  </a:lnTo>
                  <a:lnTo>
                    <a:pt x="227990" y="22682"/>
                  </a:lnTo>
                  <a:lnTo>
                    <a:pt x="227406" y="23164"/>
                  </a:lnTo>
                  <a:lnTo>
                    <a:pt x="227330" y="23926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73" y="25336"/>
                  </a:lnTo>
                  <a:lnTo>
                    <a:pt x="229260" y="25412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594995" h="31114">
                  <a:moveTo>
                    <a:pt x="234607" y="23888"/>
                  </a:moveTo>
                  <a:lnTo>
                    <a:pt x="234137" y="23291"/>
                  </a:lnTo>
                  <a:lnTo>
                    <a:pt x="232638" y="23152"/>
                  </a:lnTo>
                  <a:lnTo>
                    <a:pt x="232041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108" y="25793"/>
                  </a:lnTo>
                  <a:lnTo>
                    <a:pt x="233895" y="25882"/>
                  </a:lnTo>
                  <a:lnTo>
                    <a:pt x="234454" y="25387"/>
                  </a:lnTo>
                  <a:lnTo>
                    <a:pt x="234607" y="23888"/>
                  </a:lnTo>
                  <a:close/>
                </a:path>
                <a:path w="594995" h="31114">
                  <a:moveTo>
                    <a:pt x="506679" y="19837"/>
                  </a:moveTo>
                  <a:lnTo>
                    <a:pt x="506209" y="19253"/>
                  </a:lnTo>
                  <a:lnTo>
                    <a:pt x="504710" y="19113"/>
                  </a:lnTo>
                  <a:lnTo>
                    <a:pt x="504113" y="19583"/>
                  </a:lnTo>
                  <a:lnTo>
                    <a:pt x="504037" y="20345"/>
                  </a:lnTo>
                  <a:lnTo>
                    <a:pt x="503961" y="21082"/>
                  </a:lnTo>
                  <a:lnTo>
                    <a:pt x="504418" y="21678"/>
                  </a:lnTo>
                  <a:lnTo>
                    <a:pt x="505180" y="21755"/>
                  </a:lnTo>
                  <a:lnTo>
                    <a:pt x="505968" y="21844"/>
                  </a:lnTo>
                  <a:lnTo>
                    <a:pt x="506526" y="21336"/>
                  </a:lnTo>
                  <a:lnTo>
                    <a:pt x="506679" y="19837"/>
                  </a:lnTo>
                  <a:close/>
                </a:path>
                <a:path w="594995" h="31114">
                  <a:moveTo>
                    <a:pt x="511314" y="20307"/>
                  </a:moveTo>
                  <a:lnTo>
                    <a:pt x="510857" y="19723"/>
                  </a:lnTo>
                  <a:lnTo>
                    <a:pt x="510095" y="19646"/>
                  </a:lnTo>
                  <a:lnTo>
                    <a:pt x="509346" y="19570"/>
                  </a:lnTo>
                  <a:lnTo>
                    <a:pt x="508749" y="20053"/>
                  </a:lnTo>
                  <a:lnTo>
                    <a:pt x="508673" y="20802"/>
                  </a:lnTo>
                  <a:lnTo>
                    <a:pt x="508596" y="21539"/>
                  </a:lnTo>
                  <a:lnTo>
                    <a:pt x="509066" y="22148"/>
                  </a:lnTo>
                  <a:lnTo>
                    <a:pt x="509816" y="22225"/>
                  </a:lnTo>
                  <a:lnTo>
                    <a:pt x="510616" y="22301"/>
                  </a:lnTo>
                  <a:lnTo>
                    <a:pt x="511162" y="21805"/>
                  </a:lnTo>
                  <a:lnTo>
                    <a:pt x="511314" y="20307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93" y="20193"/>
                  </a:lnTo>
                  <a:lnTo>
                    <a:pt x="514731" y="20104"/>
                  </a:lnTo>
                  <a:lnTo>
                    <a:pt x="513981" y="20027"/>
                  </a:lnTo>
                  <a:lnTo>
                    <a:pt x="513384" y="20510"/>
                  </a:lnTo>
                  <a:lnTo>
                    <a:pt x="513308" y="21272"/>
                  </a:lnTo>
                  <a:lnTo>
                    <a:pt x="513232" y="21996"/>
                  </a:lnTo>
                  <a:lnTo>
                    <a:pt x="513702" y="22606"/>
                  </a:lnTo>
                  <a:lnTo>
                    <a:pt x="514451" y="22682"/>
                  </a:lnTo>
                  <a:lnTo>
                    <a:pt x="515251" y="22758"/>
                  </a:lnTo>
                  <a:lnTo>
                    <a:pt x="515797" y="22263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34"/>
                  </a:moveTo>
                  <a:lnTo>
                    <a:pt x="520128" y="20637"/>
                  </a:lnTo>
                  <a:lnTo>
                    <a:pt x="518617" y="20497"/>
                  </a:lnTo>
                  <a:lnTo>
                    <a:pt x="518020" y="20980"/>
                  </a:lnTo>
                  <a:lnTo>
                    <a:pt x="517944" y="21729"/>
                  </a:lnTo>
                  <a:lnTo>
                    <a:pt x="517880" y="22466"/>
                  </a:lnTo>
                  <a:lnTo>
                    <a:pt x="518337" y="23075"/>
                  </a:lnTo>
                  <a:lnTo>
                    <a:pt x="519087" y="23139"/>
                  </a:lnTo>
                  <a:lnTo>
                    <a:pt x="519887" y="23228"/>
                  </a:lnTo>
                  <a:lnTo>
                    <a:pt x="520446" y="22733"/>
                  </a:lnTo>
                  <a:lnTo>
                    <a:pt x="520585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07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92" y="22199"/>
                  </a:lnTo>
                  <a:lnTo>
                    <a:pt x="522516" y="22923"/>
                  </a:lnTo>
                  <a:lnTo>
                    <a:pt x="522973" y="23533"/>
                  </a:lnTo>
                  <a:lnTo>
                    <a:pt x="524535" y="23698"/>
                  </a:lnTo>
                  <a:lnTo>
                    <a:pt x="525081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48"/>
                  </a:moveTo>
                  <a:lnTo>
                    <a:pt x="529399" y="21577"/>
                  </a:lnTo>
                  <a:lnTo>
                    <a:pt x="528650" y="21501"/>
                  </a:lnTo>
                  <a:lnTo>
                    <a:pt x="527888" y="21424"/>
                  </a:lnTo>
                  <a:lnTo>
                    <a:pt x="527291" y="21907"/>
                  </a:lnTo>
                  <a:lnTo>
                    <a:pt x="527227" y="22656"/>
                  </a:lnTo>
                  <a:lnTo>
                    <a:pt x="527151" y="23393"/>
                  </a:lnTo>
                  <a:lnTo>
                    <a:pt x="527608" y="24003"/>
                  </a:lnTo>
                  <a:lnTo>
                    <a:pt x="528370" y="24066"/>
                  </a:lnTo>
                  <a:lnTo>
                    <a:pt x="529158" y="24155"/>
                  </a:lnTo>
                  <a:lnTo>
                    <a:pt x="529717" y="23647"/>
                  </a:lnTo>
                  <a:lnTo>
                    <a:pt x="529856" y="22148"/>
                  </a:lnTo>
                  <a:close/>
                </a:path>
                <a:path w="594995" h="31114">
                  <a:moveTo>
                    <a:pt x="534504" y="22618"/>
                  </a:moveTo>
                  <a:lnTo>
                    <a:pt x="534035" y="22047"/>
                  </a:lnTo>
                  <a:lnTo>
                    <a:pt x="533285" y="21958"/>
                  </a:lnTo>
                  <a:lnTo>
                    <a:pt x="532536" y="21882"/>
                  </a:lnTo>
                  <a:lnTo>
                    <a:pt x="531939" y="22364"/>
                  </a:lnTo>
                  <a:lnTo>
                    <a:pt x="531863" y="23126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3006" y="24536"/>
                  </a:lnTo>
                  <a:lnTo>
                    <a:pt x="533793" y="24612"/>
                  </a:lnTo>
                  <a:lnTo>
                    <a:pt x="534352" y="24117"/>
                  </a:lnTo>
                  <a:lnTo>
                    <a:pt x="534504" y="22618"/>
                  </a:lnTo>
                  <a:close/>
                </a:path>
                <a:path w="594995" h="31114">
                  <a:moveTo>
                    <a:pt x="539140" y="23075"/>
                  </a:moveTo>
                  <a:lnTo>
                    <a:pt x="538683" y="22491"/>
                  </a:lnTo>
                  <a:lnTo>
                    <a:pt x="537171" y="22352"/>
                  </a:lnTo>
                  <a:lnTo>
                    <a:pt x="536575" y="22834"/>
                  </a:lnTo>
                  <a:lnTo>
                    <a:pt x="536498" y="23583"/>
                  </a:lnTo>
                  <a:lnTo>
                    <a:pt x="536422" y="24320"/>
                  </a:lnTo>
                  <a:lnTo>
                    <a:pt x="536892" y="24930"/>
                  </a:lnTo>
                  <a:lnTo>
                    <a:pt x="537641" y="24993"/>
                  </a:lnTo>
                  <a:lnTo>
                    <a:pt x="538441" y="25082"/>
                  </a:lnTo>
                  <a:lnTo>
                    <a:pt x="538988" y="24574"/>
                  </a:lnTo>
                  <a:lnTo>
                    <a:pt x="539140" y="23075"/>
                  </a:lnTo>
                  <a:close/>
                </a:path>
                <a:path w="594995" h="31114">
                  <a:moveTo>
                    <a:pt x="543775" y="23545"/>
                  </a:moveTo>
                  <a:lnTo>
                    <a:pt x="543318" y="22961"/>
                  </a:lnTo>
                  <a:lnTo>
                    <a:pt x="542556" y="22885"/>
                  </a:lnTo>
                  <a:lnTo>
                    <a:pt x="541807" y="22809"/>
                  </a:lnTo>
                  <a:lnTo>
                    <a:pt x="541210" y="23291"/>
                  </a:lnTo>
                  <a:lnTo>
                    <a:pt x="541134" y="24041"/>
                  </a:lnTo>
                  <a:lnTo>
                    <a:pt x="541058" y="24777"/>
                  </a:lnTo>
                  <a:lnTo>
                    <a:pt x="541528" y="25387"/>
                  </a:lnTo>
                  <a:lnTo>
                    <a:pt x="542277" y="25463"/>
                  </a:lnTo>
                  <a:lnTo>
                    <a:pt x="543077" y="25539"/>
                  </a:lnTo>
                  <a:lnTo>
                    <a:pt x="543623" y="25044"/>
                  </a:lnTo>
                  <a:lnTo>
                    <a:pt x="543775" y="23545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54" y="23418"/>
                  </a:lnTo>
                  <a:lnTo>
                    <a:pt x="546430" y="23279"/>
                  </a:lnTo>
                  <a:lnTo>
                    <a:pt x="545846" y="23761"/>
                  </a:lnTo>
                  <a:lnTo>
                    <a:pt x="545769" y="24511"/>
                  </a:lnTo>
                  <a:lnTo>
                    <a:pt x="545706" y="25247"/>
                  </a:lnTo>
                  <a:lnTo>
                    <a:pt x="546163" y="25844"/>
                  </a:lnTo>
                  <a:lnTo>
                    <a:pt x="546912" y="25920"/>
                  </a:lnTo>
                  <a:lnTo>
                    <a:pt x="547712" y="26009"/>
                  </a:lnTo>
                  <a:lnTo>
                    <a:pt x="548271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89" y="23888"/>
                  </a:lnTo>
                  <a:lnTo>
                    <a:pt x="551840" y="23812"/>
                  </a:lnTo>
                  <a:lnTo>
                    <a:pt x="551065" y="23736"/>
                  </a:lnTo>
                  <a:lnTo>
                    <a:pt x="550481" y="24218"/>
                  </a:lnTo>
                  <a:lnTo>
                    <a:pt x="550418" y="24968"/>
                  </a:lnTo>
                  <a:lnTo>
                    <a:pt x="550341" y="25704"/>
                  </a:lnTo>
                  <a:lnTo>
                    <a:pt x="550799" y="26314"/>
                  </a:lnTo>
                  <a:lnTo>
                    <a:pt x="551548" y="26390"/>
                  </a:lnTo>
                  <a:lnTo>
                    <a:pt x="552348" y="26466"/>
                  </a:lnTo>
                  <a:lnTo>
                    <a:pt x="552907" y="25971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95" y="24930"/>
                  </a:moveTo>
                  <a:lnTo>
                    <a:pt x="557225" y="24345"/>
                  </a:lnTo>
                  <a:lnTo>
                    <a:pt x="555713" y="24206"/>
                  </a:lnTo>
                  <a:lnTo>
                    <a:pt x="555129" y="24688"/>
                  </a:lnTo>
                  <a:lnTo>
                    <a:pt x="555053" y="25438"/>
                  </a:lnTo>
                  <a:lnTo>
                    <a:pt x="554977" y="26174"/>
                  </a:lnTo>
                  <a:lnTo>
                    <a:pt x="555434" y="26771"/>
                  </a:lnTo>
                  <a:lnTo>
                    <a:pt x="556196" y="26847"/>
                  </a:lnTo>
                  <a:lnTo>
                    <a:pt x="556983" y="26936"/>
                  </a:lnTo>
                  <a:lnTo>
                    <a:pt x="557542" y="26428"/>
                  </a:lnTo>
                  <a:lnTo>
                    <a:pt x="557695" y="24930"/>
                  </a:lnTo>
                  <a:close/>
                </a:path>
                <a:path w="594995" h="31114">
                  <a:moveTo>
                    <a:pt x="562330" y="25400"/>
                  </a:moveTo>
                  <a:lnTo>
                    <a:pt x="561860" y="24803"/>
                  </a:lnTo>
                  <a:lnTo>
                    <a:pt x="560349" y="24663"/>
                  </a:lnTo>
                  <a:lnTo>
                    <a:pt x="559765" y="25146"/>
                  </a:lnTo>
                  <a:lnTo>
                    <a:pt x="559689" y="25895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0832" y="27317"/>
                  </a:lnTo>
                  <a:lnTo>
                    <a:pt x="561619" y="27393"/>
                  </a:lnTo>
                  <a:lnTo>
                    <a:pt x="562178" y="26898"/>
                  </a:lnTo>
                  <a:lnTo>
                    <a:pt x="562330" y="25400"/>
                  </a:lnTo>
                  <a:close/>
                </a:path>
                <a:path w="594995" h="31114">
                  <a:moveTo>
                    <a:pt x="566966" y="25857"/>
                  </a:moveTo>
                  <a:lnTo>
                    <a:pt x="566496" y="25285"/>
                  </a:lnTo>
                  <a:lnTo>
                    <a:pt x="565746" y="25196"/>
                  </a:lnTo>
                  <a:lnTo>
                    <a:pt x="564997" y="25120"/>
                  </a:lnTo>
                  <a:lnTo>
                    <a:pt x="564400" y="25603"/>
                  </a:lnTo>
                  <a:lnTo>
                    <a:pt x="564324" y="26365"/>
                  </a:lnTo>
                  <a:lnTo>
                    <a:pt x="564248" y="27089"/>
                  </a:lnTo>
                  <a:lnTo>
                    <a:pt x="564705" y="27698"/>
                  </a:lnTo>
                  <a:lnTo>
                    <a:pt x="565467" y="27774"/>
                  </a:lnTo>
                  <a:lnTo>
                    <a:pt x="566254" y="27863"/>
                  </a:lnTo>
                  <a:lnTo>
                    <a:pt x="566813" y="27355"/>
                  </a:lnTo>
                  <a:lnTo>
                    <a:pt x="566966" y="25857"/>
                  </a:lnTo>
                  <a:close/>
                </a:path>
                <a:path w="594995" h="31114">
                  <a:moveTo>
                    <a:pt x="571601" y="26327"/>
                  </a:moveTo>
                  <a:lnTo>
                    <a:pt x="571144" y="25730"/>
                  </a:lnTo>
                  <a:lnTo>
                    <a:pt x="569633" y="25590"/>
                  </a:lnTo>
                  <a:lnTo>
                    <a:pt x="569036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53" y="28168"/>
                  </a:lnTo>
                  <a:lnTo>
                    <a:pt x="570103" y="28244"/>
                  </a:lnTo>
                  <a:lnTo>
                    <a:pt x="570903" y="28321"/>
                  </a:lnTo>
                  <a:lnTo>
                    <a:pt x="571449" y="27825"/>
                  </a:lnTo>
                  <a:lnTo>
                    <a:pt x="571601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212"/>
                  </a:lnTo>
                  <a:lnTo>
                    <a:pt x="575030" y="26123"/>
                  </a:lnTo>
                  <a:lnTo>
                    <a:pt x="574268" y="26047"/>
                  </a:lnTo>
                  <a:lnTo>
                    <a:pt x="573671" y="26530"/>
                  </a:lnTo>
                  <a:lnTo>
                    <a:pt x="573608" y="27292"/>
                  </a:lnTo>
                  <a:lnTo>
                    <a:pt x="573532" y="28016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90"/>
                  </a:lnTo>
                  <a:lnTo>
                    <a:pt x="576097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41"/>
                  </a:moveTo>
                  <a:lnTo>
                    <a:pt x="580415" y="26670"/>
                  </a:lnTo>
                  <a:lnTo>
                    <a:pt x="579666" y="26581"/>
                  </a:lnTo>
                  <a:lnTo>
                    <a:pt x="578904" y="26517"/>
                  </a:lnTo>
                  <a:lnTo>
                    <a:pt x="578307" y="27000"/>
                  </a:lnTo>
                  <a:lnTo>
                    <a:pt x="578243" y="27749"/>
                  </a:lnTo>
                  <a:lnTo>
                    <a:pt x="578167" y="28486"/>
                  </a:lnTo>
                  <a:lnTo>
                    <a:pt x="578624" y="29095"/>
                  </a:lnTo>
                  <a:lnTo>
                    <a:pt x="579374" y="29159"/>
                  </a:lnTo>
                  <a:lnTo>
                    <a:pt x="580174" y="29248"/>
                  </a:lnTo>
                  <a:lnTo>
                    <a:pt x="580732" y="28740"/>
                  </a:lnTo>
                  <a:lnTo>
                    <a:pt x="580872" y="27241"/>
                  </a:lnTo>
                  <a:close/>
                </a:path>
                <a:path w="594995" h="31114">
                  <a:moveTo>
                    <a:pt x="585520" y="27711"/>
                  </a:moveTo>
                  <a:lnTo>
                    <a:pt x="585050" y="27127"/>
                  </a:lnTo>
                  <a:lnTo>
                    <a:pt x="583552" y="26974"/>
                  </a:lnTo>
                  <a:lnTo>
                    <a:pt x="582955" y="27457"/>
                  </a:lnTo>
                  <a:lnTo>
                    <a:pt x="582879" y="28219"/>
                  </a:lnTo>
                  <a:lnTo>
                    <a:pt x="582803" y="28943"/>
                  </a:lnTo>
                  <a:lnTo>
                    <a:pt x="583260" y="29552"/>
                  </a:lnTo>
                  <a:lnTo>
                    <a:pt x="584022" y="29629"/>
                  </a:lnTo>
                  <a:lnTo>
                    <a:pt x="584809" y="29718"/>
                  </a:lnTo>
                  <a:lnTo>
                    <a:pt x="585368" y="29210"/>
                  </a:lnTo>
                  <a:lnTo>
                    <a:pt x="585520" y="27711"/>
                  </a:lnTo>
                  <a:close/>
                </a:path>
                <a:path w="594995" h="31114">
                  <a:moveTo>
                    <a:pt x="590156" y="28168"/>
                  </a:moveTo>
                  <a:lnTo>
                    <a:pt x="589686" y="27597"/>
                  </a:lnTo>
                  <a:lnTo>
                    <a:pt x="588937" y="27508"/>
                  </a:lnTo>
                  <a:lnTo>
                    <a:pt x="588187" y="27444"/>
                  </a:lnTo>
                  <a:lnTo>
                    <a:pt x="587590" y="27927"/>
                  </a:lnTo>
                  <a:lnTo>
                    <a:pt x="587514" y="28676"/>
                  </a:lnTo>
                  <a:lnTo>
                    <a:pt x="587438" y="29413"/>
                  </a:lnTo>
                  <a:lnTo>
                    <a:pt x="587895" y="30022"/>
                  </a:lnTo>
                  <a:lnTo>
                    <a:pt x="588657" y="30086"/>
                  </a:lnTo>
                  <a:lnTo>
                    <a:pt x="589457" y="30175"/>
                  </a:lnTo>
                  <a:lnTo>
                    <a:pt x="590003" y="29667"/>
                  </a:lnTo>
                  <a:lnTo>
                    <a:pt x="590156" y="28168"/>
                  </a:lnTo>
                  <a:close/>
                </a:path>
                <a:path w="594995" h="31114">
                  <a:moveTo>
                    <a:pt x="594791" y="28638"/>
                  </a:moveTo>
                  <a:lnTo>
                    <a:pt x="594334" y="28067"/>
                  </a:lnTo>
                  <a:lnTo>
                    <a:pt x="593572" y="27978"/>
                  </a:lnTo>
                  <a:lnTo>
                    <a:pt x="592810" y="27901"/>
                  </a:lnTo>
                  <a:lnTo>
                    <a:pt x="592226" y="28384"/>
                  </a:lnTo>
                  <a:lnTo>
                    <a:pt x="592150" y="29133"/>
                  </a:lnTo>
                  <a:lnTo>
                    <a:pt x="592074" y="29870"/>
                  </a:lnTo>
                  <a:lnTo>
                    <a:pt x="592543" y="30480"/>
                  </a:lnTo>
                  <a:lnTo>
                    <a:pt x="593293" y="30556"/>
                  </a:lnTo>
                  <a:lnTo>
                    <a:pt x="594093" y="30632"/>
                  </a:lnTo>
                  <a:lnTo>
                    <a:pt x="594639" y="30137"/>
                  </a:lnTo>
                  <a:lnTo>
                    <a:pt x="594791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10542677" y="6109214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36"/>
                  </a:moveTo>
                  <a:lnTo>
                    <a:pt x="2247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41"/>
                  </a:lnTo>
                  <a:lnTo>
                    <a:pt x="2006" y="2730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96" y="609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701"/>
                  </a:lnTo>
                  <a:lnTo>
                    <a:pt x="4635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51"/>
                  </a:moveTo>
                  <a:lnTo>
                    <a:pt x="11531" y="1066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1303" y="3657"/>
                  </a:lnTo>
                  <a:lnTo>
                    <a:pt x="11849" y="3149"/>
                  </a:lnTo>
                  <a:lnTo>
                    <a:pt x="11988" y="1651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28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78"/>
                  </a:moveTo>
                  <a:lnTo>
                    <a:pt x="20802" y="1993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19"/>
                  </a:lnTo>
                  <a:lnTo>
                    <a:pt x="19773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327659" h="35560">
                  <a:moveTo>
                    <a:pt x="25908" y="3048"/>
                  </a:moveTo>
                  <a:lnTo>
                    <a:pt x="25438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5209" y="5041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327659" h="35560">
                  <a:moveTo>
                    <a:pt x="30543" y="3505"/>
                  </a:moveTo>
                  <a:lnTo>
                    <a:pt x="30073" y="2921"/>
                  </a:lnTo>
                  <a:lnTo>
                    <a:pt x="28575" y="2781"/>
                  </a:lnTo>
                  <a:lnTo>
                    <a:pt x="27978" y="3251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46"/>
                  </a:lnTo>
                  <a:lnTo>
                    <a:pt x="29845" y="5511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4480" y="5969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109" y="5676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05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98" y="5359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32" y="5105"/>
                  </a:lnTo>
                  <a:lnTo>
                    <a:pt x="46456" y="5867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99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327659" h="35560">
                  <a:moveTo>
                    <a:pt x="53733" y="5829"/>
                  </a:moveTo>
                  <a:lnTo>
                    <a:pt x="53263" y="5232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35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33" y="5829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899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51" y="7518"/>
                  </a:lnTo>
                  <a:lnTo>
                    <a:pt x="56121" y="8128"/>
                  </a:lnTo>
                  <a:lnTo>
                    <a:pt x="56870" y="8204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43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56" y="8585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52" y="8242"/>
                  </a:lnTo>
                  <a:lnTo>
                    <a:pt x="63004" y="6743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59" y="8597"/>
                  </a:moveTo>
                  <a:lnTo>
                    <a:pt x="81102" y="8013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39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83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47" y="10909"/>
                  </a:lnTo>
                  <a:lnTo>
                    <a:pt x="84696" y="10985"/>
                  </a:lnTo>
                  <a:lnTo>
                    <a:pt x="85496" y="11061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73" y="8940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5008" y="9398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26" y="11480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14" y="10452"/>
                  </a:moveTo>
                  <a:lnTo>
                    <a:pt x="99644" y="9867"/>
                  </a:lnTo>
                  <a:lnTo>
                    <a:pt x="98132" y="9715"/>
                  </a:lnTo>
                  <a:lnTo>
                    <a:pt x="97548" y="10198"/>
                  </a:lnTo>
                  <a:lnTo>
                    <a:pt x="97472" y="10960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14" y="10452"/>
                  </a:lnTo>
                  <a:close/>
                </a:path>
                <a:path w="327659" h="35560">
                  <a:moveTo>
                    <a:pt x="104736" y="10909"/>
                  </a:moveTo>
                  <a:lnTo>
                    <a:pt x="104279" y="10325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4051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15" y="10795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86" y="13296"/>
                  </a:lnTo>
                  <a:lnTo>
                    <a:pt x="108673" y="13373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36"/>
                  </a:moveTo>
                  <a:lnTo>
                    <a:pt x="113563" y="11252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72" y="13690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36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14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34" y="12179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86" y="14008"/>
                  </a:lnTo>
                  <a:lnTo>
                    <a:pt x="121043" y="14605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41" y="15227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75" y="13690"/>
                  </a:moveTo>
                  <a:lnTo>
                    <a:pt x="132105" y="13106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32"/>
                  </a:lnTo>
                  <a:lnTo>
                    <a:pt x="131076" y="15608"/>
                  </a:lnTo>
                  <a:lnTo>
                    <a:pt x="131864" y="15697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53" y="13576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62" y="16002"/>
                  </a:lnTo>
                  <a:lnTo>
                    <a:pt x="135712" y="16078"/>
                  </a:lnTo>
                  <a:lnTo>
                    <a:pt x="136512" y="16154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89" y="14033"/>
                  </a:lnTo>
                  <a:lnTo>
                    <a:pt x="139877" y="13881"/>
                  </a:lnTo>
                  <a:lnTo>
                    <a:pt x="139280" y="14363"/>
                  </a:lnTo>
                  <a:lnTo>
                    <a:pt x="139204" y="15125"/>
                  </a:lnTo>
                  <a:lnTo>
                    <a:pt x="139128" y="15849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693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03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5796" y="17081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52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51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17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401" y="16471"/>
                  </a:moveTo>
                  <a:lnTo>
                    <a:pt x="159931" y="15887"/>
                  </a:lnTo>
                  <a:lnTo>
                    <a:pt x="158432" y="15735"/>
                  </a:lnTo>
                  <a:lnTo>
                    <a:pt x="157835" y="16217"/>
                  </a:lnTo>
                  <a:lnTo>
                    <a:pt x="157759" y="16979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902" y="18389"/>
                  </a:lnTo>
                  <a:lnTo>
                    <a:pt x="159689" y="18465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327659" h="35560">
                  <a:moveTo>
                    <a:pt x="165036" y="16929"/>
                  </a:moveTo>
                  <a:lnTo>
                    <a:pt x="164579" y="16357"/>
                  </a:lnTo>
                  <a:lnTo>
                    <a:pt x="163817" y="16281"/>
                  </a:lnTo>
                  <a:lnTo>
                    <a:pt x="163055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88" y="18783"/>
                  </a:lnTo>
                  <a:lnTo>
                    <a:pt x="163537" y="18846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36" y="16929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907"/>
                  </a:lnTo>
                  <a:lnTo>
                    <a:pt x="166954" y="18630"/>
                  </a:lnTo>
                  <a:lnTo>
                    <a:pt x="167424" y="19240"/>
                  </a:lnTo>
                  <a:lnTo>
                    <a:pt x="168973" y="19392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50" y="17284"/>
                  </a:lnTo>
                  <a:lnTo>
                    <a:pt x="173088" y="17195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59" y="19697"/>
                  </a:lnTo>
                  <a:lnTo>
                    <a:pt x="172808" y="19773"/>
                  </a:lnTo>
                  <a:lnTo>
                    <a:pt x="173609" y="19862"/>
                  </a:lnTo>
                  <a:lnTo>
                    <a:pt x="174155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41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14" y="18821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44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91" y="18783"/>
                  </a:moveTo>
                  <a:lnTo>
                    <a:pt x="183121" y="18199"/>
                  </a:lnTo>
                  <a:lnTo>
                    <a:pt x="181610" y="18059"/>
                  </a:lnTo>
                  <a:lnTo>
                    <a:pt x="181025" y="18529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30" y="20624"/>
                  </a:lnTo>
                  <a:lnTo>
                    <a:pt x="182092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69" y="18669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6728" y="21170"/>
                  </a:lnTo>
                  <a:lnTo>
                    <a:pt x="187528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392" y="19126"/>
                  </a:lnTo>
                  <a:lnTo>
                    <a:pt x="190893" y="18973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44" y="20942"/>
                  </a:lnTo>
                  <a:lnTo>
                    <a:pt x="190601" y="21551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40" y="19596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53"/>
                  </a:lnTo>
                  <a:lnTo>
                    <a:pt x="200152" y="19900"/>
                  </a:lnTo>
                  <a:lnTo>
                    <a:pt x="199567" y="20383"/>
                  </a:lnTo>
                  <a:lnTo>
                    <a:pt x="199491" y="21145"/>
                  </a:lnTo>
                  <a:lnTo>
                    <a:pt x="199428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10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12"/>
                  </a:lnTo>
                  <a:lnTo>
                    <a:pt x="206070" y="23101"/>
                  </a:lnTo>
                  <a:lnTo>
                    <a:pt x="206629" y="22593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80"/>
                  </a:lnTo>
                  <a:lnTo>
                    <a:pt x="209435" y="20828"/>
                  </a:lnTo>
                  <a:lnTo>
                    <a:pt x="208838" y="21310"/>
                  </a:lnTo>
                  <a:lnTo>
                    <a:pt x="208775" y="22072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10718" y="23571"/>
                  </a:lnTo>
                  <a:lnTo>
                    <a:pt x="211264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52" y="22034"/>
                  </a:moveTo>
                  <a:lnTo>
                    <a:pt x="215582" y="21437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53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52" y="22034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30" y="21907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87"/>
                  </a:lnTo>
                  <a:lnTo>
                    <a:pt x="217970" y="23723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85"/>
                  </a:lnTo>
                  <a:lnTo>
                    <a:pt x="220535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64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75" y="24803"/>
                  </a:lnTo>
                  <a:lnTo>
                    <a:pt x="223824" y="24866"/>
                  </a:lnTo>
                  <a:lnTo>
                    <a:pt x="224624" y="24955"/>
                  </a:lnTo>
                  <a:lnTo>
                    <a:pt x="225171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14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12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76"/>
                  </a:moveTo>
                  <a:lnTo>
                    <a:pt x="234137" y="23291"/>
                  </a:lnTo>
                  <a:lnTo>
                    <a:pt x="232625" y="23152"/>
                  </a:lnTo>
                  <a:lnTo>
                    <a:pt x="232029" y="23622"/>
                  </a:lnTo>
                  <a:lnTo>
                    <a:pt x="231952" y="24384"/>
                  </a:lnTo>
                  <a:lnTo>
                    <a:pt x="231889" y="25120"/>
                  </a:lnTo>
                  <a:lnTo>
                    <a:pt x="232346" y="25717"/>
                  </a:lnTo>
                  <a:lnTo>
                    <a:pt x="233908" y="25882"/>
                  </a:lnTo>
                  <a:lnTo>
                    <a:pt x="234454" y="25374"/>
                  </a:lnTo>
                  <a:lnTo>
                    <a:pt x="234594" y="23876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44" y="26263"/>
                  </a:lnTo>
                  <a:lnTo>
                    <a:pt x="238531" y="26339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78" y="24803"/>
                  </a:moveTo>
                  <a:lnTo>
                    <a:pt x="243420" y="24218"/>
                  </a:lnTo>
                  <a:lnTo>
                    <a:pt x="241896" y="24079"/>
                  </a:lnTo>
                  <a:lnTo>
                    <a:pt x="241312" y="24549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30" y="26644"/>
                  </a:lnTo>
                  <a:lnTo>
                    <a:pt x="242379" y="26720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78" y="24803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688"/>
                  </a:lnTo>
                  <a:lnTo>
                    <a:pt x="246532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65" y="27114"/>
                  </a:lnTo>
                  <a:lnTo>
                    <a:pt x="247015" y="27190"/>
                  </a:lnTo>
                  <a:lnTo>
                    <a:pt x="247815" y="27266"/>
                  </a:lnTo>
                  <a:lnTo>
                    <a:pt x="248361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38"/>
                  </a:lnTo>
                  <a:lnTo>
                    <a:pt x="250444" y="26962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36"/>
                  </a:lnTo>
                  <a:lnTo>
                    <a:pt x="253009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03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7098" y="28194"/>
                  </a:lnTo>
                  <a:lnTo>
                    <a:pt x="257644" y="27686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73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91" y="27165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51"/>
                  </a:lnTo>
                  <a:lnTo>
                    <a:pt x="262280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68" y="27127"/>
                  </a:moveTo>
                  <a:lnTo>
                    <a:pt x="266598" y="26530"/>
                  </a:lnTo>
                  <a:lnTo>
                    <a:pt x="265087" y="26390"/>
                  </a:lnTo>
                  <a:lnTo>
                    <a:pt x="264502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69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68" y="27127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46" y="27000"/>
                  </a:lnTo>
                  <a:lnTo>
                    <a:pt x="269735" y="26847"/>
                  </a:lnTo>
                  <a:lnTo>
                    <a:pt x="269138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55" y="29425"/>
                  </a:lnTo>
                  <a:lnTo>
                    <a:pt x="270205" y="29502"/>
                  </a:lnTo>
                  <a:lnTo>
                    <a:pt x="271005" y="29578"/>
                  </a:lnTo>
                  <a:lnTo>
                    <a:pt x="271551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82" y="27457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91" y="29895"/>
                  </a:lnTo>
                  <a:lnTo>
                    <a:pt x="274840" y="29959"/>
                  </a:lnTo>
                  <a:lnTo>
                    <a:pt x="275640" y="30048"/>
                  </a:lnTo>
                  <a:lnTo>
                    <a:pt x="276186" y="29540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06"/>
                  </a:lnTo>
                  <a:lnTo>
                    <a:pt x="278257" y="29743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05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53" y="28384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905" y="30213"/>
                  </a:lnTo>
                  <a:lnTo>
                    <a:pt x="283362" y="30810"/>
                  </a:lnTo>
                  <a:lnTo>
                    <a:pt x="284111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54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8759" y="31356"/>
                  </a:lnTo>
                  <a:lnTo>
                    <a:pt x="289547" y="31432"/>
                  </a:lnTo>
                  <a:lnTo>
                    <a:pt x="290106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94" y="29895"/>
                  </a:moveTo>
                  <a:lnTo>
                    <a:pt x="294424" y="29311"/>
                  </a:lnTo>
                  <a:lnTo>
                    <a:pt x="292925" y="29171"/>
                  </a:lnTo>
                  <a:lnTo>
                    <a:pt x="292328" y="29641"/>
                  </a:lnTo>
                  <a:lnTo>
                    <a:pt x="292252" y="30403"/>
                  </a:lnTo>
                  <a:lnTo>
                    <a:pt x="292176" y="31140"/>
                  </a:lnTo>
                  <a:lnTo>
                    <a:pt x="292633" y="31737"/>
                  </a:lnTo>
                  <a:lnTo>
                    <a:pt x="293395" y="31813"/>
                  </a:lnTo>
                  <a:lnTo>
                    <a:pt x="294182" y="31902"/>
                  </a:lnTo>
                  <a:lnTo>
                    <a:pt x="294741" y="31394"/>
                  </a:lnTo>
                  <a:lnTo>
                    <a:pt x="294894" y="29895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72" y="29768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81" y="32207"/>
                  </a:lnTo>
                  <a:lnTo>
                    <a:pt x="298030" y="32283"/>
                  </a:lnTo>
                  <a:lnTo>
                    <a:pt x="298831" y="32359"/>
                  </a:lnTo>
                  <a:lnTo>
                    <a:pt x="299377" y="31864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707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23" y="31330"/>
                  </a:lnTo>
                  <a:lnTo>
                    <a:pt x="301447" y="32054"/>
                  </a:lnTo>
                  <a:lnTo>
                    <a:pt x="301917" y="32664"/>
                  </a:lnTo>
                  <a:lnTo>
                    <a:pt x="302666" y="32740"/>
                  </a:lnTo>
                  <a:lnTo>
                    <a:pt x="303466" y="32829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43" y="30695"/>
                  </a:lnTo>
                  <a:lnTo>
                    <a:pt x="306819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95" y="32524"/>
                  </a:lnTo>
                  <a:lnTo>
                    <a:pt x="306552" y="33134"/>
                  </a:lnTo>
                  <a:lnTo>
                    <a:pt x="307301" y="33197"/>
                  </a:lnTo>
                  <a:lnTo>
                    <a:pt x="308102" y="33286"/>
                  </a:lnTo>
                  <a:lnTo>
                    <a:pt x="308660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78" y="31178"/>
                  </a:lnTo>
                  <a:lnTo>
                    <a:pt x="312229" y="31089"/>
                  </a:lnTo>
                  <a:lnTo>
                    <a:pt x="311467" y="31013"/>
                  </a:lnTo>
                  <a:lnTo>
                    <a:pt x="310870" y="31496"/>
                  </a:lnTo>
                  <a:lnTo>
                    <a:pt x="310807" y="32258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43"/>
                  </a:lnTo>
                  <a:lnTo>
                    <a:pt x="313296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07"/>
                  </a:moveTo>
                  <a:lnTo>
                    <a:pt x="317614" y="31623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85" y="34124"/>
                  </a:lnTo>
                  <a:lnTo>
                    <a:pt x="317373" y="34213"/>
                  </a:lnTo>
                  <a:lnTo>
                    <a:pt x="317931" y="33705"/>
                  </a:lnTo>
                  <a:lnTo>
                    <a:pt x="318071" y="32207"/>
                  </a:lnTo>
                  <a:close/>
                </a:path>
                <a:path w="327659" h="35560">
                  <a:moveTo>
                    <a:pt x="322719" y="32677"/>
                  </a:moveTo>
                  <a:lnTo>
                    <a:pt x="322249" y="32105"/>
                  </a:lnTo>
                  <a:lnTo>
                    <a:pt x="321500" y="32016"/>
                  </a:lnTo>
                  <a:lnTo>
                    <a:pt x="320751" y="31940"/>
                  </a:lnTo>
                  <a:lnTo>
                    <a:pt x="320154" y="32423"/>
                  </a:lnTo>
                  <a:lnTo>
                    <a:pt x="320078" y="33172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21" y="34594"/>
                  </a:lnTo>
                  <a:lnTo>
                    <a:pt x="322008" y="34671"/>
                  </a:lnTo>
                  <a:lnTo>
                    <a:pt x="322567" y="34175"/>
                  </a:lnTo>
                  <a:lnTo>
                    <a:pt x="322719" y="32677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98" y="32550"/>
                  </a:lnTo>
                  <a:lnTo>
                    <a:pt x="325374" y="32410"/>
                  </a:lnTo>
                  <a:lnTo>
                    <a:pt x="324789" y="32893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107" y="34988"/>
                  </a:lnTo>
                  <a:lnTo>
                    <a:pt x="325856" y="35052"/>
                  </a:lnTo>
                  <a:lnTo>
                    <a:pt x="326656" y="35140"/>
                  </a:lnTo>
                  <a:lnTo>
                    <a:pt x="327202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10307714" y="6116960"/>
              <a:ext cx="594995" cy="31750"/>
            </a:xfrm>
            <a:custGeom>
              <a:avLst/>
              <a:gdLst/>
              <a:ahLst/>
              <a:cxnLst/>
              <a:rect l="l" t="t" r="r" b="b"/>
              <a:pathLst>
                <a:path w="594995" h="31750">
                  <a:moveTo>
                    <a:pt x="2705" y="723"/>
                  </a:moveTo>
                  <a:lnTo>
                    <a:pt x="2247" y="152"/>
                  </a:lnTo>
                  <a:lnTo>
                    <a:pt x="1498" y="63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05" y="723"/>
                  </a:lnTo>
                  <a:close/>
                </a:path>
                <a:path w="594995" h="31750">
                  <a:moveTo>
                    <a:pt x="7340" y="1206"/>
                  </a:moveTo>
                  <a:lnTo>
                    <a:pt x="6883" y="609"/>
                  </a:lnTo>
                  <a:lnTo>
                    <a:pt x="6134" y="533"/>
                  </a:lnTo>
                  <a:lnTo>
                    <a:pt x="5372" y="457"/>
                  </a:lnTo>
                  <a:lnTo>
                    <a:pt x="4775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54" y="3111"/>
                  </a:lnTo>
                  <a:lnTo>
                    <a:pt x="6642" y="3187"/>
                  </a:lnTo>
                  <a:lnTo>
                    <a:pt x="7200" y="2692"/>
                  </a:lnTo>
                  <a:lnTo>
                    <a:pt x="7340" y="1206"/>
                  </a:lnTo>
                  <a:close/>
                </a:path>
                <a:path w="594995" h="31750">
                  <a:moveTo>
                    <a:pt x="11988" y="1651"/>
                  </a:moveTo>
                  <a:lnTo>
                    <a:pt x="11518" y="1066"/>
                  </a:lnTo>
                  <a:lnTo>
                    <a:pt x="10020" y="927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492"/>
                  </a:lnTo>
                  <a:lnTo>
                    <a:pt x="10490" y="3568"/>
                  </a:lnTo>
                  <a:lnTo>
                    <a:pt x="11277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594995" h="31750">
                  <a:moveTo>
                    <a:pt x="16624" y="2133"/>
                  </a:moveTo>
                  <a:lnTo>
                    <a:pt x="16154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06" y="3352"/>
                  </a:lnTo>
                  <a:lnTo>
                    <a:pt x="14363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71" y="3619"/>
                  </a:lnTo>
                  <a:lnTo>
                    <a:pt x="16624" y="2133"/>
                  </a:lnTo>
                  <a:close/>
                </a:path>
                <a:path w="594995" h="31750">
                  <a:moveTo>
                    <a:pt x="21259" y="2578"/>
                  </a:moveTo>
                  <a:lnTo>
                    <a:pt x="20802" y="1993"/>
                  </a:lnTo>
                  <a:lnTo>
                    <a:pt x="19291" y="1854"/>
                  </a:lnTo>
                  <a:lnTo>
                    <a:pt x="18694" y="2324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07" y="4076"/>
                  </a:lnTo>
                  <a:lnTo>
                    <a:pt x="21259" y="2578"/>
                  </a:lnTo>
                  <a:close/>
                </a:path>
                <a:path w="594995" h="31750">
                  <a:moveTo>
                    <a:pt x="25895" y="3048"/>
                  </a:moveTo>
                  <a:lnTo>
                    <a:pt x="25438" y="2463"/>
                  </a:lnTo>
                  <a:lnTo>
                    <a:pt x="24676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396" y="4953"/>
                  </a:lnTo>
                  <a:lnTo>
                    <a:pt x="25196" y="5041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750">
                  <a:moveTo>
                    <a:pt x="30530" y="3505"/>
                  </a:moveTo>
                  <a:lnTo>
                    <a:pt x="30073" y="2921"/>
                  </a:lnTo>
                  <a:lnTo>
                    <a:pt x="28562" y="2768"/>
                  </a:lnTo>
                  <a:lnTo>
                    <a:pt x="27965" y="3251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46"/>
                  </a:lnTo>
                  <a:lnTo>
                    <a:pt x="29032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30" y="3505"/>
                  </a:lnTo>
                  <a:close/>
                </a:path>
                <a:path w="594995" h="31750">
                  <a:moveTo>
                    <a:pt x="35166" y="3975"/>
                  </a:moveTo>
                  <a:lnTo>
                    <a:pt x="34709" y="3390"/>
                  </a:lnTo>
                  <a:lnTo>
                    <a:pt x="33959" y="3314"/>
                  </a:lnTo>
                  <a:lnTo>
                    <a:pt x="33197" y="3238"/>
                  </a:lnTo>
                  <a:lnTo>
                    <a:pt x="32600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67" y="5880"/>
                  </a:lnTo>
                  <a:lnTo>
                    <a:pt x="34467" y="5969"/>
                  </a:lnTo>
                  <a:lnTo>
                    <a:pt x="35026" y="5461"/>
                  </a:lnTo>
                  <a:lnTo>
                    <a:pt x="35166" y="3975"/>
                  </a:lnTo>
                  <a:close/>
                </a:path>
                <a:path w="594995" h="31750">
                  <a:moveTo>
                    <a:pt x="39814" y="4432"/>
                  </a:moveTo>
                  <a:lnTo>
                    <a:pt x="39344" y="3860"/>
                  </a:lnTo>
                  <a:lnTo>
                    <a:pt x="38595" y="3771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096" y="5664"/>
                  </a:lnTo>
                  <a:lnTo>
                    <a:pt x="37553" y="6273"/>
                  </a:lnTo>
                  <a:lnTo>
                    <a:pt x="38315" y="6350"/>
                  </a:lnTo>
                  <a:lnTo>
                    <a:pt x="39103" y="6426"/>
                  </a:lnTo>
                  <a:lnTo>
                    <a:pt x="39662" y="5930"/>
                  </a:lnTo>
                  <a:lnTo>
                    <a:pt x="39814" y="4432"/>
                  </a:lnTo>
                  <a:close/>
                </a:path>
                <a:path w="594995" h="31750">
                  <a:moveTo>
                    <a:pt x="44450" y="4902"/>
                  </a:moveTo>
                  <a:lnTo>
                    <a:pt x="43980" y="4318"/>
                  </a:lnTo>
                  <a:lnTo>
                    <a:pt x="43230" y="4229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32" y="6134"/>
                  </a:lnTo>
                  <a:lnTo>
                    <a:pt x="42189" y="6731"/>
                  </a:lnTo>
                  <a:lnTo>
                    <a:pt x="42951" y="6807"/>
                  </a:lnTo>
                  <a:lnTo>
                    <a:pt x="43738" y="6896"/>
                  </a:lnTo>
                  <a:lnTo>
                    <a:pt x="44297" y="6388"/>
                  </a:lnTo>
                  <a:lnTo>
                    <a:pt x="44450" y="4902"/>
                  </a:lnTo>
                  <a:close/>
                </a:path>
                <a:path w="594995" h="31750">
                  <a:moveTo>
                    <a:pt x="49085" y="5359"/>
                  </a:moveTo>
                  <a:lnTo>
                    <a:pt x="48628" y="4787"/>
                  </a:lnTo>
                  <a:lnTo>
                    <a:pt x="47866" y="4699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67"/>
                  </a:lnTo>
                  <a:lnTo>
                    <a:pt x="46367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53"/>
                  </a:lnTo>
                  <a:lnTo>
                    <a:pt x="48933" y="6858"/>
                  </a:lnTo>
                  <a:lnTo>
                    <a:pt x="49085" y="5359"/>
                  </a:lnTo>
                  <a:close/>
                </a:path>
                <a:path w="594995" h="31750">
                  <a:moveTo>
                    <a:pt x="53721" y="5829"/>
                  </a:moveTo>
                  <a:lnTo>
                    <a:pt x="53263" y="5232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3035" y="7823"/>
                  </a:lnTo>
                  <a:lnTo>
                    <a:pt x="53581" y="7315"/>
                  </a:lnTo>
                  <a:lnTo>
                    <a:pt x="53721" y="5829"/>
                  </a:lnTo>
                  <a:close/>
                </a:path>
                <a:path w="594995" h="31750">
                  <a:moveTo>
                    <a:pt x="58356" y="6286"/>
                  </a:moveTo>
                  <a:lnTo>
                    <a:pt x="57899" y="5715"/>
                  </a:lnTo>
                  <a:lnTo>
                    <a:pt x="57150" y="5626"/>
                  </a:lnTo>
                  <a:lnTo>
                    <a:pt x="56388" y="5549"/>
                  </a:lnTo>
                  <a:lnTo>
                    <a:pt x="55791" y="6032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57" y="8204"/>
                  </a:lnTo>
                  <a:lnTo>
                    <a:pt x="57658" y="8280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594995" h="31750">
                  <a:moveTo>
                    <a:pt x="63004" y="6756"/>
                  </a:moveTo>
                  <a:lnTo>
                    <a:pt x="62534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44" y="8585"/>
                  </a:lnTo>
                  <a:lnTo>
                    <a:pt x="61506" y="8661"/>
                  </a:lnTo>
                  <a:lnTo>
                    <a:pt x="62293" y="8750"/>
                  </a:lnTo>
                  <a:lnTo>
                    <a:pt x="62852" y="8242"/>
                  </a:lnTo>
                  <a:lnTo>
                    <a:pt x="63004" y="6756"/>
                  </a:lnTo>
                  <a:close/>
                </a:path>
                <a:path w="594995" h="31750">
                  <a:moveTo>
                    <a:pt x="67640" y="7213"/>
                  </a:moveTo>
                  <a:lnTo>
                    <a:pt x="67170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22" y="8445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07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594995" h="31750">
                  <a:moveTo>
                    <a:pt x="72275" y="7670"/>
                  </a:moveTo>
                  <a:lnTo>
                    <a:pt x="71805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34" y="8178"/>
                  </a:lnTo>
                  <a:lnTo>
                    <a:pt x="69557" y="8902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23" y="9169"/>
                  </a:lnTo>
                  <a:lnTo>
                    <a:pt x="72275" y="7670"/>
                  </a:lnTo>
                  <a:close/>
                </a:path>
                <a:path w="594995" h="31750">
                  <a:moveTo>
                    <a:pt x="76911" y="8140"/>
                  </a:moveTo>
                  <a:lnTo>
                    <a:pt x="76454" y="7556"/>
                  </a:lnTo>
                  <a:lnTo>
                    <a:pt x="75692" y="7480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36"/>
                  </a:lnTo>
                  <a:lnTo>
                    <a:pt x="74193" y="9372"/>
                  </a:lnTo>
                  <a:lnTo>
                    <a:pt x="74663" y="9982"/>
                  </a:lnTo>
                  <a:lnTo>
                    <a:pt x="75412" y="10045"/>
                  </a:lnTo>
                  <a:lnTo>
                    <a:pt x="76212" y="10134"/>
                  </a:lnTo>
                  <a:lnTo>
                    <a:pt x="76758" y="9626"/>
                  </a:lnTo>
                  <a:lnTo>
                    <a:pt x="76911" y="8140"/>
                  </a:lnTo>
                  <a:close/>
                </a:path>
                <a:path w="594995" h="31750">
                  <a:moveTo>
                    <a:pt x="81546" y="8597"/>
                  </a:moveTo>
                  <a:lnTo>
                    <a:pt x="81089" y="8026"/>
                  </a:lnTo>
                  <a:lnTo>
                    <a:pt x="80327" y="7937"/>
                  </a:lnTo>
                  <a:lnTo>
                    <a:pt x="79578" y="7861"/>
                  </a:lnTo>
                  <a:lnTo>
                    <a:pt x="78981" y="8343"/>
                  </a:lnTo>
                  <a:lnTo>
                    <a:pt x="78905" y="9105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46" y="8597"/>
                  </a:lnTo>
                  <a:close/>
                </a:path>
                <a:path w="594995" h="31750">
                  <a:moveTo>
                    <a:pt x="86182" y="9067"/>
                  </a:moveTo>
                  <a:lnTo>
                    <a:pt x="85725" y="8483"/>
                  </a:lnTo>
                  <a:lnTo>
                    <a:pt x="84975" y="8407"/>
                  </a:lnTo>
                  <a:lnTo>
                    <a:pt x="84213" y="8331"/>
                  </a:lnTo>
                  <a:lnTo>
                    <a:pt x="83616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96" y="10972"/>
                  </a:lnTo>
                  <a:lnTo>
                    <a:pt x="85483" y="11061"/>
                  </a:lnTo>
                  <a:lnTo>
                    <a:pt x="86042" y="10553"/>
                  </a:lnTo>
                  <a:lnTo>
                    <a:pt x="86182" y="9067"/>
                  </a:lnTo>
                  <a:close/>
                </a:path>
                <a:path w="594995" h="31750">
                  <a:moveTo>
                    <a:pt x="90830" y="9525"/>
                  </a:moveTo>
                  <a:lnTo>
                    <a:pt x="90360" y="8953"/>
                  </a:lnTo>
                  <a:lnTo>
                    <a:pt x="89611" y="8864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69" y="11366"/>
                  </a:lnTo>
                  <a:lnTo>
                    <a:pt x="89331" y="11442"/>
                  </a:lnTo>
                  <a:lnTo>
                    <a:pt x="90119" y="11531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594995" h="31750">
                  <a:moveTo>
                    <a:pt x="95465" y="9994"/>
                  </a:moveTo>
                  <a:lnTo>
                    <a:pt x="94996" y="9410"/>
                  </a:lnTo>
                  <a:lnTo>
                    <a:pt x="94246" y="9334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13" y="11480"/>
                  </a:lnTo>
                  <a:lnTo>
                    <a:pt x="95465" y="9994"/>
                  </a:lnTo>
                  <a:close/>
                </a:path>
                <a:path w="594995" h="31750">
                  <a:moveTo>
                    <a:pt x="100101" y="10452"/>
                  </a:moveTo>
                  <a:lnTo>
                    <a:pt x="99644" y="9880"/>
                  </a:lnTo>
                  <a:lnTo>
                    <a:pt x="98882" y="9791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60"/>
                  </a:lnTo>
                  <a:lnTo>
                    <a:pt x="97383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46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594995" h="31750">
                  <a:moveTo>
                    <a:pt x="104736" y="10909"/>
                  </a:moveTo>
                  <a:lnTo>
                    <a:pt x="104279" y="10325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17"/>
                  </a:lnTo>
                  <a:lnTo>
                    <a:pt x="102031" y="12153"/>
                  </a:lnTo>
                  <a:lnTo>
                    <a:pt x="102489" y="12750"/>
                  </a:lnTo>
                  <a:lnTo>
                    <a:pt x="103238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594995" h="31750">
                  <a:moveTo>
                    <a:pt x="109372" y="11379"/>
                  </a:moveTo>
                  <a:lnTo>
                    <a:pt x="108915" y="10795"/>
                  </a:lnTo>
                  <a:lnTo>
                    <a:pt x="107403" y="10642"/>
                  </a:lnTo>
                  <a:lnTo>
                    <a:pt x="106807" y="11125"/>
                  </a:lnTo>
                  <a:lnTo>
                    <a:pt x="106730" y="11874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73" y="13296"/>
                  </a:lnTo>
                  <a:lnTo>
                    <a:pt x="108673" y="13373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594995" h="31750">
                  <a:moveTo>
                    <a:pt x="114007" y="11849"/>
                  </a:moveTo>
                  <a:lnTo>
                    <a:pt x="113550" y="11264"/>
                  </a:lnTo>
                  <a:lnTo>
                    <a:pt x="112801" y="11176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77"/>
                  </a:lnTo>
                  <a:lnTo>
                    <a:pt x="112509" y="13754"/>
                  </a:lnTo>
                  <a:lnTo>
                    <a:pt x="113309" y="13843"/>
                  </a:lnTo>
                  <a:lnTo>
                    <a:pt x="113868" y="13335"/>
                  </a:lnTo>
                  <a:lnTo>
                    <a:pt x="114007" y="11849"/>
                  </a:lnTo>
                  <a:close/>
                </a:path>
                <a:path w="594995" h="31750">
                  <a:moveTo>
                    <a:pt x="118656" y="12306"/>
                  </a:moveTo>
                  <a:lnTo>
                    <a:pt x="118186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38" y="13538"/>
                  </a:lnTo>
                  <a:lnTo>
                    <a:pt x="116395" y="14147"/>
                  </a:lnTo>
                  <a:lnTo>
                    <a:pt x="117157" y="14224"/>
                  </a:lnTo>
                  <a:lnTo>
                    <a:pt x="117944" y="14300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594995" h="31750">
                  <a:moveTo>
                    <a:pt x="123291" y="12776"/>
                  </a:moveTo>
                  <a:lnTo>
                    <a:pt x="122821" y="12192"/>
                  </a:lnTo>
                  <a:lnTo>
                    <a:pt x="122072" y="12103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50" y="13271"/>
                  </a:lnTo>
                  <a:lnTo>
                    <a:pt x="120573" y="13995"/>
                  </a:lnTo>
                  <a:lnTo>
                    <a:pt x="121031" y="14605"/>
                  </a:lnTo>
                  <a:lnTo>
                    <a:pt x="121793" y="14681"/>
                  </a:lnTo>
                  <a:lnTo>
                    <a:pt x="122580" y="14770"/>
                  </a:lnTo>
                  <a:lnTo>
                    <a:pt x="123139" y="14262"/>
                  </a:lnTo>
                  <a:lnTo>
                    <a:pt x="123291" y="12776"/>
                  </a:lnTo>
                  <a:close/>
                </a:path>
                <a:path w="594995" h="3175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09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27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594995" h="31750">
                  <a:moveTo>
                    <a:pt x="132562" y="13703"/>
                  </a:moveTo>
                  <a:lnTo>
                    <a:pt x="132105" y="13119"/>
                  </a:lnTo>
                  <a:lnTo>
                    <a:pt x="131343" y="13030"/>
                  </a:lnTo>
                  <a:lnTo>
                    <a:pt x="130594" y="12954"/>
                  </a:lnTo>
                  <a:lnTo>
                    <a:pt x="129997" y="13436"/>
                  </a:lnTo>
                  <a:lnTo>
                    <a:pt x="129921" y="14198"/>
                  </a:lnTo>
                  <a:lnTo>
                    <a:pt x="129844" y="14922"/>
                  </a:lnTo>
                  <a:lnTo>
                    <a:pt x="130314" y="15532"/>
                  </a:lnTo>
                  <a:lnTo>
                    <a:pt x="131064" y="15608"/>
                  </a:lnTo>
                  <a:lnTo>
                    <a:pt x="131864" y="15697"/>
                  </a:lnTo>
                  <a:lnTo>
                    <a:pt x="132410" y="15189"/>
                  </a:lnTo>
                  <a:lnTo>
                    <a:pt x="132562" y="13703"/>
                  </a:lnTo>
                  <a:close/>
                </a:path>
                <a:path w="594995" h="31750">
                  <a:moveTo>
                    <a:pt x="137198" y="14160"/>
                  </a:moveTo>
                  <a:lnTo>
                    <a:pt x="136740" y="13576"/>
                  </a:lnTo>
                  <a:lnTo>
                    <a:pt x="135991" y="13500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56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6512" y="16154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594995" h="31750">
                  <a:moveTo>
                    <a:pt x="141833" y="14630"/>
                  </a:moveTo>
                  <a:lnTo>
                    <a:pt x="141376" y="14046"/>
                  </a:lnTo>
                  <a:lnTo>
                    <a:pt x="140627" y="13957"/>
                  </a:lnTo>
                  <a:lnTo>
                    <a:pt x="139865" y="13881"/>
                  </a:lnTo>
                  <a:lnTo>
                    <a:pt x="139268" y="14363"/>
                  </a:lnTo>
                  <a:lnTo>
                    <a:pt x="139204" y="15125"/>
                  </a:lnTo>
                  <a:lnTo>
                    <a:pt x="139128" y="15849"/>
                  </a:lnTo>
                  <a:lnTo>
                    <a:pt x="139585" y="16459"/>
                  </a:lnTo>
                  <a:lnTo>
                    <a:pt x="140335" y="16535"/>
                  </a:lnTo>
                  <a:lnTo>
                    <a:pt x="141135" y="16611"/>
                  </a:lnTo>
                  <a:lnTo>
                    <a:pt x="141693" y="16116"/>
                  </a:lnTo>
                  <a:lnTo>
                    <a:pt x="141833" y="14630"/>
                  </a:lnTo>
                  <a:close/>
                </a:path>
                <a:path w="594995" h="31750">
                  <a:moveTo>
                    <a:pt x="146481" y="15087"/>
                  </a:moveTo>
                  <a:lnTo>
                    <a:pt x="146011" y="14503"/>
                  </a:lnTo>
                  <a:lnTo>
                    <a:pt x="145262" y="14427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21" y="16929"/>
                  </a:lnTo>
                  <a:lnTo>
                    <a:pt x="144983" y="16992"/>
                  </a:lnTo>
                  <a:lnTo>
                    <a:pt x="145770" y="17081"/>
                  </a:lnTo>
                  <a:lnTo>
                    <a:pt x="146329" y="16573"/>
                  </a:lnTo>
                  <a:lnTo>
                    <a:pt x="146481" y="15087"/>
                  </a:lnTo>
                  <a:close/>
                </a:path>
                <a:path w="594995" h="31750">
                  <a:moveTo>
                    <a:pt x="151117" y="15544"/>
                  </a:moveTo>
                  <a:lnTo>
                    <a:pt x="150647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52"/>
                  </a:lnTo>
                  <a:lnTo>
                    <a:pt x="148399" y="16776"/>
                  </a:lnTo>
                  <a:lnTo>
                    <a:pt x="148856" y="17386"/>
                  </a:lnTo>
                  <a:lnTo>
                    <a:pt x="149618" y="17462"/>
                  </a:lnTo>
                  <a:lnTo>
                    <a:pt x="150406" y="17538"/>
                  </a:lnTo>
                  <a:lnTo>
                    <a:pt x="150964" y="17043"/>
                  </a:lnTo>
                  <a:lnTo>
                    <a:pt x="151117" y="15544"/>
                  </a:lnTo>
                  <a:close/>
                </a:path>
                <a:path w="594995" h="31750">
                  <a:moveTo>
                    <a:pt x="155752" y="16002"/>
                  </a:moveTo>
                  <a:lnTo>
                    <a:pt x="155295" y="15430"/>
                  </a:lnTo>
                  <a:lnTo>
                    <a:pt x="154533" y="15341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00" y="17500"/>
                  </a:lnTo>
                  <a:lnTo>
                    <a:pt x="155752" y="16002"/>
                  </a:lnTo>
                  <a:close/>
                </a:path>
                <a:path w="594995" h="31750">
                  <a:moveTo>
                    <a:pt x="160388" y="16471"/>
                  </a:moveTo>
                  <a:lnTo>
                    <a:pt x="159931" y="15900"/>
                  </a:lnTo>
                  <a:lnTo>
                    <a:pt x="159169" y="15811"/>
                  </a:lnTo>
                  <a:lnTo>
                    <a:pt x="158419" y="15735"/>
                  </a:lnTo>
                  <a:lnTo>
                    <a:pt x="157822" y="16217"/>
                  </a:lnTo>
                  <a:lnTo>
                    <a:pt x="157746" y="16967"/>
                  </a:lnTo>
                  <a:lnTo>
                    <a:pt x="157670" y="17703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65"/>
                  </a:lnTo>
                  <a:lnTo>
                    <a:pt x="160235" y="17970"/>
                  </a:lnTo>
                  <a:lnTo>
                    <a:pt x="160388" y="16471"/>
                  </a:lnTo>
                  <a:close/>
                </a:path>
                <a:path w="594995" h="31750">
                  <a:moveTo>
                    <a:pt x="165023" y="16941"/>
                  </a:moveTo>
                  <a:lnTo>
                    <a:pt x="164566" y="16357"/>
                  </a:lnTo>
                  <a:lnTo>
                    <a:pt x="163817" y="16268"/>
                  </a:lnTo>
                  <a:lnTo>
                    <a:pt x="163055" y="16205"/>
                  </a:lnTo>
                  <a:lnTo>
                    <a:pt x="162458" y="16675"/>
                  </a:lnTo>
                  <a:lnTo>
                    <a:pt x="162382" y="17437"/>
                  </a:lnTo>
                  <a:lnTo>
                    <a:pt x="162318" y="18173"/>
                  </a:lnTo>
                  <a:lnTo>
                    <a:pt x="162775" y="18770"/>
                  </a:lnTo>
                  <a:lnTo>
                    <a:pt x="163525" y="18846"/>
                  </a:lnTo>
                  <a:lnTo>
                    <a:pt x="164325" y="18935"/>
                  </a:lnTo>
                  <a:lnTo>
                    <a:pt x="164884" y="18427"/>
                  </a:lnTo>
                  <a:lnTo>
                    <a:pt x="165023" y="16941"/>
                  </a:lnTo>
                  <a:close/>
                </a:path>
                <a:path w="594995" h="31750">
                  <a:moveTo>
                    <a:pt x="169659" y="17399"/>
                  </a:moveTo>
                  <a:lnTo>
                    <a:pt x="169202" y="16814"/>
                  </a:lnTo>
                  <a:lnTo>
                    <a:pt x="167690" y="16662"/>
                  </a:lnTo>
                  <a:lnTo>
                    <a:pt x="167093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11" y="19240"/>
                  </a:lnTo>
                  <a:lnTo>
                    <a:pt x="168173" y="19316"/>
                  </a:lnTo>
                  <a:lnTo>
                    <a:pt x="168960" y="19392"/>
                  </a:lnTo>
                  <a:lnTo>
                    <a:pt x="169519" y="18897"/>
                  </a:lnTo>
                  <a:lnTo>
                    <a:pt x="169659" y="17399"/>
                  </a:lnTo>
                  <a:close/>
                </a:path>
                <a:path w="594995" h="31750">
                  <a:moveTo>
                    <a:pt x="174307" y="17868"/>
                  </a:moveTo>
                  <a:lnTo>
                    <a:pt x="173837" y="17284"/>
                  </a:lnTo>
                  <a:lnTo>
                    <a:pt x="173088" y="17195"/>
                  </a:lnTo>
                  <a:lnTo>
                    <a:pt x="172339" y="17119"/>
                  </a:lnTo>
                  <a:lnTo>
                    <a:pt x="171742" y="17602"/>
                  </a:lnTo>
                  <a:lnTo>
                    <a:pt x="171665" y="18364"/>
                  </a:lnTo>
                  <a:lnTo>
                    <a:pt x="171589" y="19088"/>
                  </a:lnTo>
                  <a:lnTo>
                    <a:pt x="172046" y="19697"/>
                  </a:lnTo>
                  <a:lnTo>
                    <a:pt x="172808" y="19773"/>
                  </a:lnTo>
                  <a:lnTo>
                    <a:pt x="173596" y="19862"/>
                  </a:lnTo>
                  <a:lnTo>
                    <a:pt x="174155" y="19354"/>
                  </a:lnTo>
                  <a:lnTo>
                    <a:pt x="174307" y="17868"/>
                  </a:lnTo>
                  <a:close/>
                </a:path>
                <a:path w="594995" h="31750">
                  <a:moveTo>
                    <a:pt x="178943" y="18326"/>
                  </a:moveTo>
                  <a:lnTo>
                    <a:pt x="178473" y="17741"/>
                  </a:lnTo>
                  <a:lnTo>
                    <a:pt x="177723" y="17665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21"/>
                  </a:lnTo>
                  <a:lnTo>
                    <a:pt x="176225" y="19558"/>
                  </a:lnTo>
                  <a:lnTo>
                    <a:pt x="176682" y="20167"/>
                  </a:lnTo>
                  <a:lnTo>
                    <a:pt x="177444" y="20243"/>
                  </a:lnTo>
                  <a:lnTo>
                    <a:pt x="178244" y="20320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594995" h="31750">
                  <a:moveTo>
                    <a:pt x="183578" y="18796"/>
                  </a:moveTo>
                  <a:lnTo>
                    <a:pt x="183121" y="18211"/>
                  </a:lnTo>
                  <a:lnTo>
                    <a:pt x="182359" y="18122"/>
                  </a:lnTo>
                  <a:lnTo>
                    <a:pt x="181610" y="18046"/>
                  </a:lnTo>
                  <a:lnTo>
                    <a:pt x="181013" y="18529"/>
                  </a:lnTo>
                  <a:lnTo>
                    <a:pt x="180936" y="19291"/>
                  </a:lnTo>
                  <a:lnTo>
                    <a:pt x="180860" y="20015"/>
                  </a:lnTo>
                  <a:lnTo>
                    <a:pt x="181330" y="20624"/>
                  </a:lnTo>
                  <a:lnTo>
                    <a:pt x="182079" y="20701"/>
                  </a:lnTo>
                  <a:lnTo>
                    <a:pt x="182880" y="20789"/>
                  </a:lnTo>
                  <a:lnTo>
                    <a:pt x="183426" y="20281"/>
                  </a:lnTo>
                  <a:lnTo>
                    <a:pt x="183578" y="18796"/>
                  </a:lnTo>
                  <a:close/>
                </a:path>
                <a:path w="594995" h="31750">
                  <a:moveTo>
                    <a:pt x="188214" y="19253"/>
                  </a:moveTo>
                  <a:lnTo>
                    <a:pt x="187756" y="18669"/>
                  </a:lnTo>
                  <a:lnTo>
                    <a:pt x="186994" y="18592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72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15" y="21158"/>
                  </a:lnTo>
                  <a:lnTo>
                    <a:pt x="187515" y="21247"/>
                  </a:lnTo>
                  <a:lnTo>
                    <a:pt x="188074" y="20739"/>
                  </a:lnTo>
                  <a:lnTo>
                    <a:pt x="188214" y="19253"/>
                  </a:lnTo>
                  <a:close/>
                </a:path>
                <a:path w="594995" h="31750">
                  <a:moveTo>
                    <a:pt x="192849" y="19723"/>
                  </a:moveTo>
                  <a:lnTo>
                    <a:pt x="192392" y="19138"/>
                  </a:lnTo>
                  <a:lnTo>
                    <a:pt x="191643" y="19050"/>
                  </a:lnTo>
                  <a:lnTo>
                    <a:pt x="190881" y="18973"/>
                  </a:lnTo>
                  <a:lnTo>
                    <a:pt x="190284" y="19456"/>
                  </a:lnTo>
                  <a:lnTo>
                    <a:pt x="190220" y="20218"/>
                  </a:lnTo>
                  <a:lnTo>
                    <a:pt x="190144" y="20942"/>
                  </a:lnTo>
                  <a:lnTo>
                    <a:pt x="190601" y="21551"/>
                  </a:lnTo>
                  <a:lnTo>
                    <a:pt x="191350" y="21628"/>
                  </a:lnTo>
                  <a:lnTo>
                    <a:pt x="192151" y="21717"/>
                  </a:lnTo>
                  <a:lnTo>
                    <a:pt x="192709" y="21209"/>
                  </a:lnTo>
                  <a:lnTo>
                    <a:pt x="192849" y="19723"/>
                  </a:lnTo>
                  <a:close/>
                </a:path>
                <a:path w="594995" h="31750">
                  <a:moveTo>
                    <a:pt x="197485" y="20180"/>
                  </a:moveTo>
                  <a:lnTo>
                    <a:pt x="197027" y="19596"/>
                  </a:lnTo>
                  <a:lnTo>
                    <a:pt x="196278" y="19519"/>
                  </a:lnTo>
                  <a:lnTo>
                    <a:pt x="195516" y="19443"/>
                  </a:lnTo>
                  <a:lnTo>
                    <a:pt x="194919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37" y="22021"/>
                  </a:lnTo>
                  <a:lnTo>
                    <a:pt x="195999" y="22085"/>
                  </a:lnTo>
                  <a:lnTo>
                    <a:pt x="196786" y="22174"/>
                  </a:lnTo>
                  <a:lnTo>
                    <a:pt x="197345" y="21666"/>
                  </a:lnTo>
                  <a:lnTo>
                    <a:pt x="197485" y="20180"/>
                  </a:lnTo>
                  <a:close/>
                </a:path>
                <a:path w="594995" h="31750">
                  <a:moveTo>
                    <a:pt x="202133" y="20650"/>
                  </a:moveTo>
                  <a:lnTo>
                    <a:pt x="201663" y="20066"/>
                  </a:lnTo>
                  <a:lnTo>
                    <a:pt x="200914" y="19977"/>
                  </a:lnTo>
                  <a:lnTo>
                    <a:pt x="200164" y="19900"/>
                  </a:lnTo>
                  <a:lnTo>
                    <a:pt x="199567" y="20383"/>
                  </a:lnTo>
                  <a:lnTo>
                    <a:pt x="199491" y="21132"/>
                  </a:lnTo>
                  <a:lnTo>
                    <a:pt x="199415" y="21869"/>
                  </a:lnTo>
                  <a:lnTo>
                    <a:pt x="199872" y="22479"/>
                  </a:lnTo>
                  <a:lnTo>
                    <a:pt x="200634" y="22555"/>
                  </a:lnTo>
                  <a:lnTo>
                    <a:pt x="201422" y="22631"/>
                  </a:lnTo>
                  <a:lnTo>
                    <a:pt x="201980" y="22136"/>
                  </a:lnTo>
                  <a:lnTo>
                    <a:pt x="202133" y="20650"/>
                  </a:lnTo>
                  <a:close/>
                </a:path>
                <a:path w="594995" h="31750">
                  <a:moveTo>
                    <a:pt x="206768" y="21094"/>
                  </a:moveTo>
                  <a:lnTo>
                    <a:pt x="206311" y="20510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12"/>
                  </a:lnTo>
                  <a:lnTo>
                    <a:pt x="206070" y="23101"/>
                  </a:lnTo>
                  <a:lnTo>
                    <a:pt x="206616" y="22593"/>
                  </a:lnTo>
                  <a:lnTo>
                    <a:pt x="206768" y="21094"/>
                  </a:lnTo>
                  <a:close/>
                </a:path>
                <a:path w="594995" h="31750">
                  <a:moveTo>
                    <a:pt x="211404" y="21577"/>
                  </a:moveTo>
                  <a:lnTo>
                    <a:pt x="210947" y="20993"/>
                  </a:lnTo>
                  <a:lnTo>
                    <a:pt x="210185" y="20904"/>
                  </a:lnTo>
                  <a:lnTo>
                    <a:pt x="209435" y="20828"/>
                  </a:lnTo>
                  <a:lnTo>
                    <a:pt x="208838" y="21310"/>
                  </a:lnTo>
                  <a:lnTo>
                    <a:pt x="208762" y="22059"/>
                  </a:lnTo>
                  <a:lnTo>
                    <a:pt x="208686" y="22796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58"/>
                  </a:lnTo>
                  <a:lnTo>
                    <a:pt x="211251" y="23063"/>
                  </a:lnTo>
                  <a:lnTo>
                    <a:pt x="211404" y="21577"/>
                  </a:lnTo>
                  <a:close/>
                </a:path>
                <a:path w="594995" h="31750">
                  <a:moveTo>
                    <a:pt x="216039" y="22021"/>
                  </a:moveTo>
                  <a:lnTo>
                    <a:pt x="215582" y="21437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29"/>
                  </a:lnTo>
                  <a:lnTo>
                    <a:pt x="213334" y="23266"/>
                  </a:lnTo>
                  <a:lnTo>
                    <a:pt x="213791" y="23863"/>
                  </a:lnTo>
                  <a:lnTo>
                    <a:pt x="214541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39" y="22021"/>
                  </a:lnTo>
                  <a:close/>
                </a:path>
                <a:path w="594995" h="31750">
                  <a:moveTo>
                    <a:pt x="220675" y="22504"/>
                  </a:moveTo>
                  <a:lnTo>
                    <a:pt x="220218" y="21907"/>
                  </a:lnTo>
                  <a:lnTo>
                    <a:pt x="218706" y="21755"/>
                  </a:lnTo>
                  <a:lnTo>
                    <a:pt x="218109" y="22237"/>
                  </a:lnTo>
                  <a:lnTo>
                    <a:pt x="218046" y="22987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76" y="24409"/>
                  </a:lnTo>
                  <a:lnTo>
                    <a:pt x="219976" y="24485"/>
                  </a:lnTo>
                  <a:lnTo>
                    <a:pt x="220535" y="23990"/>
                  </a:lnTo>
                  <a:lnTo>
                    <a:pt x="220675" y="22504"/>
                  </a:lnTo>
                  <a:close/>
                </a:path>
                <a:path w="594995" h="31750">
                  <a:moveTo>
                    <a:pt x="225323" y="22948"/>
                  </a:moveTo>
                  <a:lnTo>
                    <a:pt x="224853" y="22364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790"/>
                  </a:lnTo>
                  <a:lnTo>
                    <a:pt x="223824" y="24866"/>
                  </a:lnTo>
                  <a:lnTo>
                    <a:pt x="224612" y="24955"/>
                  </a:lnTo>
                  <a:lnTo>
                    <a:pt x="225171" y="24447"/>
                  </a:lnTo>
                  <a:lnTo>
                    <a:pt x="225323" y="22948"/>
                  </a:lnTo>
                  <a:close/>
                </a:path>
                <a:path w="594995" h="31750">
                  <a:moveTo>
                    <a:pt x="229958" y="23431"/>
                  </a:moveTo>
                  <a:lnTo>
                    <a:pt x="229489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14"/>
                  </a:lnTo>
                  <a:lnTo>
                    <a:pt x="227241" y="24650"/>
                  </a:lnTo>
                  <a:lnTo>
                    <a:pt x="227698" y="25260"/>
                  </a:lnTo>
                  <a:lnTo>
                    <a:pt x="228460" y="25336"/>
                  </a:lnTo>
                  <a:lnTo>
                    <a:pt x="229247" y="25412"/>
                  </a:lnTo>
                  <a:lnTo>
                    <a:pt x="229806" y="24917"/>
                  </a:lnTo>
                  <a:lnTo>
                    <a:pt x="229958" y="23431"/>
                  </a:lnTo>
                  <a:close/>
                </a:path>
                <a:path w="594995" h="31750">
                  <a:moveTo>
                    <a:pt x="234594" y="23876"/>
                  </a:moveTo>
                  <a:lnTo>
                    <a:pt x="234137" y="23304"/>
                  </a:lnTo>
                  <a:lnTo>
                    <a:pt x="233375" y="23215"/>
                  </a:lnTo>
                  <a:lnTo>
                    <a:pt x="232625" y="23139"/>
                  </a:lnTo>
                  <a:lnTo>
                    <a:pt x="232029" y="23622"/>
                  </a:lnTo>
                  <a:lnTo>
                    <a:pt x="231952" y="24384"/>
                  </a:lnTo>
                  <a:lnTo>
                    <a:pt x="231876" y="25107"/>
                  </a:lnTo>
                  <a:lnTo>
                    <a:pt x="232346" y="25717"/>
                  </a:lnTo>
                  <a:lnTo>
                    <a:pt x="233095" y="25793"/>
                  </a:lnTo>
                  <a:lnTo>
                    <a:pt x="233895" y="25882"/>
                  </a:lnTo>
                  <a:lnTo>
                    <a:pt x="234442" y="25374"/>
                  </a:lnTo>
                  <a:lnTo>
                    <a:pt x="234594" y="23876"/>
                  </a:lnTo>
                  <a:close/>
                </a:path>
                <a:path w="594995" h="31750">
                  <a:moveTo>
                    <a:pt x="239229" y="24345"/>
                  </a:moveTo>
                  <a:lnTo>
                    <a:pt x="238772" y="23749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588" y="24841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31" y="26250"/>
                  </a:lnTo>
                  <a:lnTo>
                    <a:pt x="238531" y="26339"/>
                  </a:lnTo>
                  <a:lnTo>
                    <a:pt x="239090" y="25831"/>
                  </a:lnTo>
                  <a:lnTo>
                    <a:pt x="239229" y="24345"/>
                  </a:lnTo>
                  <a:close/>
                </a:path>
                <a:path w="594995" h="31750">
                  <a:moveTo>
                    <a:pt x="243865" y="24815"/>
                  </a:moveTo>
                  <a:lnTo>
                    <a:pt x="243408" y="24231"/>
                  </a:lnTo>
                  <a:lnTo>
                    <a:pt x="242658" y="24142"/>
                  </a:lnTo>
                  <a:lnTo>
                    <a:pt x="241896" y="24066"/>
                  </a:lnTo>
                  <a:lnTo>
                    <a:pt x="241300" y="24549"/>
                  </a:lnTo>
                  <a:lnTo>
                    <a:pt x="241223" y="25311"/>
                  </a:lnTo>
                  <a:lnTo>
                    <a:pt x="241160" y="26035"/>
                  </a:lnTo>
                  <a:lnTo>
                    <a:pt x="241617" y="26644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65" y="24815"/>
                  </a:lnTo>
                  <a:close/>
                </a:path>
                <a:path w="594995" h="31750">
                  <a:moveTo>
                    <a:pt x="248513" y="25260"/>
                  </a:moveTo>
                  <a:lnTo>
                    <a:pt x="248043" y="24688"/>
                  </a:lnTo>
                  <a:lnTo>
                    <a:pt x="247294" y="24612"/>
                  </a:lnTo>
                  <a:lnTo>
                    <a:pt x="246532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53" y="27114"/>
                  </a:lnTo>
                  <a:lnTo>
                    <a:pt x="247015" y="27178"/>
                  </a:lnTo>
                  <a:lnTo>
                    <a:pt x="247802" y="27266"/>
                  </a:lnTo>
                  <a:lnTo>
                    <a:pt x="248361" y="26758"/>
                  </a:lnTo>
                  <a:lnTo>
                    <a:pt x="248513" y="25260"/>
                  </a:lnTo>
                  <a:close/>
                </a:path>
                <a:path w="594995" h="31750">
                  <a:moveTo>
                    <a:pt x="253149" y="25742"/>
                  </a:moveTo>
                  <a:lnTo>
                    <a:pt x="252679" y="25146"/>
                  </a:lnTo>
                  <a:lnTo>
                    <a:pt x="251929" y="25069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25"/>
                  </a:lnTo>
                  <a:lnTo>
                    <a:pt x="250431" y="26962"/>
                  </a:lnTo>
                  <a:lnTo>
                    <a:pt x="250888" y="27571"/>
                  </a:lnTo>
                  <a:lnTo>
                    <a:pt x="251650" y="27647"/>
                  </a:lnTo>
                  <a:lnTo>
                    <a:pt x="252437" y="27724"/>
                  </a:lnTo>
                  <a:lnTo>
                    <a:pt x="252996" y="27228"/>
                  </a:lnTo>
                  <a:lnTo>
                    <a:pt x="253149" y="25742"/>
                  </a:lnTo>
                  <a:close/>
                </a:path>
                <a:path w="594995" h="31750">
                  <a:moveTo>
                    <a:pt x="257784" y="26187"/>
                  </a:moveTo>
                  <a:lnTo>
                    <a:pt x="257314" y="25615"/>
                  </a:lnTo>
                  <a:lnTo>
                    <a:pt x="256565" y="25539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24" y="28041"/>
                  </a:lnTo>
                  <a:lnTo>
                    <a:pt x="257086" y="28194"/>
                  </a:lnTo>
                  <a:lnTo>
                    <a:pt x="257632" y="27686"/>
                  </a:lnTo>
                  <a:lnTo>
                    <a:pt x="257784" y="26187"/>
                  </a:lnTo>
                  <a:close/>
                </a:path>
                <a:path w="594995" h="31750">
                  <a:moveTo>
                    <a:pt x="262420" y="26670"/>
                  </a:moveTo>
                  <a:lnTo>
                    <a:pt x="261962" y="26085"/>
                  </a:lnTo>
                  <a:lnTo>
                    <a:pt x="261200" y="25996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78" y="27152"/>
                  </a:lnTo>
                  <a:lnTo>
                    <a:pt x="259702" y="27889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51"/>
                  </a:lnTo>
                  <a:lnTo>
                    <a:pt x="262267" y="28155"/>
                  </a:lnTo>
                  <a:lnTo>
                    <a:pt x="262420" y="26670"/>
                  </a:lnTo>
                  <a:close/>
                </a:path>
                <a:path w="594995" h="31750">
                  <a:moveTo>
                    <a:pt x="267055" y="27114"/>
                  </a:moveTo>
                  <a:lnTo>
                    <a:pt x="266598" y="26543"/>
                  </a:lnTo>
                  <a:lnTo>
                    <a:pt x="265836" y="26454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14" y="27622"/>
                  </a:lnTo>
                  <a:lnTo>
                    <a:pt x="264350" y="28359"/>
                  </a:lnTo>
                  <a:lnTo>
                    <a:pt x="264807" y="28956"/>
                  </a:lnTo>
                  <a:lnTo>
                    <a:pt x="265557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55" y="27114"/>
                  </a:lnTo>
                  <a:close/>
                </a:path>
                <a:path w="594995" h="31750">
                  <a:moveTo>
                    <a:pt x="271691" y="27597"/>
                  </a:moveTo>
                  <a:lnTo>
                    <a:pt x="271233" y="27000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192" y="29502"/>
                  </a:lnTo>
                  <a:lnTo>
                    <a:pt x="270992" y="29578"/>
                  </a:lnTo>
                  <a:lnTo>
                    <a:pt x="271551" y="29083"/>
                  </a:lnTo>
                  <a:lnTo>
                    <a:pt x="271691" y="27597"/>
                  </a:lnTo>
                  <a:close/>
                </a:path>
                <a:path w="594995" h="31750">
                  <a:moveTo>
                    <a:pt x="276326" y="28041"/>
                  </a:moveTo>
                  <a:lnTo>
                    <a:pt x="275869" y="27470"/>
                  </a:lnTo>
                  <a:lnTo>
                    <a:pt x="275120" y="27381"/>
                  </a:lnTo>
                  <a:lnTo>
                    <a:pt x="274358" y="27317"/>
                  </a:lnTo>
                  <a:lnTo>
                    <a:pt x="273761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78" y="29883"/>
                  </a:lnTo>
                  <a:lnTo>
                    <a:pt x="274840" y="29959"/>
                  </a:lnTo>
                  <a:lnTo>
                    <a:pt x="275628" y="30048"/>
                  </a:lnTo>
                  <a:lnTo>
                    <a:pt x="276186" y="29540"/>
                  </a:lnTo>
                  <a:lnTo>
                    <a:pt x="276326" y="28041"/>
                  </a:lnTo>
                  <a:close/>
                </a:path>
                <a:path w="594995" h="31750">
                  <a:moveTo>
                    <a:pt x="280974" y="28511"/>
                  </a:moveTo>
                  <a:lnTo>
                    <a:pt x="280504" y="27914"/>
                  </a:lnTo>
                  <a:lnTo>
                    <a:pt x="278993" y="27774"/>
                  </a:lnTo>
                  <a:lnTo>
                    <a:pt x="278409" y="28257"/>
                  </a:lnTo>
                  <a:lnTo>
                    <a:pt x="278333" y="29006"/>
                  </a:lnTo>
                  <a:lnTo>
                    <a:pt x="278257" y="29743"/>
                  </a:lnTo>
                  <a:lnTo>
                    <a:pt x="278714" y="30353"/>
                  </a:lnTo>
                  <a:lnTo>
                    <a:pt x="279476" y="30429"/>
                  </a:lnTo>
                  <a:lnTo>
                    <a:pt x="280263" y="30505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594995" h="31750">
                  <a:moveTo>
                    <a:pt x="285610" y="28968"/>
                  </a:moveTo>
                  <a:lnTo>
                    <a:pt x="285153" y="28384"/>
                  </a:lnTo>
                  <a:lnTo>
                    <a:pt x="283641" y="28232"/>
                  </a:lnTo>
                  <a:lnTo>
                    <a:pt x="283044" y="28714"/>
                  </a:lnTo>
                  <a:lnTo>
                    <a:pt x="282968" y="29476"/>
                  </a:lnTo>
                  <a:lnTo>
                    <a:pt x="282892" y="30200"/>
                  </a:lnTo>
                  <a:lnTo>
                    <a:pt x="283362" y="30810"/>
                  </a:lnTo>
                  <a:lnTo>
                    <a:pt x="284111" y="30886"/>
                  </a:lnTo>
                  <a:lnTo>
                    <a:pt x="284911" y="30975"/>
                  </a:lnTo>
                  <a:lnTo>
                    <a:pt x="285457" y="30467"/>
                  </a:lnTo>
                  <a:lnTo>
                    <a:pt x="285610" y="28968"/>
                  </a:lnTo>
                  <a:close/>
                </a:path>
                <a:path w="594995" h="31750">
                  <a:moveTo>
                    <a:pt x="290245" y="29438"/>
                  </a:moveTo>
                  <a:lnTo>
                    <a:pt x="289788" y="28854"/>
                  </a:lnTo>
                  <a:lnTo>
                    <a:pt x="289026" y="28778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04" y="29933"/>
                  </a:lnTo>
                  <a:lnTo>
                    <a:pt x="287528" y="30670"/>
                  </a:lnTo>
                  <a:lnTo>
                    <a:pt x="287997" y="31280"/>
                  </a:lnTo>
                  <a:lnTo>
                    <a:pt x="288747" y="31356"/>
                  </a:lnTo>
                  <a:lnTo>
                    <a:pt x="289547" y="31432"/>
                  </a:lnTo>
                  <a:lnTo>
                    <a:pt x="290093" y="30937"/>
                  </a:lnTo>
                  <a:lnTo>
                    <a:pt x="290245" y="29438"/>
                  </a:lnTo>
                  <a:close/>
                </a:path>
                <a:path w="594995" h="31750">
                  <a:moveTo>
                    <a:pt x="562317" y="25387"/>
                  </a:moveTo>
                  <a:lnTo>
                    <a:pt x="561860" y="24803"/>
                  </a:lnTo>
                  <a:lnTo>
                    <a:pt x="560336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00" y="26631"/>
                  </a:lnTo>
                  <a:lnTo>
                    <a:pt x="560070" y="27241"/>
                  </a:lnTo>
                  <a:lnTo>
                    <a:pt x="560819" y="27305"/>
                  </a:lnTo>
                  <a:lnTo>
                    <a:pt x="561619" y="27393"/>
                  </a:lnTo>
                  <a:lnTo>
                    <a:pt x="562165" y="26885"/>
                  </a:lnTo>
                  <a:lnTo>
                    <a:pt x="562317" y="25387"/>
                  </a:lnTo>
                  <a:close/>
                </a:path>
                <a:path w="594995" h="31750">
                  <a:moveTo>
                    <a:pt x="566953" y="25857"/>
                  </a:moveTo>
                  <a:lnTo>
                    <a:pt x="566496" y="25273"/>
                  </a:lnTo>
                  <a:lnTo>
                    <a:pt x="564972" y="25120"/>
                  </a:lnTo>
                  <a:lnTo>
                    <a:pt x="564388" y="25603"/>
                  </a:lnTo>
                  <a:lnTo>
                    <a:pt x="564311" y="26352"/>
                  </a:lnTo>
                  <a:lnTo>
                    <a:pt x="564235" y="27089"/>
                  </a:lnTo>
                  <a:lnTo>
                    <a:pt x="564705" y="27698"/>
                  </a:lnTo>
                  <a:lnTo>
                    <a:pt x="565454" y="27774"/>
                  </a:lnTo>
                  <a:lnTo>
                    <a:pt x="566254" y="27851"/>
                  </a:lnTo>
                  <a:lnTo>
                    <a:pt x="566801" y="27355"/>
                  </a:lnTo>
                  <a:lnTo>
                    <a:pt x="566953" y="25857"/>
                  </a:lnTo>
                  <a:close/>
                </a:path>
                <a:path w="594995" h="31750">
                  <a:moveTo>
                    <a:pt x="571588" y="26314"/>
                  </a:moveTo>
                  <a:lnTo>
                    <a:pt x="571131" y="25730"/>
                  </a:lnTo>
                  <a:lnTo>
                    <a:pt x="569620" y="25590"/>
                  </a:lnTo>
                  <a:lnTo>
                    <a:pt x="569023" y="26060"/>
                  </a:lnTo>
                  <a:lnTo>
                    <a:pt x="568947" y="26822"/>
                  </a:lnTo>
                  <a:lnTo>
                    <a:pt x="568883" y="27559"/>
                  </a:lnTo>
                  <a:lnTo>
                    <a:pt x="569341" y="28155"/>
                  </a:lnTo>
                  <a:lnTo>
                    <a:pt x="570090" y="28232"/>
                  </a:lnTo>
                  <a:lnTo>
                    <a:pt x="570890" y="28321"/>
                  </a:lnTo>
                  <a:lnTo>
                    <a:pt x="571449" y="27813"/>
                  </a:lnTo>
                  <a:lnTo>
                    <a:pt x="571588" y="26314"/>
                  </a:lnTo>
                  <a:close/>
                </a:path>
                <a:path w="594995" h="31750">
                  <a:moveTo>
                    <a:pt x="576224" y="26784"/>
                  </a:moveTo>
                  <a:lnTo>
                    <a:pt x="575767" y="26200"/>
                  </a:lnTo>
                  <a:lnTo>
                    <a:pt x="574255" y="26047"/>
                  </a:lnTo>
                  <a:lnTo>
                    <a:pt x="573659" y="26530"/>
                  </a:lnTo>
                  <a:lnTo>
                    <a:pt x="573595" y="27279"/>
                  </a:lnTo>
                  <a:lnTo>
                    <a:pt x="573519" y="28016"/>
                  </a:lnTo>
                  <a:lnTo>
                    <a:pt x="573976" y="28625"/>
                  </a:lnTo>
                  <a:lnTo>
                    <a:pt x="574738" y="28702"/>
                  </a:lnTo>
                  <a:lnTo>
                    <a:pt x="575525" y="28778"/>
                  </a:lnTo>
                  <a:lnTo>
                    <a:pt x="576084" y="28282"/>
                  </a:lnTo>
                  <a:lnTo>
                    <a:pt x="576224" y="26784"/>
                  </a:lnTo>
                  <a:close/>
                </a:path>
                <a:path w="594995" h="31750">
                  <a:moveTo>
                    <a:pt x="580859" y="27241"/>
                  </a:moveTo>
                  <a:lnTo>
                    <a:pt x="580402" y="26657"/>
                  </a:lnTo>
                  <a:lnTo>
                    <a:pt x="578891" y="26517"/>
                  </a:lnTo>
                  <a:lnTo>
                    <a:pt x="578294" y="26987"/>
                  </a:lnTo>
                  <a:lnTo>
                    <a:pt x="578231" y="27749"/>
                  </a:lnTo>
                  <a:lnTo>
                    <a:pt x="578154" y="28486"/>
                  </a:lnTo>
                  <a:lnTo>
                    <a:pt x="578612" y="29083"/>
                  </a:lnTo>
                  <a:lnTo>
                    <a:pt x="579361" y="29159"/>
                  </a:lnTo>
                  <a:lnTo>
                    <a:pt x="580161" y="29248"/>
                  </a:lnTo>
                  <a:lnTo>
                    <a:pt x="580720" y="28740"/>
                  </a:lnTo>
                  <a:lnTo>
                    <a:pt x="580859" y="27241"/>
                  </a:lnTo>
                  <a:close/>
                </a:path>
                <a:path w="594995" h="31750">
                  <a:moveTo>
                    <a:pt x="585508" y="27711"/>
                  </a:moveTo>
                  <a:lnTo>
                    <a:pt x="585038" y="27114"/>
                  </a:lnTo>
                  <a:lnTo>
                    <a:pt x="583526" y="26974"/>
                  </a:lnTo>
                  <a:lnTo>
                    <a:pt x="582942" y="27457"/>
                  </a:lnTo>
                  <a:lnTo>
                    <a:pt x="582866" y="28206"/>
                  </a:lnTo>
                  <a:lnTo>
                    <a:pt x="582790" y="28943"/>
                  </a:lnTo>
                  <a:lnTo>
                    <a:pt x="583247" y="29552"/>
                  </a:lnTo>
                  <a:lnTo>
                    <a:pt x="584009" y="29629"/>
                  </a:lnTo>
                  <a:lnTo>
                    <a:pt x="584796" y="29705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750">
                  <a:moveTo>
                    <a:pt x="590143" y="28168"/>
                  </a:moveTo>
                  <a:lnTo>
                    <a:pt x="589686" y="27584"/>
                  </a:lnTo>
                  <a:lnTo>
                    <a:pt x="588162" y="27432"/>
                  </a:lnTo>
                  <a:lnTo>
                    <a:pt x="587578" y="27914"/>
                  </a:lnTo>
                  <a:lnTo>
                    <a:pt x="587502" y="28676"/>
                  </a:lnTo>
                  <a:lnTo>
                    <a:pt x="587425" y="29400"/>
                  </a:lnTo>
                  <a:lnTo>
                    <a:pt x="587895" y="30010"/>
                  </a:lnTo>
                  <a:lnTo>
                    <a:pt x="588645" y="30086"/>
                  </a:lnTo>
                  <a:lnTo>
                    <a:pt x="589445" y="30175"/>
                  </a:lnTo>
                  <a:lnTo>
                    <a:pt x="589991" y="29667"/>
                  </a:lnTo>
                  <a:lnTo>
                    <a:pt x="590143" y="28168"/>
                  </a:lnTo>
                  <a:close/>
                </a:path>
                <a:path w="594995" h="31750">
                  <a:moveTo>
                    <a:pt x="594779" y="28638"/>
                  </a:moveTo>
                  <a:lnTo>
                    <a:pt x="594321" y="28041"/>
                  </a:lnTo>
                  <a:lnTo>
                    <a:pt x="592810" y="27901"/>
                  </a:lnTo>
                  <a:lnTo>
                    <a:pt x="592213" y="28384"/>
                  </a:lnTo>
                  <a:lnTo>
                    <a:pt x="592137" y="29133"/>
                  </a:lnTo>
                  <a:lnTo>
                    <a:pt x="592061" y="29870"/>
                  </a:lnTo>
                  <a:lnTo>
                    <a:pt x="592531" y="30480"/>
                  </a:lnTo>
                  <a:lnTo>
                    <a:pt x="593280" y="30556"/>
                  </a:lnTo>
                  <a:lnTo>
                    <a:pt x="594080" y="30632"/>
                  </a:lnTo>
                  <a:lnTo>
                    <a:pt x="594626" y="30137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10304627" y="6145663"/>
              <a:ext cx="594995" cy="33020"/>
            </a:xfrm>
            <a:custGeom>
              <a:avLst/>
              <a:gdLst/>
              <a:ahLst/>
              <a:cxnLst/>
              <a:rect l="l" t="t" r="r" b="b"/>
              <a:pathLst>
                <a:path w="594995" h="33020">
                  <a:moveTo>
                    <a:pt x="2705" y="2921"/>
                  </a:moveTo>
                  <a:lnTo>
                    <a:pt x="2247" y="2336"/>
                  </a:lnTo>
                  <a:lnTo>
                    <a:pt x="736" y="2184"/>
                  </a:lnTo>
                  <a:lnTo>
                    <a:pt x="139" y="2667"/>
                  </a:lnTo>
                  <a:lnTo>
                    <a:pt x="76" y="3429"/>
                  </a:lnTo>
                  <a:lnTo>
                    <a:pt x="0" y="4152"/>
                  </a:lnTo>
                  <a:lnTo>
                    <a:pt x="457" y="4762"/>
                  </a:lnTo>
                  <a:lnTo>
                    <a:pt x="1206" y="4838"/>
                  </a:lnTo>
                  <a:lnTo>
                    <a:pt x="2006" y="4927"/>
                  </a:lnTo>
                  <a:lnTo>
                    <a:pt x="2565" y="4419"/>
                  </a:lnTo>
                  <a:lnTo>
                    <a:pt x="2705" y="2921"/>
                  </a:lnTo>
                  <a:close/>
                </a:path>
                <a:path w="594995" h="33020">
                  <a:moveTo>
                    <a:pt x="7353" y="3390"/>
                  </a:moveTo>
                  <a:lnTo>
                    <a:pt x="6883" y="2806"/>
                  </a:lnTo>
                  <a:lnTo>
                    <a:pt x="6134" y="2730"/>
                  </a:lnTo>
                  <a:lnTo>
                    <a:pt x="5384" y="2654"/>
                  </a:lnTo>
                  <a:lnTo>
                    <a:pt x="4787" y="3136"/>
                  </a:lnTo>
                  <a:lnTo>
                    <a:pt x="4711" y="3886"/>
                  </a:lnTo>
                  <a:lnTo>
                    <a:pt x="4635" y="4622"/>
                  </a:lnTo>
                  <a:lnTo>
                    <a:pt x="5092" y="5232"/>
                  </a:lnTo>
                  <a:lnTo>
                    <a:pt x="5854" y="5308"/>
                  </a:lnTo>
                  <a:lnTo>
                    <a:pt x="6642" y="5384"/>
                  </a:lnTo>
                  <a:lnTo>
                    <a:pt x="7200" y="4889"/>
                  </a:lnTo>
                  <a:lnTo>
                    <a:pt x="7353" y="3390"/>
                  </a:lnTo>
                  <a:close/>
                </a:path>
                <a:path w="594995" h="33020">
                  <a:moveTo>
                    <a:pt x="11988" y="3848"/>
                  </a:moveTo>
                  <a:lnTo>
                    <a:pt x="11518" y="3276"/>
                  </a:lnTo>
                  <a:lnTo>
                    <a:pt x="10769" y="3187"/>
                  </a:lnTo>
                  <a:lnTo>
                    <a:pt x="10020" y="3111"/>
                  </a:lnTo>
                  <a:lnTo>
                    <a:pt x="9423" y="3594"/>
                  </a:lnTo>
                  <a:lnTo>
                    <a:pt x="9347" y="4356"/>
                  </a:lnTo>
                  <a:lnTo>
                    <a:pt x="9271" y="5080"/>
                  </a:lnTo>
                  <a:lnTo>
                    <a:pt x="9728" y="5689"/>
                  </a:lnTo>
                  <a:lnTo>
                    <a:pt x="10490" y="5765"/>
                  </a:lnTo>
                  <a:lnTo>
                    <a:pt x="11277" y="5854"/>
                  </a:lnTo>
                  <a:lnTo>
                    <a:pt x="11836" y="5346"/>
                  </a:lnTo>
                  <a:lnTo>
                    <a:pt x="11988" y="3848"/>
                  </a:lnTo>
                  <a:close/>
                </a:path>
                <a:path w="594995" h="33020">
                  <a:moveTo>
                    <a:pt x="16624" y="4305"/>
                  </a:moveTo>
                  <a:lnTo>
                    <a:pt x="16167" y="3733"/>
                  </a:lnTo>
                  <a:lnTo>
                    <a:pt x="15405" y="3644"/>
                  </a:lnTo>
                  <a:lnTo>
                    <a:pt x="14655" y="3581"/>
                  </a:lnTo>
                  <a:lnTo>
                    <a:pt x="14058" y="4064"/>
                  </a:lnTo>
                  <a:lnTo>
                    <a:pt x="13982" y="4813"/>
                  </a:lnTo>
                  <a:lnTo>
                    <a:pt x="13906" y="5549"/>
                  </a:lnTo>
                  <a:lnTo>
                    <a:pt x="14376" y="6159"/>
                  </a:lnTo>
                  <a:lnTo>
                    <a:pt x="15125" y="6223"/>
                  </a:lnTo>
                  <a:lnTo>
                    <a:pt x="15925" y="6311"/>
                  </a:lnTo>
                  <a:lnTo>
                    <a:pt x="16471" y="5803"/>
                  </a:lnTo>
                  <a:lnTo>
                    <a:pt x="16624" y="4305"/>
                  </a:lnTo>
                  <a:close/>
                </a:path>
                <a:path w="594995" h="33020">
                  <a:moveTo>
                    <a:pt x="21259" y="4775"/>
                  </a:moveTo>
                  <a:lnTo>
                    <a:pt x="20802" y="4203"/>
                  </a:lnTo>
                  <a:lnTo>
                    <a:pt x="20040" y="4114"/>
                  </a:lnTo>
                  <a:lnTo>
                    <a:pt x="19291" y="4038"/>
                  </a:lnTo>
                  <a:lnTo>
                    <a:pt x="18694" y="4521"/>
                  </a:lnTo>
                  <a:lnTo>
                    <a:pt x="18618" y="5283"/>
                  </a:lnTo>
                  <a:lnTo>
                    <a:pt x="18542" y="6007"/>
                  </a:lnTo>
                  <a:lnTo>
                    <a:pt x="19011" y="6616"/>
                  </a:lnTo>
                  <a:lnTo>
                    <a:pt x="19761" y="6692"/>
                  </a:lnTo>
                  <a:lnTo>
                    <a:pt x="20561" y="6769"/>
                  </a:lnTo>
                  <a:lnTo>
                    <a:pt x="21107" y="6273"/>
                  </a:lnTo>
                  <a:lnTo>
                    <a:pt x="21259" y="4775"/>
                  </a:lnTo>
                  <a:close/>
                </a:path>
                <a:path w="594995" h="33020">
                  <a:moveTo>
                    <a:pt x="293331" y="736"/>
                  </a:moveTo>
                  <a:lnTo>
                    <a:pt x="292874" y="152"/>
                  </a:lnTo>
                  <a:lnTo>
                    <a:pt x="292112" y="76"/>
                  </a:lnTo>
                  <a:lnTo>
                    <a:pt x="291363" y="0"/>
                  </a:lnTo>
                  <a:lnTo>
                    <a:pt x="290766" y="482"/>
                  </a:lnTo>
                  <a:lnTo>
                    <a:pt x="290690" y="1231"/>
                  </a:lnTo>
                  <a:lnTo>
                    <a:pt x="290614" y="1968"/>
                  </a:lnTo>
                  <a:lnTo>
                    <a:pt x="291084" y="2578"/>
                  </a:lnTo>
                  <a:lnTo>
                    <a:pt x="291833" y="2654"/>
                  </a:lnTo>
                  <a:lnTo>
                    <a:pt x="292633" y="2730"/>
                  </a:lnTo>
                  <a:lnTo>
                    <a:pt x="293179" y="2235"/>
                  </a:lnTo>
                  <a:lnTo>
                    <a:pt x="293331" y="736"/>
                  </a:lnTo>
                  <a:close/>
                </a:path>
                <a:path w="594995" h="33020">
                  <a:moveTo>
                    <a:pt x="297967" y="1193"/>
                  </a:moveTo>
                  <a:lnTo>
                    <a:pt x="297510" y="609"/>
                  </a:lnTo>
                  <a:lnTo>
                    <a:pt x="295986" y="457"/>
                  </a:lnTo>
                  <a:lnTo>
                    <a:pt x="295402" y="939"/>
                  </a:lnTo>
                  <a:lnTo>
                    <a:pt x="295325" y="1701"/>
                  </a:lnTo>
                  <a:lnTo>
                    <a:pt x="295262" y="2425"/>
                  </a:lnTo>
                  <a:lnTo>
                    <a:pt x="295719" y="3035"/>
                  </a:lnTo>
                  <a:lnTo>
                    <a:pt x="296468" y="3111"/>
                  </a:lnTo>
                  <a:lnTo>
                    <a:pt x="297268" y="3200"/>
                  </a:lnTo>
                  <a:lnTo>
                    <a:pt x="297827" y="2692"/>
                  </a:lnTo>
                  <a:lnTo>
                    <a:pt x="297967" y="1193"/>
                  </a:lnTo>
                  <a:close/>
                </a:path>
                <a:path w="594995" h="33020">
                  <a:moveTo>
                    <a:pt x="302602" y="1663"/>
                  </a:moveTo>
                  <a:lnTo>
                    <a:pt x="302145" y="1079"/>
                  </a:lnTo>
                  <a:lnTo>
                    <a:pt x="301396" y="1003"/>
                  </a:lnTo>
                  <a:lnTo>
                    <a:pt x="300634" y="927"/>
                  </a:lnTo>
                  <a:lnTo>
                    <a:pt x="300037" y="1409"/>
                  </a:lnTo>
                  <a:lnTo>
                    <a:pt x="299974" y="2159"/>
                  </a:lnTo>
                  <a:lnTo>
                    <a:pt x="299897" y="2895"/>
                  </a:lnTo>
                  <a:lnTo>
                    <a:pt x="300355" y="3505"/>
                  </a:lnTo>
                  <a:lnTo>
                    <a:pt x="301104" y="3568"/>
                  </a:lnTo>
                  <a:lnTo>
                    <a:pt x="301904" y="3657"/>
                  </a:lnTo>
                  <a:lnTo>
                    <a:pt x="302463" y="3149"/>
                  </a:lnTo>
                  <a:lnTo>
                    <a:pt x="302602" y="1663"/>
                  </a:lnTo>
                  <a:close/>
                </a:path>
                <a:path w="594995" h="33020">
                  <a:moveTo>
                    <a:pt x="307238" y="2120"/>
                  </a:moveTo>
                  <a:lnTo>
                    <a:pt x="306781" y="1549"/>
                  </a:lnTo>
                  <a:lnTo>
                    <a:pt x="306031" y="1460"/>
                  </a:lnTo>
                  <a:lnTo>
                    <a:pt x="305269" y="1384"/>
                  </a:lnTo>
                  <a:lnTo>
                    <a:pt x="304673" y="1866"/>
                  </a:lnTo>
                  <a:lnTo>
                    <a:pt x="304609" y="2628"/>
                  </a:lnTo>
                  <a:lnTo>
                    <a:pt x="304533" y="3352"/>
                  </a:lnTo>
                  <a:lnTo>
                    <a:pt x="304990" y="3962"/>
                  </a:lnTo>
                  <a:lnTo>
                    <a:pt x="305739" y="4038"/>
                  </a:lnTo>
                  <a:lnTo>
                    <a:pt x="306539" y="4114"/>
                  </a:lnTo>
                  <a:lnTo>
                    <a:pt x="307098" y="3619"/>
                  </a:lnTo>
                  <a:lnTo>
                    <a:pt x="307238" y="2120"/>
                  </a:lnTo>
                  <a:close/>
                </a:path>
                <a:path w="594995" h="33020">
                  <a:moveTo>
                    <a:pt x="311886" y="2590"/>
                  </a:moveTo>
                  <a:lnTo>
                    <a:pt x="311416" y="2006"/>
                  </a:lnTo>
                  <a:lnTo>
                    <a:pt x="310667" y="1930"/>
                  </a:lnTo>
                  <a:lnTo>
                    <a:pt x="309918" y="1854"/>
                  </a:lnTo>
                  <a:lnTo>
                    <a:pt x="309321" y="2336"/>
                  </a:lnTo>
                  <a:lnTo>
                    <a:pt x="309245" y="3086"/>
                  </a:lnTo>
                  <a:lnTo>
                    <a:pt x="309168" y="3822"/>
                  </a:lnTo>
                  <a:lnTo>
                    <a:pt x="309626" y="4432"/>
                  </a:lnTo>
                  <a:lnTo>
                    <a:pt x="311188" y="4584"/>
                  </a:lnTo>
                  <a:lnTo>
                    <a:pt x="311734" y="4076"/>
                  </a:lnTo>
                  <a:lnTo>
                    <a:pt x="311886" y="2590"/>
                  </a:lnTo>
                  <a:close/>
                </a:path>
                <a:path w="594995" h="33020">
                  <a:moveTo>
                    <a:pt x="316522" y="3048"/>
                  </a:moveTo>
                  <a:lnTo>
                    <a:pt x="316064" y="2476"/>
                  </a:lnTo>
                  <a:lnTo>
                    <a:pt x="315302" y="2387"/>
                  </a:lnTo>
                  <a:lnTo>
                    <a:pt x="314540" y="2311"/>
                  </a:lnTo>
                  <a:lnTo>
                    <a:pt x="313956" y="2794"/>
                  </a:lnTo>
                  <a:lnTo>
                    <a:pt x="313880" y="3543"/>
                  </a:lnTo>
                  <a:lnTo>
                    <a:pt x="313817" y="4279"/>
                  </a:lnTo>
                  <a:lnTo>
                    <a:pt x="314274" y="4889"/>
                  </a:lnTo>
                  <a:lnTo>
                    <a:pt x="315023" y="4965"/>
                  </a:lnTo>
                  <a:lnTo>
                    <a:pt x="315823" y="5041"/>
                  </a:lnTo>
                  <a:lnTo>
                    <a:pt x="316382" y="4546"/>
                  </a:lnTo>
                  <a:lnTo>
                    <a:pt x="316522" y="3048"/>
                  </a:lnTo>
                  <a:close/>
                </a:path>
                <a:path w="594995" h="33020">
                  <a:moveTo>
                    <a:pt x="321157" y="3517"/>
                  </a:moveTo>
                  <a:lnTo>
                    <a:pt x="320700" y="2933"/>
                  </a:lnTo>
                  <a:lnTo>
                    <a:pt x="319938" y="2844"/>
                  </a:lnTo>
                  <a:lnTo>
                    <a:pt x="319189" y="2781"/>
                  </a:lnTo>
                  <a:lnTo>
                    <a:pt x="318592" y="3251"/>
                  </a:lnTo>
                  <a:lnTo>
                    <a:pt x="318516" y="4013"/>
                  </a:lnTo>
                  <a:lnTo>
                    <a:pt x="318439" y="4749"/>
                  </a:lnTo>
                  <a:lnTo>
                    <a:pt x="318909" y="5346"/>
                  </a:lnTo>
                  <a:lnTo>
                    <a:pt x="319659" y="5422"/>
                  </a:lnTo>
                  <a:lnTo>
                    <a:pt x="320459" y="5511"/>
                  </a:lnTo>
                  <a:lnTo>
                    <a:pt x="321005" y="5003"/>
                  </a:lnTo>
                  <a:lnTo>
                    <a:pt x="321157" y="3517"/>
                  </a:lnTo>
                  <a:close/>
                </a:path>
                <a:path w="594995" h="33020">
                  <a:moveTo>
                    <a:pt x="325793" y="3975"/>
                  </a:moveTo>
                  <a:lnTo>
                    <a:pt x="325335" y="3403"/>
                  </a:lnTo>
                  <a:lnTo>
                    <a:pt x="324573" y="3314"/>
                  </a:lnTo>
                  <a:lnTo>
                    <a:pt x="323824" y="3238"/>
                  </a:lnTo>
                  <a:lnTo>
                    <a:pt x="323227" y="3721"/>
                  </a:lnTo>
                  <a:lnTo>
                    <a:pt x="323151" y="4470"/>
                  </a:lnTo>
                  <a:lnTo>
                    <a:pt x="323088" y="5207"/>
                  </a:lnTo>
                  <a:lnTo>
                    <a:pt x="323545" y="5816"/>
                  </a:lnTo>
                  <a:lnTo>
                    <a:pt x="324294" y="5892"/>
                  </a:lnTo>
                  <a:lnTo>
                    <a:pt x="325094" y="5969"/>
                  </a:lnTo>
                  <a:lnTo>
                    <a:pt x="325653" y="5473"/>
                  </a:lnTo>
                  <a:lnTo>
                    <a:pt x="325793" y="3975"/>
                  </a:lnTo>
                  <a:close/>
                </a:path>
                <a:path w="594995" h="33020">
                  <a:moveTo>
                    <a:pt x="330428" y="4445"/>
                  </a:moveTo>
                  <a:lnTo>
                    <a:pt x="329971" y="3848"/>
                  </a:lnTo>
                  <a:lnTo>
                    <a:pt x="328460" y="3708"/>
                  </a:lnTo>
                  <a:lnTo>
                    <a:pt x="327863" y="4178"/>
                  </a:lnTo>
                  <a:lnTo>
                    <a:pt x="327799" y="4940"/>
                  </a:lnTo>
                  <a:lnTo>
                    <a:pt x="327723" y="5676"/>
                  </a:lnTo>
                  <a:lnTo>
                    <a:pt x="328180" y="6273"/>
                  </a:lnTo>
                  <a:lnTo>
                    <a:pt x="328942" y="6350"/>
                  </a:lnTo>
                  <a:lnTo>
                    <a:pt x="329730" y="6438"/>
                  </a:lnTo>
                  <a:lnTo>
                    <a:pt x="330288" y="5930"/>
                  </a:lnTo>
                  <a:lnTo>
                    <a:pt x="330428" y="4445"/>
                  </a:lnTo>
                  <a:close/>
                </a:path>
                <a:path w="594995" h="33020">
                  <a:moveTo>
                    <a:pt x="335076" y="4902"/>
                  </a:moveTo>
                  <a:lnTo>
                    <a:pt x="334606" y="4318"/>
                  </a:lnTo>
                  <a:lnTo>
                    <a:pt x="333857" y="4241"/>
                  </a:lnTo>
                  <a:lnTo>
                    <a:pt x="333108" y="4165"/>
                  </a:lnTo>
                  <a:lnTo>
                    <a:pt x="332511" y="4648"/>
                  </a:lnTo>
                  <a:lnTo>
                    <a:pt x="332435" y="5397"/>
                  </a:lnTo>
                  <a:lnTo>
                    <a:pt x="332359" y="6134"/>
                  </a:lnTo>
                  <a:lnTo>
                    <a:pt x="332816" y="6743"/>
                  </a:lnTo>
                  <a:lnTo>
                    <a:pt x="333578" y="6819"/>
                  </a:lnTo>
                  <a:lnTo>
                    <a:pt x="334365" y="6896"/>
                  </a:lnTo>
                  <a:lnTo>
                    <a:pt x="334924" y="6400"/>
                  </a:lnTo>
                  <a:lnTo>
                    <a:pt x="335076" y="4902"/>
                  </a:lnTo>
                  <a:close/>
                </a:path>
                <a:path w="594995" h="33020">
                  <a:moveTo>
                    <a:pt x="339712" y="5372"/>
                  </a:moveTo>
                  <a:lnTo>
                    <a:pt x="339242" y="4775"/>
                  </a:lnTo>
                  <a:lnTo>
                    <a:pt x="337743" y="4622"/>
                  </a:lnTo>
                  <a:lnTo>
                    <a:pt x="337146" y="5105"/>
                  </a:lnTo>
                  <a:lnTo>
                    <a:pt x="337070" y="5867"/>
                  </a:lnTo>
                  <a:lnTo>
                    <a:pt x="336994" y="6591"/>
                  </a:lnTo>
                  <a:lnTo>
                    <a:pt x="337451" y="7200"/>
                  </a:lnTo>
                  <a:lnTo>
                    <a:pt x="338213" y="7277"/>
                  </a:lnTo>
                  <a:lnTo>
                    <a:pt x="339001" y="7366"/>
                  </a:lnTo>
                  <a:lnTo>
                    <a:pt x="339559" y="6858"/>
                  </a:lnTo>
                  <a:lnTo>
                    <a:pt x="339712" y="5372"/>
                  </a:lnTo>
                  <a:close/>
                </a:path>
                <a:path w="594995" h="33020">
                  <a:moveTo>
                    <a:pt x="344347" y="5829"/>
                  </a:moveTo>
                  <a:lnTo>
                    <a:pt x="343890" y="5245"/>
                  </a:lnTo>
                  <a:lnTo>
                    <a:pt x="343128" y="5168"/>
                  </a:lnTo>
                  <a:lnTo>
                    <a:pt x="342379" y="5092"/>
                  </a:lnTo>
                  <a:lnTo>
                    <a:pt x="341782" y="5575"/>
                  </a:lnTo>
                  <a:lnTo>
                    <a:pt x="341706" y="6324"/>
                  </a:lnTo>
                  <a:lnTo>
                    <a:pt x="341630" y="7061"/>
                  </a:lnTo>
                  <a:lnTo>
                    <a:pt x="342099" y="7670"/>
                  </a:lnTo>
                  <a:lnTo>
                    <a:pt x="342849" y="7734"/>
                  </a:lnTo>
                  <a:lnTo>
                    <a:pt x="343649" y="7823"/>
                  </a:lnTo>
                  <a:lnTo>
                    <a:pt x="344195" y="7315"/>
                  </a:lnTo>
                  <a:lnTo>
                    <a:pt x="344347" y="5829"/>
                  </a:lnTo>
                  <a:close/>
                </a:path>
                <a:path w="594995" h="33020">
                  <a:moveTo>
                    <a:pt x="348983" y="6286"/>
                  </a:moveTo>
                  <a:lnTo>
                    <a:pt x="348526" y="5702"/>
                  </a:lnTo>
                  <a:lnTo>
                    <a:pt x="347014" y="5549"/>
                  </a:lnTo>
                  <a:lnTo>
                    <a:pt x="346417" y="6032"/>
                  </a:lnTo>
                  <a:lnTo>
                    <a:pt x="346341" y="6794"/>
                  </a:lnTo>
                  <a:lnTo>
                    <a:pt x="346278" y="7518"/>
                  </a:lnTo>
                  <a:lnTo>
                    <a:pt x="346735" y="8128"/>
                  </a:lnTo>
                  <a:lnTo>
                    <a:pt x="347484" y="8204"/>
                  </a:lnTo>
                  <a:lnTo>
                    <a:pt x="348284" y="8293"/>
                  </a:lnTo>
                  <a:lnTo>
                    <a:pt x="348843" y="7785"/>
                  </a:lnTo>
                  <a:lnTo>
                    <a:pt x="348983" y="6286"/>
                  </a:lnTo>
                  <a:close/>
                </a:path>
                <a:path w="594995" h="33020">
                  <a:moveTo>
                    <a:pt x="353618" y="6756"/>
                  </a:moveTo>
                  <a:lnTo>
                    <a:pt x="353161" y="6172"/>
                  </a:lnTo>
                  <a:lnTo>
                    <a:pt x="352412" y="6096"/>
                  </a:lnTo>
                  <a:lnTo>
                    <a:pt x="351650" y="6019"/>
                  </a:lnTo>
                  <a:lnTo>
                    <a:pt x="351053" y="6502"/>
                  </a:lnTo>
                  <a:lnTo>
                    <a:pt x="350977" y="7251"/>
                  </a:lnTo>
                  <a:lnTo>
                    <a:pt x="350913" y="7988"/>
                  </a:lnTo>
                  <a:lnTo>
                    <a:pt x="351370" y="8597"/>
                  </a:lnTo>
                  <a:lnTo>
                    <a:pt x="352120" y="8661"/>
                  </a:lnTo>
                  <a:lnTo>
                    <a:pt x="352920" y="8750"/>
                  </a:lnTo>
                  <a:lnTo>
                    <a:pt x="353479" y="8242"/>
                  </a:lnTo>
                  <a:lnTo>
                    <a:pt x="353618" y="6756"/>
                  </a:lnTo>
                  <a:close/>
                </a:path>
                <a:path w="594995" h="33020">
                  <a:moveTo>
                    <a:pt x="358254" y="7213"/>
                  </a:moveTo>
                  <a:lnTo>
                    <a:pt x="357797" y="6642"/>
                  </a:lnTo>
                  <a:lnTo>
                    <a:pt x="357047" y="6553"/>
                  </a:lnTo>
                  <a:lnTo>
                    <a:pt x="356285" y="6477"/>
                  </a:lnTo>
                  <a:lnTo>
                    <a:pt x="355688" y="6959"/>
                  </a:lnTo>
                  <a:lnTo>
                    <a:pt x="355625" y="7721"/>
                  </a:lnTo>
                  <a:lnTo>
                    <a:pt x="355549" y="8445"/>
                  </a:lnTo>
                  <a:lnTo>
                    <a:pt x="356006" y="9055"/>
                  </a:lnTo>
                  <a:lnTo>
                    <a:pt x="356755" y="9131"/>
                  </a:lnTo>
                  <a:lnTo>
                    <a:pt x="357555" y="9220"/>
                  </a:lnTo>
                  <a:lnTo>
                    <a:pt x="358114" y="8712"/>
                  </a:lnTo>
                  <a:lnTo>
                    <a:pt x="358254" y="7213"/>
                  </a:lnTo>
                  <a:close/>
                </a:path>
                <a:path w="594995" h="33020">
                  <a:moveTo>
                    <a:pt x="362889" y="7683"/>
                  </a:moveTo>
                  <a:lnTo>
                    <a:pt x="362432" y="7099"/>
                  </a:lnTo>
                  <a:lnTo>
                    <a:pt x="361683" y="7010"/>
                  </a:lnTo>
                  <a:lnTo>
                    <a:pt x="360921" y="6946"/>
                  </a:lnTo>
                  <a:lnTo>
                    <a:pt x="360324" y="7429"/>
                  </a:lnTo>
                  <a:lnTo>
                    <a:pt x="360260" y="8178"/>
                  </a:lnTo>
                  <a:lnTo>
                    <a:pt x="360184" y="8915"/>
                  </a:lnTo>
                  <a:lnTo>
                    <a:pt x="360641" y="9525"/>
                  </a:lnTo>
                  <a:lnTo>
                    <a:pt x="362204" y="9677"/>
                  </a:lnTo>
                  <a:lnTo>
                    <a:pt x="362750" y="9169"/>
                  </a:lnTo>
                  <a:lnTo>
                    <a:pt x="362889" y="7683"/>
                  </a:lnTo>
                  <a:close/>
                </a:path>
                <a:path w="594995" h="33020">
                  <a:moveTo>
                    <a:pt x="367538" y="8140"/>
                  </a:moveTo>
                  <a:lnTo>
                    <a:pt x="367080" y="7569"/>
                  </a:lnTo>
                  <a:lnTo>
                    <a:pt x="366318" y="7480"/>
                  </a:lnTo>
                  <a:lnTo>
                    <a:pt x="365556" y="7404"/>
                  </a:lnTo>
                  <a:lnTo>
                    <a:pt x="364972" y="7886"/>
                  </a:lnTo>
                  <a:lnTo>
                    <a:pt x="364896" y="8636"/>
                  </a:lnTo>
                  <a:lnTo>
                    <a:pt x="364820" y="9372"/>
                  </a:lnTo>
                  <a:lnTo>
                    <a:pt x="365290" y="9982"/>
                  </a:lnTo>
                  <a:lnTo>
                    <a:pt x="366039" y="10058"/>
                  </a:lnTo>
                  <a:lnTo>
                    <a:pt x="366839" y="10134"/>
                  </a:lnTo>
                  <a:lnTo>
                    <a:pt x="367385" y="9639"/>
                  </a:lnTo>
                  <a:lnTo>
                    <a:pt x="367538" y="8140"/>
                  </a:lnTo>
                  <a:close/>
                </a:path>
                <a:path w="594995" h="33020">
                  <a:moveTo>
                    <a:pt x="372173" y="8610"/>
                  </a:moveTo>
                  <a:lnTo>
                    <a:pt x="371716" y="8013"/>
                  </a:lnTo>
                  <a:lnTo>
                    <a:pt x="370192" y="7874"/>
                  </a:lnTo>
                  <a:lnTo>
                    <a:pt x="369608" y="8356"/>
                  </a:lnTo>
                  <a:lnTo>
                    <a:pt x="369531" y="9105"/>
                  </a:lnTo>
                  <a:lnTo>
                    <a:pt x="369455" y="9842"/>
                  </a:lnTo>
                  <a:lnTo>
                    <a:pt x="369925" y="10439"/>
                  </a:lnTo>
                  <a:lnTo>
                    <a:pt x="370674" y="10515"/>
                  </a:lnTo>
                  <a:lnTo>
                    <a:pt x="371475" y="10604"/>
                  </a:lnTo>
                  <a:lnTo>
                    <a:pt x="372021" y="10096"/>
                  </a:lnTo>
                  <a:lnTo>
                    <a:pt x="372173" y="8610"/>
                  </a:lnTo>
                  <a:close/>
                </a:path>
                <a:path w="594995" h="33020">
                  <a:moveTo>
                    <a:pt x="376809" y="9067"/>
                  </a:moveTo>
                  <a:lnTo>
                    <a:pt x="376351" y="8483"/>
                  </a:lnTo>
                  <a:lnTo>
                    <a:pt x="375589" y="8407"/>
                  </a:lnTo>
                  <a:lnTo>
                    <a:pt x="374840" y="8331"/>
                  </a:lnTo>
                  <a:lnTo>
                    <a:pt x="374243" y="8813"/>
                  </a:lnTo>
                  <a:lnTo>
                    <a:pt x="374167" y="9563"/>
                  </a:lnTo>
                  <a:lnTo>
                    <a:pt x="374091" y="10299"/>
                  </a:lnTo>
                  <a:lnTo>
                    <a:pt x="374561" y="10909"/>
                  </a:lnTo>
                  <a:lnTo>
                    <a:pt x="375310" y="10985"/>
                  </a:lnTo>
                  <a:lnTo>
                    <a:pt x="376110" y="11061"/>
                  </a:lnTo>
                  <a:lnTo>
                    <a:pt x="376656" y="10566"/>
                  </a:lnTo>
                  <a:lnTo>
                    <a:pt x="376809" y="9067"/>
                  </a:lnTo>
                  <a:close/>
                </a:path>
                <a:path w="594995" h="33020">
                  <a:moveTo>
                    <a:pt x="381444" y="9525"/>
                  </a:moveTo>
                  <a:lnTo>
                    <a:pt x="380987" y="8940"/>
                  </a:lnTo>
                  <a:lnTo>
                    <a:pt x="379476" y="8801"/>
                  </a:lnTo>
                  <a:lnTo>
                    <a:pt x="378879" y="9271"/>
                  </a:lnTo>
                  <a:lnTo>
                    <a:pt x="378815" y="10033"/>
                  </a:lnTo>
                  <a:lnTo>
                    <a:pt x="378739" y="10769"/>
                  </a:lnTo>
                  <a:lnTo>
                    <a:pt x="379196" y="11366"/>
                  </a:lnTo>
                  <a:lnTo>
                    <a:pt x="379945" y="11442"/>
                  </a:lnTo>
                  <a:lnTo>
                    <a:pt x="380746" y="11531"/>
                  </a:lnTo>
                  <a:lnTo>
                    <a:pt x="381304" y="11023"/>
                  </a:lnTo>
                  <a:lnTo>
                    <a:pt x="381444" y="9525"/>
                  </a:lnTo>
                  <a:close/>
                </a:path>
                <a:path w="594995" h="33020">
                  <a:moveTo>
                    <a:pt x="386092" y="9994"/>
                  </a:moveTo>
                  <a:lnTo>
                    <a:pt x="385622" y="9410"/>
                  </a:lnTo>
                  <a:lnTo>
                    <a:pt x="384111" y="9258"/>
                  </a:lnTo>
                  <a:lnTo>
                    <a:pt x="383527" y="9740"/>
                  </a:lnTo>
                  <a:lnTo>
                    <a:pt x="383451" y="10490"/>
                  </a:lnTo>
                  <a:lnTo>
                    <a:pt x="383374" y="11226"/>
                  </a:lnTo>
                  <a:lnTo>
                    <a:pt x="383832" y="11836"/>
                  </a:lnTo>
                  <a:lnTo>
                    <a:pt x="384594" y="11912"/>
                  </a:lnTo>
                  <a:lnTo>
                    <a:pt x="385381" y="11988"/>
                  </a:lnTo>
                  <a:lnTo>
                    <a:pt x="385940" y="11493"/>
                  </a:lnTo>
                  <a:lnTo>
                    <a:pt x="386092" y="9994"/>
                  </a:lnTo>
                  <a:close/>
                </a:path>
                <a:path w="594995" h="33020">
                  <a:moveTo>
                    <a:pt x="390715" y="10464"/>
                  </a:moveTo>
                  <a:lnTo>
                    <a:pt x="390258" y="9867"/>
                  </a:lnTo>
                  <a:lnTo>
                    <a:pt x="388747" y="9728"/>
                  </a:lnTo>
                  <a:lnTo>
                    <a:pt x="388150" y="10198"/>
                  </a:lnTo>
                  <a:lnTo>
                    <a:pt x="388086" y="10960"/>
                  </a:lnTo>
                  <a:lnTo>
                    <a:pt x="388010" y="11696"/>
                  </a:lnTo>
                  <a:lnTo>
                    <a:pt x="388467" y="12293"/>
                  </a:lnTo>
                  <a:lnTo>
                    <a:pt x="389229" y="12369"/>
                  </a:lnTo>
                  <a:lnTo>
                    <a:pt x="390017" y="12458"/>
                  </a:lnTo>
                  <a:lnTo>
                    <a:pt x="390575" y="11950"/>
                  </a:lnTo>
                  <a:lnTo>
                    <a:pt x="390715" y="10464"/>
                  </a:lnTo>
                  <a:close/>
                </a:path>
                <a:path w="594995" h="33020">
                  <a:moveTo>
                    <a:pt x="395363" y="10922"/>
                  </a:moveTo>
                  <a:lnTo>
                    <a:pt x="394893" y="10337"/>
                  </a:lnTo>
                  <a:lnTo>
                    <a:pt x="393395" y="10185"/>
                  </a:lnTo>
                  <a:lnTo>
                    <a:pt x="392798" y="10668"/>
                  </a:lnTo>
                  <a:lnTo>
                    <a:pt x="392722" y="11417"/>
                  </a:lnTo>
                  <a:lnTo>
                    <a:pt x="392645" y="12153"/>
                  </a:lnTo>
                  <a:lnTo>
                    <a:pt x="393103" y="12763"/>
                  </a:lnTo>
                  <a:lnTo>
                    <a:pt x="393865" y="12839"/>
                  </a:lnTo>
                  <a:lnTo>
                    <a:pt x="394652" y="12915"/>
                  </a:lnTo>
                  <a:lnTo>
                    <a:pt x="395211" y="12420"/>
                  </a:lnTo>
                  <a:lnTo>
                    <a:pt x="395363" y="10922"/>
                  </a:lnTo>
                  <a:close/>
                </a:path>
                <a:path w="594995" h="33020">
                  <a:moveTo>
                    <a:pt x="399999" y="11391"/>
                  </a:moveTo>
                  <a:lnTo>
                    <a:pt x="399542" y="10807"/>
                  </a:lnTo>
                  <a:lnTo>
                    <a:pt x="398780" y="10718"/>
                  </a:lnTo>
                  <a:lnTo>
                    <a:pt x="398018" y="10642"/>
                  </a:lnTo>
                  <a:lnTo>
                    <a:pt x="397433" y="11125"/>
                  </a:lnTo>
                  <a:lnTo>
                    <a:pt x="397357" y="11887"/>
                  </a:lnTo>
                  <a:lnTo>
                    <a:pt x="397281" y="12611"/>
                  </a:lnTo>
                  <a:lnTo>
                    <a:pt x="397751" y="13220"/>
                  </a:lnTo>
                  <a:lnTo>
                    <a:pt x="398500" y="13296"/>
                  </a:lnTo>
                  <a:lnTo>
                    <a:pt x="399300" y="13385"/>
                  </a:lnTo>
                  <a:lnTo>
                    <a:pt x="399846" y="12877"/>
                  </a:lnTo>
                  <a:lnTo>
                    <a:pt x="399999" y="11391"/>
                  </a:lnTo>
                  <a:close/>
                </a:path>
                <a:path w="594995" h="33020">
                  <a:moveTo>
                    <a:pt x="404634" y="11849"/>
                  </a:moveTo>
                  <a:lnTo>
                    <a:pt x="404177" y="11252"/>
                  </a:lnTo>
                  <a:lnTo>
                    <a:pt x="402666" y="11112"/>
                  </a:lnTo>
                  <a:lnTo>
                    <a:pt x="402069" y="11595"/>
                  </a:lnTo>
                  <a:lnTo>
                    <a:pt x="401993" y="12344"/>
                  </a:lnTo>
                  <a:lnTo>
                    <a:pt x="401929" y="13081"/>
                  </a:lnTo>
                  <a:lnTo>
                    <a:pt x="402386" y="13690"/>
                  </a:lnTo>
                  <a:lnTo>
                    <a:pt x="403136" y="13754"/>
                  </a:lnTo>
                  <a:lnTo>
                    <a:pt x="403936" y="13843"/>
                  </a:lnTo>
                  <a:lnTo>
                    <a:pt x="404495" y="13335"/>
                  </a:lnTo>
                  <a:lnTo>
                    <a:pt x="404634" y="11849"/>
                  </a:lnTo>
                  <a:close/>
                </a:path>
                <a:path w="594995" h="33020">
                  <a:moveTo>
                    <a:pt x="409270" y="12306"/>
                  </a:moveTo>
                  <a:lnTo>
                    <a:pt x="408813" y="11734"/>
                  </a:lnTo>
                  <a:lnTo>
                    <a:pt x="408063" y="11645"/>
                  </a:lnTo>
                  <a:lnTo>
                    <a:pt x="407301" y="11569"/>
                  </a:lnTo>
                  <a:lnTo>
                    <a:pt x="406704" y="12052"/>
                  </a:lnTo>
                  <a:lnTo>
                    <a:pt x="406628" y="12814"/>
                  </a:lnTo>
                  <a:lnTo>
                    <a:pt x="406565" y="13538"/>
                  </a:lnTo>
                  <a:lnTo>
                    <a:pt x="407022" y="14147"/>
                  </a:lnTo>
                  <a:lnTo>
                    <a:pt x="407771" y="14224"/>
                  </a:lnTo>
                  <a:lnTo>
                    <a:pt x="408571" y="14300"/>
                  </a:lnTo>
                  <a:lnTo>
                    <a:pt x="409130" y="13804"/>
                  </a:lnTo>
                  <a:lnTo>
                    <a:pt x="409270" y="12306"/>
                  </a:lnTo>
                  <a:close/>
                </a:path>
                <a:path w="594995" h="33020">
                  <a:moveTo>
                    <a:pt x="413905" y="12776"/>
                  </a:moveTo>
                  <a:lnTo>
                    <a:pt x="413448" y="12192"/>
                  </a:lnTo>
                  <a:lnTo>
                    <a:pt x="412699" y="12103"/>
                  </a:lnTo>
                  <a:lnTo>
                    <a:pt x="411937" y="12039"/>
                  </a:lnTo>
                  <a:lnTo>
                    <a:pt x="411340" y="12522"/>
                  </a:lnTo>
                  <a:lnTo>
                    <a:pt x="411276" y="13271"/>
                  </a:lnTo>
                  <a:lnTo>
                    <a:pt x="411200" y="14008"/>
                  </a:lnTo>
                  <a:lnTo>
                    <a:pt x="411657" y="14605"/>
                  </a:lnTo>
                  <a:lnTo>
                    <a:pt x="413219" y="14770"/>
                  </a:lnTo>
                  <a:lnTo>
                    <a:pt x="413766" y="14262"/>
                  </a:lnTo>
                  <a:lnTo>
                    <a:pt x="413905" y="12776"/>
                  </a:lnTo>
                  <a:close/>
                </a:path>
                <a:path w="594995" h="33020">
                  <a:moveTo>
                    <a:pt x="418553" y="13233"/>
                  </a:moveTo>
                  <a:lnTo>
                    <a:pt x="418084" y="12661"/>
                  </a:lnTo>
                  <a:lnTo>
                    <a:pt x="417334" y="12573"/>
                  </a:lnTo>
                  <a:lnTo>
                    <a:pt x="416585" y="12496"/>
                  </a:lnTo>
                  <a:lnTo>
                    <a:pt x="415988" y="12979"/>
                  </a:lnTo>
                  <a:lnTo>
                    <a:pt x="415912" y="13728"/>
                  </a:lnTo>
                  <a:lnTo>
                    <a:pt x="415836" y="14465"/>
                  </a:lnTo>
                  <a:lnTo>
                    <a:pt x="416293" y="15074"/>
                  </a:lnTo>
                  <a:lnTo>
                    <a:pt x="417055" y="15151"/>
                  </a:lnTo>
                  <a:lnTo>
                    <a:pt x="417842" y="15227"/>
                  </a:lnTo>
                  <a:lnTo>
                    <a:pt x="418401" y="14732"/>
                  </a:lnTo>
                  <a:lnTo>
                    <a:pt x="418553" y="13233"/>
                  </a:lnTo>
                  <a:close/>
                </a:path>
                <a:path w="594995" h="33020">
                  <a:moveTo>
                    <a:pt x="423189" y="13690"/>
                  </a:moveTo>
                  <a:lnTo>
                    <a:pt x="422732" y="13119"/>
                  </a:lnTo>
                  <a:lnTo>
                    <a:pt x="421970" y="13042"/>
                  </a:lnTo>
                  <a:lnTo>
                    <a:pt x="421220" y="12966"/>
                  </a:lnTo>
                  <a:lnTo>
                    <a:pt x="420624" y="13449"/>
                  </a:lnTo>
                  <a:lnTo>
                    <a:pt x="420547" y="14198"/>
                  </a:lnTo>
                  <a:lnTo>
                    <a:pt x="420471" y="14935"/>
                  </a:lnTo>
                  <a:lnTo>
                    <a:pt x="420941" y="15544"/>
                  </a:lnTo>
                  <a:lnTo>
                    <a:pt x="421690" y="15608"/>
                  </a:lnTo>
                  <a:lnTo>
                    <a:pt x="422490" y="15697"/>
                  </a:lnTo>
                  <a:lnTo>
                    <a:pt x="423037" y="15189"/>
                  </a:lnTo>
                  <a:lnTo>
                    <a:pt x="423189" y="13690"/>
                  </a:lnTo>
                  <a:close/>
                </a:path>
                <a:path w="594995" h="33020">
                  <a:moveTo>
                    <a:pt x="427824" y="14160"/>
                  </a:moveTo>
                  <a:lnTo>
                    <a:pt x="427367" y="13576"/>
                  </a:lnTo>
                  <a:lnTo>
                    <a:pt x="425856" y="13423"/>
                  </a:lnTo>
                  <a:lnTo>
                    <a:pt x="425259" y="13906"/>
                  </a:lnTo>
                  <a:lnTo>
                    <a:pt x="425183" y="14655"/>
                  </a:lnTo>
                  <a:lnTo>
                    <a:pt x="425107" y="15392"/>
                  </a:lnTo>
                  <a:lnTo>
                    <a:pt x="425577" y="16002"/>
                  </a:lnTo>
                  <a:lnTo>
                    <a:pt x="427126" y="16154"/>
                  </a:lnTo>
                  <a:lnTo>
                    <a:pt x="427672" y="15659"/>
                  </a:lnTo>
                  <a:lnTo>
                    <a:pt x="427824" y="14160"/>
                  </a:lnTo>
                  <a:close/>
                </a:path>
                <a:path w="594995" h="33020">
                  <a:moveTo>
                    <a:pt x="432460" y="14630"/>
                  </a:moveTo>
                  <a:lnTo>
                    <a:pt x="432003" y="14046"/>
                  </a:lnTo>
                  <a:lnTo>
                    <a:pt x="431253" y="13957"/>
                  </a:lnTo>
                  <a:lnTo>
                    <a:pt x="430491" y="13881"/>
                  </a:lnTo>
                  <a:lnTo>
                    <a:pt x="429895" y="14363"/>
                  </a:lnTo>
                  <a:lnTo>
                    <a:pt x="429818" y="15125"/>
                  </a:lnTo>
                  <a:lnTo>
                    <a:pt x="429755" y="15849"/>
                  </a:lnTo>
                  <a:lnTo>
                    <a:pt x="430212" y="16459"/>
                  </a:lnTo>
                  <a:lnTo>
                    <a:pt x="430961" y="16535"/>
                  </a:lnTo>
                  <a:lnTo>
                    <a:pt x="431761" y="16624"/>
                  </a:lnTo>
                  <a:lnTo>
                    <a:pt x="432320" y="16116"/>
                  </a:lnTo>
                  <a:lnTo>
                    <a:pt x="432460" y="14630"/>
                  </a:lnTo>
                  <a:close/>
                </a:path>
                <a:path w="594995" h="33020">
                  <a:moveTo>
                    <a:pt x="437095" y="15087"/>
                  </a:moveTo>
                  <a:lnTo>
                    <a:pt x="436638" y="14503"/>
                  </a:lnTo>
                  <a:lnTo>
                    <a:pt x="435127" y="14351"/>
                  </a:lnTo>
                  <a:lnTo>
                    <a:pt x="434530" y="14833"/>
                  </a:lnTo>
                  <a:lnTo>
                    <a:pt x="434454" y="15582"/>
                  </a:lnTo>
                  <a:lnTo>
                    <a:pt x="434390" y="16319"/>
                  </a:lnTo>
                  <a:lnTo>
                    <a:pt x="434848" y="16929"/>
                  </a:lnTo>
                  <a:lnTo>
                    <a:pt x="435597" y="17005"/>
                  </a:lnTo>
                  <a:lnTo>
                    <a:pt x="436397" y="17081"/>
                  </a:lnTo>
                  <a:lnTo>
                    <a:pt x="436956" y="16586"/>
                  </a:lnTo>
                  <a:lnTo>
                    <a:pt x="437095" y="15087"/>
                  </a:lnTo>
                  <a:close/>
                </a:path>
                <a:path w="594995" h="33020">
                  <a:moveTo>
                    <a:pt x="441731" y="15557"/>
                  </a:moveTo>
                  <a:lnTo>
                    <a:pt x="441274" y="14960"/>
                  </a:lnTo>
                  <a:lnTo>
                    <a:pt x="439762" y="14808"/>
                  </a:lnTo>
                  <a:lnTo>
                    <a:pt x="439166" y="15290"/>
                  </a:lnTo>
                  <a:lnTo>
                    <a:pt x="439102" y="16052"/>
                  </a:lnTo>
                  <a:lnTo>
                    <a:pt x="439026" y="16776"/>
                  </a:lnTo>
                  <a:lnTo>
                    <a:pt x="439483" y="17386"/>
                  </a:lnTo>
                  <a:lnTo>
                    <a:pt x="440245" y="17462"/>
                  </a:lnTo>
                  <a:lnTo>
                    <a:pt x="441032" y="17551"/>
                  </a:lnTo>
                  <a:lnTo>
                    <a:pt x="441591" y="17043"/>
                  </a:lnTo>
                  <a:lnTo>
                    <a:pt x="441731" y="15557"/>
                  </a:lnTo>
                  <a:close/>
                </a:path>
                <a:path w="594995" h="33020">
                  <a:moveTo>
                    <a:pt x="446379" y="16014"/>
                  </a:moveTo>
                  <a:lnTo>
                    <a:pt x="445909" y="15430"/>
                  </a:lnTo>
                  <a:lnTo>
                    <a:pt x="444398" y="15278"/>
                  </a:lnTo>
                  <a:lnTo>
                    <a:pt x="443814" y="15760"/>
                  </a:lnTo>
                  <a:lnTo>
                    <a:pt x="443738" y="16510"/>
                  </a:lnTo>
                  <a:lnTo>
                    <a:pt x="443661" y="17246"/>
                  </a:lnTo>
                  <a:lnTo>
                    <a:pt x="444119" y="17856"/>
                  </a:lnTo>
                  <a:lnTo>
                    <a:pt x="444881" y="17932"/>
                  </a:lnTo>
                  <a:lnTo>
                    <a:pt x="445668" y="18008"/>
                  </a:lnTo>
                  <a:lnTo>
                    <a:pt x="446227" y="17513"/>
                  </a:lnTo>
                  <a:lnTo>
                    <a:pt x="446379" y="16014"/>
                  </a:lnTo>
                  <a:close/>
                </a:path>
                <a:path w="594995" h="33020">
                  <a:moveTo>
                    <a:pt x="451015" y="16484"/>
                  </a:moveTo>
                  <a:lnTo>
                    <a:pt x="450557" y="15887"/>
                  </a:lnTo>
                  <a:lnTo>
                    <a:pt x="449046" y="15735"/>
                  </a:lnTo>
                  <a:lnTo>
                    <a:pt x="448449" y="16217"/>
                  </a:lnTo>
                  <a:lnTo>
                    <a:pt x="448373" y="16979"/>
                  </a:lnTo>
                  <a:lnTo>
                    <a:pt x="448297" y="17703"/>
                  </a:lnTo>
                  <a:lnTo>
                    <a:pt x="448767" y="18313"/>
                  </a:lnTo>
                  <a:lnTo>
                    <a:pt x="449516" y="18389"/>
                  </a:lnTo>
                  <a:lnTo>
                    <a:pt x="450316" y="18478"/>
                  </a:lnTo>
                  <a:lnTo>
                    <a:pt x="450862" y="17970"/>
                  </a:lnTo>
                  <a:lnTo>
                    <a:pt x="451015" y="16484"/>
                  </a:lnTo>
                  <a:close/>
                </a:path>
                <a:path w="594995" h="33020">
                  <a:moveTo>
                    <a:pt x="455650" y="16941"/>
                  </a:moveTo>
                  <a:lnTo>
                    <a:pt x="455193" y="16357"/>
                  </a:lnTo>
                  <a:lnTo>
                    <a:pt x="454431" y="16281"/>
                  </a:lnTo>
                  <a:lnTo>
                    <a:pt x="453682" y="16205"/>
                  </a:lnTo>
                  <a:lnTo>
                    <a:pt x="453085" y="16687"/>
                  </a:lnTo>
                  <a:lnTo>
                    <a:pt x="453009" y="17437"/>
                  </a:lnTo>
                  <a:lnTo>
                    <a:pt x="452932" y="18173"/>
                  </a:lnTo>
                  <a:lnTo>
                    <a:pt x="453402" y="18783"/>
                  </a:lnTo>
                  <a:lnTo>
                    <a:pt x="454964" y="18935"/>
                  </a:lnTo>
                  <a:lnTo>
                    <a:pt x="455498" y="18440"/>
                  </a:lnTo>
                  <a:lnTo>
                    <a:pt x="455650" y="16941"/>
                  </a:lnTo>
                  <a:close/>
                </a:path>
                <a:path w="594995" h="33020">
                  <a:moveTo>
                    <a:pt x="460286" y="17411"/>
                  </a:moveTo>
                  <a:lnTo>
                    <a:pt x="459828" y="16814"/>
                  </a:lnTo>
                  <a:lnTo>
                    <a:pt x="458317" y="16662"/>
                  </a:lnTo>
                  <a:lnTo>
                    <a:pt x="457720" y="17145"/>
                  </a:lnTo>
                  <a:lnTo>
                    <a:pt x="457644" y="17907"/>
                  </a:lnTo>
                  <a:lnTo>
                    <a:pt x="457581" y="18630"/>
                  </a:lnTo>
                  <a:lnTo>
                    <a:pt x="458038" y="19240"/>
                  </a:lnTo>
                  <a:lnTo>
                    <a:pt x="458787" y="19316"/>
                  </a:lnTo>
                  <a:lnTo>
                    <a:pt x="459587" y="19405"/>
                  </a:lnTo>
                  <a:lnTo>
                    <a:pt x="460146" y="18897"/>
                  </a:lnTo>
                  <a:lnTo>
                    <a:pt x="460286" y="17411"/>
                  </a:lnTo>
                  <a:close/>
                </a:path>
                <a:path w="594995" h="33020">
                  <a:moveTo>
                    <a:pt x="464921" y="17856"/>
                  </a:moveTo>
                  <a:lnTo>
                    <a:pt x="464464" y="17284"/>
                  </a:lnTo>
                  <a:lnTo>
                    <a:pt x="463715" y="17208"/>
                  </a:lnTo>
                  <a:lnTo>
                    <a:pt x="462953" y="17132"/>
                  </a:lnTo>
                  <a:lnTo>
                    <a:pt x="462356" y="17614"/>
                  </a:lnTo>
                  <a:lnTo>
                    <a:pt x="462292" y="18364"/>
                  </a:lnTo>
                  <a:lnTo>
                    <a:pt x="462216" y="19100"/>
                  </a:lnTo>
                  <a:lnTo>
                    <a:pt x="462673" y="19710"/>
                  </a:lnTo>
                  <a:lnTo>
                    <a:pt x="463423" y="19773"/>
                  </a:lnTo>
                  <a:lnTo>
                    <a:pt x="464223" y="19862"/>
                  </a:lnTo>
                  <a:lnTo>
                    <a:pt x="464781" y="19354"/>
                  </a:lnTo>
                  <a:lnTo>
                    <a:pt x="464921" y="17856"/>
                  </a:lnTo>
                  <a:close/>
                </a:path>
                <a:path w="594995" h="33020">
                  <a:moveTo>
                    <a:pt x="469569" y="18338"/>
                  </a:moveTo>
                  <a:lnTo>
                    <a:pt x="469099" y="17741"/>
                  </a:lnTo>
                  <a:lnTo>
                    <a:pt x="468350" y="17665"/>
                  </a:lnTo>
                  <a:lnTo>
                    <a:pt x="467601" y="17589"/>
                  </a:lnTo>
                  <a:lnTo>
                    <a:pt x="467004" y="18072"/>
                  </a:lnTo>
                  <a:lnTo>
                    <a:pt x="466928" y="18821"/>
                  </a:lnTo>
                  <a:lnTo>
                    <a:pt x="466852" y="19558"/>
                  </a:lnTo>
                  <a:lnTo>
                    <a:pt x="467309" y="20167"/>
                  </a:lnTo>
                  <a:lnTo>
                    <a:pt x="468071" y="20243"/>
                  </a:lnTo>
                  <a:lnTo>
                    <a:pt x="468858" y="20320"/>
                  </a:lnTo>
                  <a:lnTo>
                    <a:pt x="469417" y="19824"/>
                  </a:lnTo>
                  <a:lnTo>
                    <a:pt x="469569" y="18338"/>
                  </a:lnTo>
                  <a:close/>
                </a:path>
                <a:path w="594995" h="33020">
                  <a:moveTo>
                    <a:pt x="474205" y="18783"/>
                  </a:moveTo>
                  <a:lnTo>
                    <a:pt x="473735" y="18211"/>
                  </a:lnTo>
                  <a:lnTo>
                    <a:pt x="472986" y="18122"/>
                  </a:lnTo>
                  <a:lnTo>
                    <a:pt x="472236" y="18059"/>
                  </a:lnTo>
                  <a:lnTo>
                    <a:pt x="471639" y="18542"/>
                  </a:lnTo>
                  <a:lnTo>
                    <a:pt x="471563" y="19291"/>
                  </a:lnTo>
                  <a:lnTo>
                    <a:pt x="471487" y="20027"/>
                  </a:lnTo>
                  <a:lnTo>
                    <a:pt x="471957" y="20637"/>
                  </a:lnTo>
                  <a:lnTo>
                    <a:pt x="472706" y="20701"/>
                  </a:lnTo>
                  <a:lnTo>
                    <a:pt x="473506" y="20789"/>
                  </a:lnTo>
                  <a:lnTo>
                    <a:pt x="474052" y="20281"/>
                  </a:lnTo>
                  <a:lnTo>
                    <a:pt x="474205" y="18783"/>
                  </a:lnTo>
                  <a:close/>
                </a:path>
                <a:path w="594995" h="33020">
                  <a:moveTo>
                    <a:pt x="478840" y="19265"/>
                  </a:moveTo>
                  <a:lnTo>
                    <a:pt x="478383" y="18669"/>
                  </a:lnTo>
                  <a:lnTo>
                    <a:pt x="477621" y="18592"/>
                  </a:lnTo>
                  <a:lnTo>
                    <a:pt x="476859" y="18516"/>
                  </a:lnTo>
                  <a:lnTo>
                    <a:pt x="476275" y="18999"/>
                  </a:lnTo>
                  <a:lnTo>
                    <a:pt x="476199" y="19748"/>
                  </a:lnTo>
                  <a:lnTo>
                    <a:pt x="476123" y="20485"/>
                  </a:lnTo>
                  <a:lnTo>
                    <a:pt x="476592" y="21094"/>
                  </a:lnTo>
                  <a:lnTo>
                    <a:pt x="477342" y="21170"/>
                  </a:lnTo>
                  <a:lnTo>
                    <a:pt x="478142" y="21247"/>
                  </a:lnTo>
                  <a:lnTo>
                    <a:pt x="478688" y="20751"/>
                  </a:lnTo>
                  <a:lnTo>
                    <a:pt x="478840" y="19265"/>
                  </a:lnTo>
                  <a:close/>
                </a:path>
                <a:path w="594995" h="33020">
                  <a:moveTo>
                    <a:pt x="483476" y="19710"/>
                  </a:moveTo>
                  <a:lnTo>
                    <a:pt x="483019" y="19126"/>
                  </a:lnTo>
                  <a:lnTo>
                    <a:pt x="481495" y="18986"/>
                  </a:lnTo>
                  <a:lnTo>
                    <a:pt x="480910" y="19469"/>
                  </a:lnTo>
                  <a:lnTo>
                    <a:pt x="480834" y="20218"/>
                  </a:lnTo>
                  <a:lnTo>
                    <a:pt x="480758" y="20955"/>
                  </a:lnTo>
                  <a:lnTo>
                    <a:pt x="481228" y="21551"/>
                  </a:lnTo>
                  <a:lnTo>
                    <a:pt x="481977" y="21628"/>
                  </a:lnTo>
                  <a:lnTo>
                    <a:pt x="482777" y="21717"/>
                  </a:lnTo>
                  <a:lnTo>
                    <a:pt x="483323" y="21209"/>
                  </a:lnTo>
                  <a:lnTo>
                    <a:pt x="483476" y="19710"/>
                  </a:lnTo>
                  <a:close/>
                </a:path>
                <a:path w="594995" h="33020">
                  <a:moveTo>
                    <a:pt x="488111" y="20193"/>
                  </a:moveTo>
                  <a:lnTo>
                    <a:pt x="487654" y="19596"/>
                  </a:lnTo>
                  <a:lnTo>
                    <a:pt x="486905" y="19519"/>
                  </a:lnTo>
                  <a:lnTo>
                    <a:pt x="486143" y="19443"/>
                  </a:lnTo>
                  <a:lnTo>
                    <a:pt x="485546" y="19926"/>
                  </a:lnTo>
                  <a:lnTo>
                    <a:pt x="485470" y="20675"/>
                  </a:lnTo>
                  <a:lnTo>
                    <a:pt x="485406" y="21412"/>
                  </a:lnTo>
                  <a:lnTo>
                    <a:pt x="485863" y="22021"/>
                  </a:lnTo>
                  <a:lnTo>
                    <a:pt x="486613" y="22098"/>
                  </a:lnTo>
                  <a:lnTo>
                    <a:pt x="487413" y="22174"/>
                  </a:lnTo>
                  <a:lnTo>
                    <a:pt x="487972" y="21678"/>
                  </a:lnTo>
                  <a:lnTo>
                    <a:pt x="488111" y="20193"/>
                  </a:lnTo>
                  <a:close/>
                </a:path>
                <a:path w="594995" h="33020">
                  <a:moveTo>
                    <a:pt x="492747" y="20637"/>
                  </a:moveTo>
                  <a:lnTo>
                    <a:pt x="492290" y="20053"/>
                  </a:lnTo>
                  <a:lnTo>
                    <a:pt x="490778" y="19913"/>
                  </a:lnTo>
                  <a:lnTo>
                    <a:pt x="490181" y="20383"/>
                  </a:lnTo>
                  <a:lnTo>
                    <a:pt x="490118" y="21145"/>
                  </a:lnTo>
                  <a:lnTo>
                    <a:pt x="490042" y="21882"/>
                  </a:lnTo>
                  <a:lnTo>
                    <a:pt x="490499" y="22479"/>
                  </a:lnTo>
                  <a:lnTo>
                    <a:pt x="492061" y="22644"/>
                  </a:lnTo>
                  <a:lnTo>
                    <a:pt x="492607" y="22136"/>
                  </a:lnTo>
                  <a:lnTo>
                    <a:pt x="492747" y="20637"/>
                  </a:lnTo>
                  <a:close/>
                </a:path>
                <a:path w="594995" h="33020">
                  <a:moveTo>
                    <a:pt x="497382" y="21107"/>
                  </a:moveTo>
                  <a:lnTo>
                    <a:pt x="496925" y="20510"/>
                  </a:lnTo>
                  <a:lnTo>
                    <a:pt x="495414" y="20370"/>
                  </a:lnTo>
                  <a:lnTo>
                    <a:pt x="494817" y="20853"/>
                  </a:lnTo>
                  <a:lnTo>
                    <a:pt x="494753" y="21602"/>
                  </a:lnTo>
                  <a:lnTo>
                    <a:pt x="494677" y="22339"/>
                  </a:lnTo>
                  <a:lnTo>
                    <a:pt x="495134" y="22948"/>
                  </a:lnTo>
                  <a:lnTo>
                    <a:pt x="496697" y="23101"/>
                  </a:lnTo>
                  <a:lnTo>
                    <a:pt x="497243" y="22606"/>
                  </a:lnTo>
                  <a:lnTo>
                    <a:pt x="497382" y="21107"/>
                  </a:lnTo>
                  <a:close/>
                </a:path>
                <a:path w="594995" h="33020">
                  <a:moveTo>
                    <a:pt x="502031" y="21577"/>
                  </a:moveTo>
                  <a:lnTo>
                    <a:pt x="501561" y="20993"/>
                  </a:lnTo>
                  <a:lnTo>
                    <a:pt x="500811" y="20904"/>
                  </a:lnTo>
                  <a:lnTo>
                    <a:pt x="500049" y="20828"/>
                  </a:lnTo>
                  <a:lnTo>
                    <a:pt x="499465" y="21310"/>
                  </a:lnTo>
                  <a:lnTo>
                    <a:pt x="499389" y="22072"/>
                  </a:lnTo>
                  <a:lnTo>
                    <a:pt x="499313" y="22796"/>
                  </a:lnTo>
                  <a:lnTo>
                    <a:pt x="499770" y="23406"/>
                  </a:lnTo>
                  <a:lnTo>
                    <a:pt x="500532" y="23482"/>
                  </a:lnTo>
                  <a:lnTo>
                    <a:pt x="501319" y="23558"/>
                  </a:lnTo>
                  <a:lnTo>
                    <a:pt x="501878" y="23063"/>
                  </a:lnTo>
                  <a:lnTo>
                    <a:pt x="502031" y="21577"/>
                  </a:lnTo>
                  <a:close/>
                </a:path>
                <a:path w="594995" h="33020">
                  <a:moveTo>
                    <a:pt x="506666" y="22034"/>
                  </a:moveTo>
                  <a:lnTo>
                    <a:pt x="506209" y="21437"/>
                  </a:lnTo>
                  <a:lnTo>
                    <a:pt x="504698" y="21297"/>
                  </a:lnTo>
                  <a:lnTo>
                    <a:pt x="504101" y="21780"/>
                  </a:lnTo>
                  <a:lnTo>
                    <a:pt x="504024" y="22529"/>
                  </a:lnTo>
                  <a:lnTo>
                    <a:pt x="503948" y="23266"/>
                  </a:lnTo>
                  <a:lnTo>
                    <a:pt x="504418" y="23876"/>
                  </a:lnTo>
                  <a:lnTo>
                    <a:pt x="505167" y="23939"/>
                  </a:lnTo>
                  <a:lnTo>
                    <a:pt x="505968" y="24028"/>
                  </a:lnTo>
                  <a:lnTo>
                    <a:pt x="506514" y="23533"/>
                  </a:lnTo>
                  <a:lnTo>
                    <a:pt x="506666" y="22034"/>
                  </a:lnTo>
                  <a:close/>
                </a:path>
                <a:path w="594995" h="33020">
                  <a:moveTo>
                    <a:pt x="511302" y="22504"/>
                  </a:moveTo>
                  <a:lnTo>
                    <a:pt x="510844" y="21920"/>
                  </a:lnTo>
                  <a:lnTo>
                    <a:pt x="510095" y="21831"/>
                  </a:lnTo>
                  <a:lnTo>
                    <a:pt x="509333" y="21755"/>
                  </a:lnTo>
                  <a:lnTo>
                    <a:pt x="508736" y="22237"/>
                  </a:lnTo>
                  <a:lnTo>
                    <a:pt x="508660" y="22999"/>
                  </a:lnTo>
                  <a:lnTo>
                    <a:pt x="508596" y="23723"/>
                  </a:lnTo>
                  <a:lnTo>
                    <a:pt x="509054" y="24333"/>
                  </a:lnTo>
                  <a:lnTo>
                    <a:pt x="509803" y="24409"/>
                  </a:lnTo>
                  <a:lnTo>
                    <a:pt x="510603" y="24485"/>
                  </a:lnTo>
                  <a:lnTo>
                    <a:pt x="511162" y="23990"/>
                  </a:lnTo>
                  <a:lnTo>
                    <a:pt x="511302" y="22504"/>
                  </a:lnTo>
                  <a:close/>
                </a:path>
                <a:path w="594995" h="33020">
                  <a:moveTo>
                    <a:pt x="515937" y="22948"/>
                  </a:moveTo>
                  <a:lnTo>
                    <a:pt x="515480" y="22364"/>
                  </a:lnTo>
                  <a:lnTo>
                    <a:pt x="513969" y="22225"/>
                  </a:lnTo>
                  <a:lnTo>
                    <a:pt x="513372" y="22707"/>
                  </a:lnTo>
                  <a:lnTo>
                    <a:pt x="513295" y="23456"/>
                  </a:lnTo>
                  <a:lnTo>
                    <a:pt x="513232" y="24193"/>
                  </a:lnTo>
                  <a:lnTo>
                    <a:pt x="513689" y="24803"/>
                  </a:lnTo>
                  <a:lnTo>
                    <a:pt x="514438" y="24866"/>
                  </a:lnTo>
                  <a:lnTo>
                    <a:pt x="515239" y="24955"/>
                  </a:lnTo>
                  <a:lnTo>
                    <a:pt x="515797" y="24447"/>
                  </a:lnTo>
                  <a:lnTo>
                    <a:pt x="515937" y="22948"/>
                  </a:lnTo>
                  <a:close/>
                </a:path>
                <a:path w="594995" h="33020">
                  <a:moveTo>
                    <a:pt x="520573" y="23431"/>
                  </a:moveTo>
                  <a:lnTo>
                    <a:pt x="520115" y="22847"/>
                  </a:lnTo>
                  <a:lnTo>
                    <a:pt x="519366" y="22758"/>
                  </a:lnTo>
                  <a:lnTo>
                    <a:pt x="518604" y="22682"/>
                  </a:lnTo>
                  <a:lnTo>
                    <a:pt x="518007" y="23164"/>
                  </a:lnTo>
                  <a:lnTo>
                    <a:pt x="517931" y="23926"/>
                  </a:lnTo>
                  <a:lnTo>
                    <a:pt x="517867" y="24650"/>
                  </a:lnTo>
                  <a:lnTo>
                    <a:pt x="518325" y="25260"/>
                  </a:lnTo>
                  <a:lnTo>
                    <a:pt x="519887" y="25412"/>
                  </a:lnTo>
                  <a:lnTo>
                    <a:pt x="520433" y="24917"/>
                  </a:lnTo>
                  <a:lnTo>
                    <a:pt x="520573" y="23431"/>
                  </a:lnTo>
                  <a:close/>
                </a:path>
                <a:path w="594995" h="33020">
                  <a:moveTo>
                    <a:pt x="525221" y="23876"/>
                  </a:moveTo>
                  <a:lnTo>
                    <a:pt x="524751" y="23304"/>
                  </a:lnTo>
                  <a:lnTo>
                    <a:pt x="524002" y="23215"/>
                  </a:lnTo>
                  <a:lnTo>
                    <a:pt x="523252" y="23152"/>
                  </a:lnTo>
                  <a:lnTo>
                    <a:pt x="522655" y="23634"/>
                  </a:lnTo>
                  <a:lnTo>
                    <a:pt x="522579" y="24384"/>
                  </a:lnTo>
                  <a:lnTo>
                    <a:pt x="522503" y="25120"/>
                  </a:lnTo>
                  <a:lnTo>
                    <a:pt x="522960" y="25717"/>
                  </a:lnTo>
                  <a:lnTo>
                    <a:pt x="523722" y="25793"/>
                  </a:lnTo>
                  <a:lnTo>
                    <a:pt x="524510" y="25882"/>
                  </a:lnTo>
                  <a:lnTo>
                    <a:pt x="525068" y="25374"/>
                  </a:lnTo>
                  <a:lnTo>
                    <a:pt x="525221" y="23876"/>
                  </a:lnTo>
                  <a:close/>
                </a:path>
                <a:path w="594995" h="33020">
                  <a:moveTo>
                    <a:pt x="529856" y="24358"/>
                  </a:moveTo>
                  <a:lnTo>
                    <a:pt x="529399" y="23761"/>
                  </a:lnTo>
                  <a:lnTo>
                    <a:pt x="528637" y="23685"/>
                  </a:lnTo>
                  <a:lnTo>
                    <a:pt x="527875" y="23609"/>
                  </a:lnTo>
                  <a:lnTo>
                    <a:pt x="527291" y="24091"/>
                  </a:lnTo>
                  <a:lnTo>
                    <a:pt x="527215" y="24841"/>
                  </a:lnTo>
                  <a:lnTo>
                    <a:pt x="527138" y="25577"/>
                  </a:lnTo>
                  <a:lnTo>
                    <a:pt x="527608" y="26187"/>
                  </a:lnTo>
                  <a:lnTo>
                    <a:pt x="528358" y="26263"/>
                  </a:lnTo>
                  <a:lnTo>
                    <a:pt x="529158" y="26339"/>
                  </a:lnTo>
                  <a:lnTo>
                    <a:pt x="529704" y="25844"/>
                  </a:lnTo>
                  <a:lnTo>
                    <a:pt x="529856" y="24358"/>
                  </a:lnTo>
                  <a:close/>
                </a:path>
                <a:path w="594995" h="33020">
                  <a:moveTo>
                    <a:pt x="534492" y="24815"/>
                  </a:moveTo>
                  <a:lnTo>
                    <a:pt x="534035" y="24231"/>
                  </a:lnTo>
                  <a:lnTo>
                    <a:pt x="533273" y="24142"/>
                  </a:lnTo>
                  <a:lnTo>
                    <a:pt x="532523" y="24079"/>
                  </a:lnTo>
                  <a:lnTo>
                    <a:pt x="531926" y="24549"/>
                  </a:lnTo>
                  <a:lnTo>
                    <a:pt x="531850" y="25311"/>
                  </a:lnTo>
                  <a:lnTo>
                    <a:pt x="531774" y="26047"/>
                  </a:lnTo>
                  <a:lnTo>
                    <a:pt x="532244" y="26644"/>
                  </a:lnTo>
                  <a:lnTo>
                    <a:pt x="532993" y="26720"/>
                  </a:lnTo>
                  <a:lnTo>
                    <a:pt x="533793" y="26809"/>
                  </a:lnTo>
                  <a:lnTo>
                    <a:pt x="534339" y="26301"/>
                  </a:lnTo>
                  <a:lnTo>
                    <a:pt x="534492" y="24815"/>
                  </a:lnTo>
                  <a:close/>
                </a:path>
                <a:path w="594995" h="33020">
                  <a:moveTo>
                    <a:pt x="539127" y="25285"/>
                  </a:moveTo>
                  <a:lnTo>
                    <a:pt x="538670" y="24688"/>
                  </a:lnTo>
                  <a:lnTo>
                    <a:pt x="537159" y="24536"/>
                  </a:lnTo>
                  <a:lnTo>
                    <a:pt x="536562" y="25019"/>
                  </a:lnTo>
                  <a:lnTo>
                    <a:pt x="536486" y="25768"/>
                  </a:lnTo>
                  <a:lnTo>
                    <a:pt x="536422" y="26504"/>
                  </a:lnTo>
                  <a:lnTo>
                    <a:pt x="536879" y="27114"/>
                  </a:lnTo>
                  <a:lnTo>
                    <a:pt x="537629" y="27190"/>
                  </a:lnTo>
                  <a:lnTo>
                    <a:pt x="538429" y="27266"/>
                  </a:lnTo>
                  <a:lnTo>
                    <a:pt x="538988" y="26771"/>
                  </a:lnTo>
                  <a:lnTo>
                    <a:pt x="539127" y="25285"/>
                  </a:lnTo>
                  <a:close/>
                </a:path>
                <a:path w="594995" h="33020">
                  <a:moveTo>
                    <a:pt x="543763" y="25730"/>
                  </a:moveTo>
                  <a:lnTo>
                    <a:pt x="543306" y="25158"/>
                  </a:lnTo>
                  <a:lnTo>
                    <a:pt x="542556" y="25069"/>
                  </a:lnTo>
                  <a:lnTo>
                    <a:pt x="541794" y="25006"/>
                  </a:lnTo>
                  <a:lnTo>
                    <a:pt x="541197" y="25476"/>
                  </a:lnTo>
                  <a:lnTo>
                    <a:pt x="541134" y="26238"/>
                  </a:lnTo>
                  <a:lnTo>
                    <a:pt x="541058" y="26974"/>
                  </a:lnTo>
                  <a:lnTo>
                    <a:pt x="541515" y="27571"/>
                  </a:lnTo>
                  <a:lnTo>
                    <a:pt x="542264" y="27647"/>
                  </a:lnTo>
                  <a:lnTo>
                    <a:pt x="543064" y="27736"/>
                  </a:lnTo>
                  <a:lnTo>
                    <a:pt x="543623" y="27228"/>
                  </a:lnTo>
                  <a:lnTo>
                    <a:pt x="543763" y="25730"/>
                  </a:lnTo>
                  <a:close/>
                </a:path>
                <a:path w="594995" h="33020">
                  <a:moveTo>
                    <a:pt x="548398" y="26200"/>
                  </a:moveTo>
                  <a:lnTo>
                    <a:pt x="547941" y="25603"/>
                  </a:lnTo>
                  <a:lnTo>
                    <a:pt x="546430" y="25463"/>
                  </a:lnTo>
                  <a:lnTo>
                    <a:pt x="545833" y="25946"/>
                  </a:lnTo>
                  <a:lnTo>
                    <a:pt x="545769" y="26695"/>
                  </a:lnTo>
                  <a:lnTo>
                    <a:pt x="545693" y="27432"/>
                  </a:lnTo>
                  <a:lnTo>
                    <a:pt x="546150" y="28041"/>
                  </a:lnTo>
                  <a:lnTo>
                    <a:pt x="546900" y="28105"/>
                  </a:lnTo>
                  <a:lnTo>
                    <a:pt x="547700" y="28194"/>
                  </a:lnTo>
                  <a:lnTo>
                    <a:pt x="548259" y="27686"/>
                  </a:lnTo>
                  <a:lnTo>
                    <a:pt x="548398" y="26200"/>
                  </a:lnTo>
                  <a:close/>
                </a:path>
                <a:path w="594995" h="33020">
                  <a:moveTo>
                    <a:pt x="553046" y="26657"/>
                  </a:moveTo>
                  <a:lnTo>
                    <a:pt x="552577" y="26073"/>
                  </a:lnTo>
                  <a:lnTo>
                    <a:pt x="551065" y="25920"/>
                  </a:lnTo>
                  <a:lnTo>
                    <a:pt x="550481" y="26403"/>
                  </a:lnTo>
                  <a:lnTo>
                    <a:pt x="550405" y="27165"/>
                  </a:lnTo>
                  <a:lnTo>
                    <a:pt x="550329" y="27889"/>
                  </a:lnTo>
                  <a:lnTo>
                    <a:pt x="550786" y="28498"/>
                  </a:lnTo>
                  <a:lnTo>
                    <a:pt x="551548" y="28575"/>
                  </a:lnTo>
                  <a:lnTo>
                    <a:pt x="552335" y="28663"/>
                  </a:lnTo>
                  <a:lnTo>
                    <a:pt x="552894" y="28155"/>
                  </a:lnTo>
                  <a:lnTo>
                    <a:pt x="553046" y="26657"/>
                  </a:lnTo>
                  <a:close/>
                </a:path>
                <a:path w="594995" h="33020">
                  <a:moveTo>
                    <a:pt x="557682" y="27127"/>
                  </a:moveTo>
                  <a:lnTo>
                    <a:pt x="557225" y="26530"/>
                  </a:lnTo>
                  <a:lnTo>
                    <a:pt x="555701" y="26390"/>
                  </a:lnTo>
                  <a:lnTo>
                    <a:pt x="555117" y="26873"/>
                  </a:lnTo>
                  <a:lnTo>
                    <a:pt x="555040" y="27622"/>
                  </a:lnTo>
                  <a:lnTo>
                    <a:pt x="554964" y="28359"/>
                  </a:lnTo>
                  <a:lnTo>
                    <a:pt x="555434" y="28968"/>
                  </a:lnTo>
                  <a:lnTo>
                    <a:pt x="556183" y="29032"/>
                  </a:lnTo>
                  <a:lnTo>
                    <a:pt x="556983" y="29121"/>
                  </a:lnTo>
                  <a:lnTo>
                    <a:pt x="557530" y="28613"/>
                  </a:lnTo>
                  <a:lnTo>
                    <a:pt x="557682" y="27127"/>
                  </a:lnTo>
                  <a:close/>
                </a:path>
                <a:path w="594995" h="33020">
                  <a:moveTo>
                    <a:pt x="562317" y="27584"/>
                  </a:moveTo>
                  <a:lnTo>
                    <a:pt x="561860" y="27000"/>
                  </a:lnTo>
                  <a:lnTo>
                    <a:pt x="560349" y="26847"/>
                  </a:lnTo>
                  <a:lnTo>
                    <a:pt x="559752" y="27330"/>
                  </a:lnTo>
                  <a:lnTo>
                    <a:pt x="559676" y="28092"/>
                  </a:lnTo>
                  <a:lnTo>
                    <a:pt x="559600" y="28816"/>
                  </a:lnTo>
                  <a:lnTo>
                    <a:pt x="560070" y="29425"/>
                  </a:lnTo>
                  <a:lnTo>
                    <a:pt x="561632" y="29591"/>
                  </a:lnTo>
                  <a:lnTo>
                    <a:pt x="562165" y="29083"/>
                  </a:lnTo>
                  <a:lnTo>
                    <a:pt x="562317" y="27584"/>
                  </a:lnTo>
                  <a:close/>
                </a:path>
                <a:path w="594995" h="33020">
                  <a:moveTo>
                    <a:pt x="566953" y="28054"/>
                  </a:moveTo>
                  <a:lnTo>
                    <a:pt x="566496" y="27470"/>
                  </a:lnTo>
                  <a:lnTo>
                    <a:pt x="565734" y="27381"/>
                  </a:lnTo>
                  <a:lnTo>
                    <a:pt x="564972" y="27317"/>
                  </a:lnTo>
                  <a:lnTo>
                    <a:pt x="564388" y="27800"/>
                  </a:lnTo>
                  <a:lnTo>
                    <a:pt x="564311" y="28549"/>
                  </a:lnTo>
                  <a:lnTo>
                    <a:pt x="564235" y="29286"/>
                  </a:lnTo>
                  <a:lnTo>
                    <a:pt x="564705" y="29895"/>
                  </a:lnTo>
                  <a:lnTo>
                    <a:pt x="565454" y="29959"/>
                  </a:lnTo>
                  <a:lnTo>
                    <a:pt x="566254" y="30048"/>
                  </a:lnTo>
                  <a:lnTo>
                    <a:pt x="566801" y="29540"/>
                  </a:lnTo>
                  <a:lnTo>
                    <a:pt x="566953" y="28054"/>
                  </a:lnTo>
                  <a:close/>
                </a:path>
                <a:path w="594995" h="33020">
                  <a:moveTo>
                    <a:pt x="571588" y="28524"/>
                  </a:moveTo>
                  <a:lnTo>
                    <a:pt x="571131" y="27940"/>
                  </a:lnTo>
                  <a:lnTo>
                    <a:pt x="570382" y="27851"/>
                  </a:lnTo>
                  <a:lnTo>
                    <a:pt x="569620" y="27774"/>
                  </a:lnTo>
                  <a:lnTo>
                    <a:pt x="569023" y="28257"/>
                  </a:lnTo>
                  <a:lnTo>
                    <a:pt x="568947" y="29006"/>
                  </a:lnTo>
                  <a:lnTo>
                    <a:pt x="568883" y="29743"/>
                  </a:lnTo>
                  <a:lnTo>
                    <a:pt x="569341" y="30353"/>
                  </a:lnTo>
                  <a:lnTo>
                    <a:pt x="570090" y="30429"/>
                  </a:lnTo>
                  <a:lnTo>
                    <a:pt x="570890" y="30505"/>
                  </a:lnTo>
                  <a:lnTo>
                    <a:pt x="571449" y="30010"/>
                  </a:lnTo>
                  <a:lnTo>
                    <a:pt x="571588" y="28524"/>
                  </a:lnTo>
                  <a:close/>
                </a:path>
                <a:path w="594995" h="33020">
                  <a:moveTo>
                    <a:pt x="576237" y="28968"/>
                  </a:moveTo>
                  <a:lnTo>
                    <a:pt x="575767" y="28397"/>
                  </a:lnTo>
                  <a:lnTo>
                    <a:pt x="575017" y="28308"/>
                  </a:lnTo>
                  <a:lnTo>
                    <a:pt x="574268" y="28244"/>
                  </a:lnTo>
                  <a:lnTo>
                    <a:pt x="573671" y="28727"/>
                  </a:lnTo>
                  <a:lnTo>
                    <a:pt x="573595" y="29476"/>
                  </a:lnTo>
                  <a:lnTo>
                    <a:pt x="573519" y="30213"/>
                  </a:lnTo>
                  <a:lnTo>
                    <a:pt x="573976" y="30822"/>
                  </a:lnTo>
                  <a:lnTo>
                    <a:pt x="574738" y="30886"/>
                  </a:lnTo>
                  <a:lnTo>
                    <a:pt x="575525" y="30975"/>
                  </a:lnTo>
                  <a:lnTo>
                    <a:pt x="576084" y="30467"/>
                  </a:lnTo>
                  <a:lnTo>
                    <a:pt x="576237" y="28968"/>
                  </a:lnTo>
                  <a:close/>
                </a:path>
                <a:path w="594995" h="33020">
                  <a:moveTo>
                    <a:pt x="580872" y="29438"/>
                  </a:moveTo>
                  <a:lnTo>
                    <a:pt x="580402" y="28854"/>
                  </a:lnTo>
                  <a:lnTo>
                    <a:pt x="578904" y="28702"/>
                  </a:lnTo>
                  <a:lnTo>
                    <a:pt x="578307" y="29184"/>
                  </a:lnTo>
                  <a:lnTo>
                    <a:pt x="578231" y="29933"/>
                  </a:lnTo>
                  <a:lnTo>
                    <a:pt x="578154" y="30670"/>
                  </a:lnTo>
                  <a:lnTo>
                    <a:pt x="578612" y="31280"/>
                  </a:lnTo>
                  <a:lnTo>
                    <a:pt x="579374" y="31356"/>
                  </a:lnTo>
                  <a:lnTo>
                    <a:pt x="580161" y="31432"/>
                  </a:lnTo>
                  <a:lnTo>
                    <a:pt x="580720" y="30937"/>
                  </a:lnTo>
                  <a:lnTo>
                    <a:pt x="580872" y="29438"/>
                  </a:lnTo>
                  <a:close/>
                </a:path>
                <a:path w="594995" h="33020">
                  <a:moveTo>
                    <a:pt x="585508" y="29895"/>
                  </a:moveTo>
                  <a:lnTo>
                    <a:pt x="585038" y="29324"/>
                  </a:lnTo>
                  <a:lnTo>
                    <a:pt x="584288" y="29235"/>
                  </a:lnTo>
                  <a:lnTo>
                    <a:pt x="583539" y="29171"/>
                  </a:lnTo>
                  <a:lnTo>
                    <a:pt x="582942" y="29654"/>
                  </a:lnTo>
                  <a:lnTo>
                    <a:pt x="582866" y="30403"/>
                  </a:lnTo>
                  <a:lnTo>
                    <a:pt x="582790" y="31140"/>
                  </a:lnTo>
                  <a:lnTo>
                    <a:pt x="583247" y="31737"/>
                  </a:lnTo>
                  <a:lnTo>
                    <a:pt x="584809" y="31902"/>
                  </a:lnTo>
                  <a:lnTo>
                    <a:pt x="585355" y="31394"/>
                  </a:lnTo>
                  <a:lnTo>
                    <a:pt x="585508" y="29895"/>
                  </a:lnTo>
                  <a:close/>
                </a:path>
                <a:path w="594995" h="33020">
                  <a:moveTo>
                    <a:pt x="590143" y="30365"/>
                  </a:moveTo>
                  <a:lnTo>
                    <a:pt x="589686" y="29781"/>
                  </a:lnTo>
                  <a:lnTo>
                    <a:pt x="588924" y="29705"/>
                  </a:lnTo>
                  <a:lnTo>
                    <a:pt x="588175" y="29629"/>
                  </a:lnTo>
                  <a:lnTo>
                    <a:pt x="587578" y="30111"/>
                  </a:lnTo>
                  <a:lnTo>
                    <a:pt x="587502" y="30861"/>
                  </a:lnTo>
                  <a:lnTo>
                    <a:pt x="587438" y="31597"/>
                  </a:lnTo>
                  <a:lnTo>
                    <a:pt x="587895" y="32207"/>
                  </a:lnTo>
                  <a:lnTo>
                    <a:pt x="588645" y="32283"/>
                  </a:lnTo>
                  <a:lnTo>
                    <a:pt x="589445" y="32359"/>
                  </a:lnTo>
                  <a:lnTo>
                    <a:pt x="590003" y="31864"/>
                  </a:lnTo>
                  <a:lnTo>
                    <a:pt x="590143" y="30365"/>
                  </a:lnTo>
                  <a:close/>
                </a:path>
                <a:path w="594995" h="33020">
                  <a:moveTo>
                    <a:pt x="594779" y="30822"/>
                  </a:moveTo>
                  <a:lnTo>
                    <a:pt x="594321" y="30238"/>
                  </a:lnTo>
                  <a:lnTo>
                    <a:pt x="592797" y="30086"/>
                  </a:lnTo>
                  <a:lnTo>
                    <a:pt x="592213" y="30568"/>
                  </a:lnTo>
                  <a:lnTo>
                    <a:pt x="592150" y="31330"/>
                  </a:lnTo>
                  <a:lnTo>
                    <a:pt x="592074" y="32054"/>
                  </a:lnTo>
                  <a:lnTo>
                    <a:pt x="592531" y="32664"/>
                  </a:lnTo>
                  <a:lnTo>
                    <a:pt x="593280" y="32740"/>
                  </a:lnTo>
                  <a:lnTo>
                    <a:pt x="594080" y="32829"/>
                  </a:lnTo>
                  <a:lnTo>
                    <a:pt x="594639" y="32321"/>
                  </a:lnTo>
                  <a:lnTo>
                    <a:pt x="594779" y="30822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10323169" y="6149701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36"/>
                  </a:moveTo>
                  <a:lnTo>
                    <a:pt x="2260" y="165"/>
                  </a:lnTo>
                  <a:lnTo>
                    <a:pt x="1498" y="76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1219" y="2654"/>
                  </a:lnTo>
                  <a:lnTo>
                    <a:pt x="2019" y="2730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96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48" y="2438"/>
                  </a:lnTo>
                  <a:lnTo>
                    <a:pt x="5105" y="3048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31" y="1079"/>
                  </a:lnTo>
                  <a:lnTo>
                    <a:pt x="10782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59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0502" y="3581"/>
                  </a:lnTo>
                  <a:lnTo>
                    <a:pt x="11290" y="3657"/>
                  </a:lnTo>
                  <a:lnTo>
                    <a:pt x="11849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37" y="2120"/>
                  </a:moveTo>
                  <a:lnTo>
                    <a:pt x="16167" y="1536"/>
                  </a:lnTo>
                  <a:lnTo>
                    <a:pt x="14668" y="1397"/>
                  </a:lnTo>
                  <a:lnTo>
                    <a:pt x="14071" y="1866"/>
                  </a:lnTo>
                  <a:lnTo>
                    <a:pt x="13995" y="2628"/>
                  </a:lnTo>
                  <a:lnTo>
                    <a:pt x="13919" y="3365"/>
                  </a:lnTo>
                  <a:lnTo>
                    <a:pt x="14376" y="3962"/>
                  </a:lnTo>
                  <a:lnTo>
                    <a:pt x="15138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37" y="2120"/>
                  </a:lnTo>
                  <a:close/>
                </a:path>
                <a:path w="327659" h="35560">
                  <a:moveTo>
                    <a:pt x="21272" y="2590"/>
                  </a:moveTo>
                  <a:lnTo>
                    <a:pt x="20802" y="2006"/>
                  </a:lnTo>
                  <a:lnTo>
                    <a:pt x="20053" y="1930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73" y="4508"/>
                  </a:lnTo>
                  <a:lnTo>
                    <a:pt x="20574" y="4584"/>
                  </a:lnTo>
                  <a:lnTo>
                    <a:pt x="21120" y="4089"/>
                  </a:lnTo>
                  <a:lnTo>
                    <a:pt x="21272" y="2590"/>
                  </a:lnTo>
                  <a:close/>
                </a:path>
                <a:path w="327659" h="35560">
                  <a:moveTo>
                    <a:pt x="25908" y="3048"/>
                  </a:moveTo>
                  <a:lnTo>
                    <a:pt x="25450" y="2463"/>
                  </a:lnTo>
                  <a:lnTo>
                    <a:pt x="23939" y="2324"/>
                  </a:lnTo>
                  <a:lnTo>
                    <a:pt x="23342" y="2794"/>
                  </a:lnTo>
                  <a:lnTo>
                    <a:pt x="23266" y="3556"/>
                  </a:lnTo>
                  <a:lnTo>
                    <a:pt x="23190" y="4292"/>
                  </a:lnTo>
                  <a:lnTo>
                    <a:pt x="23660" y="4889"/>
                  </a:lnTo>
                  <a:lnTo>
                    <a:pt x="24409" y="4965"/>
                  </a:lnTo>
                  <a:lnTo>
                    <a:pt x="25209" y="5054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327659" h="35560">
                  <a:moveTo>
                    <a:pt x="30543" y="3517"/>
                  </a:moveTo>
                  <a:lnTo>
                    <a:pt x="30086" y="2933"/>
                  </a:lnTo>
                  <a:lnTo>
                    <a:pt x="29324" y="2857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38" y="4749"/>
                  </a:lnTo>
                  <a:lnTo>
                    <a:pt x="28295" y="5359"/>
                  </a:lnTo>
                  <a:lnTo>
                    <a:pt x="29044" y="5422"/>
                  </a:lnTo>
                  <a:lnTo>
                    <a:pt x="29845" y="5511"/>
                  </a:lnTo>
                  <a:lnTo>
                    <a:pt x="30403" y="5016"/>
                  </a:lnTo>
                  <a:lnTo>
                    <a:pt x="30543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403"/>
                  </a:lnTo>
                  <a:lnTo>
                    <a:pt x="33972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81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85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9128" y="6438"/>
                  </a:lnTo>
                  <a:lnTo>
                    <a:pt x="39674" y="5930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62" y="4902"/>
                  </a:moveTo>
                  <a:lnTo>
                    <a:pt x="43992" y="4330"/>
                  </a:lnTo>
                  <a:lnTo>
                    <a:pt x="43243" y="4241"/>
                  </a:lnTo>
                  <a:lnTo>
                    <a:pt x="42494" y="4165"/>
                  </a:lnTo>
                  <a:lnTo>
                    <a:pt x="41897" y="4648"/>
                  </a:lnTo>
                  <a:lnTo>
                    <a:pt x="41821" y="5410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62" y="4902"/>
                  </a:lnTo>
                  <a:close/>
                </a:path>
                <a:path w="327659" h="35560">
                  <a:moveTo>
                    <a:pt x="49098" y="5359"/>
                  </a:moveTo>
                  <a:lnTo>
                    <a:pt x="48641" y="4775"/>
                  </a:lnTo>
                  <a:lnTo>
                    <a:pt x="47129" y="4635"/>
                  </a:lnTo>
                  <a:lnTo>
                    <a:pt x="46532" y="5118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50" y="7213"/>
                  </a:lnTo>
                  <a:lnTo>
                    <a:pt x="47599" y="7277"/>
                  </a:lnTo>
                  <a:lnTo>
                    <a:pt x="48399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327659" h="35560">
                  <a:moveTo>
                    <a:pt x="53733" y="5829"/>
                  </a:moveTo>
                  <a:lnTo>
                    <a:pt x="53276" y="5257"/>
                  </a:lnTo>
                  <a:lnTo>
                    <a:pt x="52514" y="5168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85" y="7670"/>
                  </a:lnTo>
                  <a:lnTo>
                    <a:pt x="52235" y="7747"/>
                  </a:lnTo>
                  <a:lnTo>
                    <a:pt x="53035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912" y="5715"/>
                  </a:lnTo>
                  <a:lnTo>
                    <a:pt x="57150" y="5626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64" y="7531"/>
                  </a:lnTo>
                  <a:lnTo>
                    <a:pt x="56121" y="8128"/>
                  </a:lnTo>
                  <a:lnTo>
                    <a:pt x="56870" y="8204"/>
                  </a:lnTo>
                  <a:lnTo>
                    <a:pt x="57670" y="8293"/>
                  </a:lnTo>
                  <a:lnTo>
                    <a:pt x="58229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47" y="6172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75" y="7251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2318" y="8750"/>
                  </a:lnTo>
                  <a:lnTo>
                    <a:pt x="62865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52" y="7213"/>
                  </a:moveTo>
                  <a:lnTo>
                    <a:pt x="67183" y="6629"/>
                  </a:lnTo>
                  <a:lnTo>
                    <a:pt x="65684" y="6489"/>
                  </a:lnTo>
                  <a:lnTo>
                    <a:pt x="65087" y="6959"/>
                  </a:lnTo>
                  <a:lnTo>
                    <a:pt x="65011" y="7721"/>
                  </a:lnTo>
                  <a:lnTo>
                    <a:pt x="64935" y="8458"/>
                  </a:lnTo>
                  <a:lnTo>
                    <a:pt x="65392" y="9055"/>
                  </a:lnTo>
                  <a:lnTo>
                    <a:pt x="66154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52" y="7213"/>
                  </a:lnTo>
                  <a:close/>
                </a:path>
                <a:path w="327659" h="35560">
                  <a:moveTo>
                    <a:pt x="72288" y="7683"/>
                  </a:moveTo>
                  <a:lnTo>
                    <a:pt x="71818" y="7099"/>
                  </a:lnTo>
                  <a:lnTo>
                    <a:pt x="70319" y="6946"/>
                  </a:lnTo>
                  <a:lnTo>
                    <a:pt x="69723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89" y="9601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88" y="7683"/>
                  </a:lnTo>
                  <a:close/>
                </a:path>
                <a:path w="327659" h="35560">
                  <a:moveTo>
                    <a:pt x="76923" y="8140"/>
                  </a:moveTo>
                  <a:lnTo>
                    <a:pt x="76466" y="7569"/>
                  </a:lnTo>
                  <a:lnTo>
                    <a:pt x="75704" y="7480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48"/>
                  </a:lnTo>
                  <a:lnTo>
                    <a:pt x="74206" y="9372"/>
                  </a:lnTo>
                  <a:lnTo>
                    <a:pt x="74676" y="9982"/>
                  </a:lnTo>
                  <a:lnTo>
                    <a:pt x="75425" y="10058"/>
                  </a:lnTo>
                  <a:lnTo>
                    <a:pt x="76225" y="10147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327659" h="35560">
                  <a:moveTo>
                    <a:pt x="81559" y="8610"/>
                  </a:moveTo>
                  <a:lnTo>
                    <a:pt x="81102" y="8026"/>
                  </a:lnTo>
                  <a:lnTo>
                    <a:pt x="80340" y="7950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52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610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83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4696" y="10985"/>
                  </a:lnTo>
                  <a:lnTo>
                    <a:pt x="85496" y="11074"/>
                  </a:lnTo>
                  <a:lnTo>
                    <a:pt x="86055" y="10566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37"/>
                  </a:moveTo>
                  <a:lnTo>
                    <a:pt x="90373" y="8953"/>
                  </a:lnTo>
                  <a:lnTo>
                    <a:pt x="89623" y="8877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25" y="10769"/>
                  </a:lnTo>
                  <a:lnTo>
                    <a:pt x="88582" y="11379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90" y="11023"/>
                  </a:lnTo>
                  <a:lnTo>
                    <a:pt x="90830" y="9537"/>
                  </a:lnTo>
                  <a:close/>
                </a:path>
                <a:path w="327659" h="35560">
                  <a:moveTo>
                    <a:pt x="95478" y="9994"/>
                  </a:moveTo>
                  <a:lnTo>
                    <a:pt x="95008" y="9423"/>
                  </a:lnTo>
                  <a:lnTo>
                    <a:pt x="94259" y="9334"/>
                  </a:lnTo>
                  <a:lnTo>
                    <a:pt x="93510" y="9258"/>
                  </a:lnTo>
                  <a:lnTo>
                    <a:pt x="92913" y="9740"/>
                  </a:lnTo>
                  <a:lnTo>
                    <a:pt x="92837" y="10502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80" y="11912"/>
                  </a:lnTo>
                  <a:lnTo>
                    <a:pt x="94767" y="12001"/>
                  </a:lnTo>
                  <a:lnTo>
                    <a:pt x="95326" y="11493"/>
                  </a:lnTo>
                  <a:lnTo>
                    <a:pt x="95478" y="9994"/>
                  </a:lnTo>
                  <a:close/>
                </a:path>
                <a:path w="327659" h="35560">
                  <a:moveTo>
                    <a:pt x="100114" y="10464"/>
                  </a:moveTo>
                  <a:lnTo>
                    <a:pt x="99644" y="9880"/>
                  </a:lnTo>
                  <a:lnTo>
                    <a:pt x="98894" y="9791"/>
                  </a:lnTo>
                  <a:lnTo>
                    <a:pt x="98145" y="9728"/>
                  </a:lnTo>
                  <a:lnTo>
                    <a:pt x="97548" y="10210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306"/>
                  </a:lnTo>
                  <a:lnTo>
                    <a:pt x="98615" y="12369"/>
                  </a:lnTo>
                  <a:lnTo>
                    <a:pt x="99415" y="12458"/>
                  </a:lnTo>
                  <a:lnTo>
                    <a:pt x="99961" y="11950"/>
                  </a:lnTo>
                  <a:lnTo>
                    <a:pt x="100114" y="10464"/>
                  </a:lnTo>
                  <a:close/>
                </a:path>
                <a:path w="327659" h="35560">
                  <a:moveTo>
                    <a:pt x="104749" y="10922"/>
                  </a:moveTo>
                  <a:lnTo>
                    <a:pt x="104292" y="10350"/>
                  </a:lnTo>
                  <a:lnTo>
                    <a:pt x="103530" y="10261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30"/>
                  </a:lnTo>
                  <a:lnTo>
                    <a:pt x="102031" y="12153"/>
                  </a:lnTo>
                  <a:lnTo>
                    <a:pt x="102501" y="12763"/>
                  </a:lnTo>
                  <a:lnTo>
                    <a:pt x="103251" y="12839"/>
                  </a:lnTo>
                  <a:lnTo>
                    <a:pt x="104051" y="12915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27" y="10807"/>
                  </a:lnTo>
                  <a:lnTo>
                    <a:pt x="108165" y="10718"/>
                  </a:lnTo>
                  <a:lnTo>
                    <a:pt x="107416" y="10655"/>
                  </a:lnTo>
                  <a:lnTo>
                    <a:pt x="106819" y="11137"/>
                  </a:lnTo>
                  <a:lnTo>
                    <a:pt x="106743" y="11887"/>
                  </a:lnTo>
                  <a:lnTo>
                    <a:pt x="106680" y="12623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85"/>
                  </a:lnTo>
                  <a:lnTo>
                    <a:pt x="109245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63" y="11264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15" y="13081"/>
                  </a:lnTo>
                  <a:lnTo>
                    <a:pt x="111772" y="13690"/>
                  </a:lnTo>
                  <a:lnTo>
                    <a:pt x="112522" y="13766"/>
                  </a:lnTo>
                  <a:lnTo>
                    <a:pt x="113322" y="13843"/>
                  </a:lnTo>
                  <a:lnTo>
                    <a:pt x="113880" y="13347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27" y="12814"/>
                  </a:lnTo>
                  <a:lnTo>
                    <a:pt x="115951" y="13550"/>
                  </a:lnTo>
                  <a:lnTo>
                    <a:pt x="116408" y="14147"/>
                  </a:lnTo>
                  <a:lnTo>
                    <a:pt x="117970" y="14312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34" y="12192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805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39" y="13233"/>
                  </a:moveTo>
                  <a:lnTo>
                    <a:pt x="127469" y="12649"/>
                  </a:lnTo>
                  <a:lnTo>
                    <a:pt x="125971" y="12509"/>
                  </a:lnTo>
                  <a:lnTo>
                    <a:pt x="125374" y="12979"/>
                  </a:lnTo>
                  <a:lnTo>
                    <a:pt x="125298" y="13741"/>
                  </a:lnTo>
                  <a:lnTo>
                    <a:pt x="125222" y="14478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327659" h="35560">
                  <a:moveTo>
                    <a:pt x="132575" y="13703"/>
                  </a:moveTo>
                  <a:lnTo>
                    <a:pt x="132118" y="13119"/>
                  </a:lnTo>
                  <a:lnTo>
                    <a:pt x="131356" y="13042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27" y="15544"/>
                  </a:lnTo>
                  <a:lnTo>
                    <a:pt x="131076" y="15621"/>
                  </a:lnTo>
                  <a:lnTo>
                    <a:pt x="131876" y="15697"/>
                  </a:lnTo>
                  <a:lnTo>
                    <a:pt x="132422" y="15201"/>
                  </a:lnTo>
                  <a:lnTo>
                    <a:pt x="132575" y="13703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53" y="13576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68"/>
                  </a:lnTo>
                  <a:lnTo>
                    <a:pt x="134505" y="15392"/>
                  </a:lnTo>
                  <a:lnTo>
                    <a:pt x="134962" y="16002"/>
                  </a:lnTo>
                  <a:lnTo>
                    <a:pt x="135712" y="16078"/>
                  </a:lnTo>
                  <a:lnTo>
                    <a:pt x="136512" y="16167"/>
                  </a:lnTo>
                  <a:lnTo>
                    <a:pt x="137071" y="15659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30"/>
                  </a:moveTo>
                  <a:lnTo>
                    <a:pt x="141389" y="14046"/>
                  </a:lnTo>
                  <a:lnTo>
                    <a:pt x="140639" y="13970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17" y="15125"/>
                  </a:lnTo>
                  <a:lnTo>
                    <a:pt x="139141" y="15862"/>
                  </a:lnTo>
                  <a:lnTo>
                    <a:pt x="139598" y="16471"/>
                  </a:lnTo>
                  <a:lnTo>
                    <a:pt x="140347" y="16548"/>
                  </a:lnTo>
                  <a:lnTo>
                    <a:pt x="141147" y="16624"/>
                  </a:lnTo>
                  <a:lnTo>
                    <a:pt x="141706" y="16129"/>
                  </a:lnTo>
                  <a:lnTo>
                    <a:pt x="141846" y="14630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16"/>
                  </a:lnTo>
                  <a:lnTo>
                    <a:pt x="145275" y="14427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52" y="15595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81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30" y="15557"/>
                  </a:moveTo>
                  <a:lnTo>
                    <a:pt x="150660" y="14960"/>
                  </a:lnTo>
                  <a:lnTo>
                    <a:pt x="149161" y="14820"/>
                  </a:lnTo>
                  <a:lnTo>
                    <a:pt x="148564" y="15303"/>
                  </a:lnTo>
                  <a:lnTo>
                    <a:pt x="148488" y="16052"/>
                  </a:lnTo>
                  <a:lnTo>
                    <a:pt x="148412" y="16789"/>
                  </a:lnTo>
                  <a:lnTo>
                    <a:pt x="148869" y="17399"/>
                  </a:lnTo>
                  <a:lnTo>
                    <a:pt x="149631" y="17462"/>
                  </a:lnTo>
                  <a:lnTo>
                    <a:pt x="150418" y="17551"/>
                  </a:lnTo>
                  <a:lnTo>
                    <a:pt x="150977" y="17043"/>
                  </a:lnTo>
                  <a:lnTo>
                    <a:pt x="151130" y="15557"/>
                  </a:lnTo>
                  <a:close/>
                </a:path>
                <a:path w="327659" h="35560">
                  <a:moveTo>
                    <a:pt x="155765" y="16014"/>
                  </a:moveTo>
                  <a:lnTo>
                    <a:pt x="155308" y="15443"/>
                  </a:lnTo>
                  <a:lnTo>
                    <a:pt x="154546" y="15354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22"/>
                  </a:lnTo>
                  <a:lnTo>
                    <a:pt x="153047" y="17246"/>
                  </a:lnTo>
                  <a:lnTo>
                    <a:pt x="153517" y="17856"/>
                  </a:lnTo>
                  <a:lnTo>
                    <a:pt x="154266" y="17932"/>
                  </a:lnTo>
                  <a:lnTo>
                    <a:pt x="155067" y="18008"/>
                  </a:lnTo>
                  <a:lnTo>
                    <a:pt x="155613" y="17513"/>
                  </a:lnTo>
                  <a:lnTo>
                    <a:pt x="155765" y="16014"/>
                  </a:lnTo>
                  <a:close/>
                </a:path>
                <a:path w="327659" h="35560">
                  <a:moveTo>
                    <a:pt x="160401" y="16471"/>
                  </a:moveTo>
                  <a:lnTo>
                    <a:pt x="159943" y="15887"/>
                  </a:lnTo>
                  <a:lnTo>
                    <a:pt x="158432" y="15748"/>
                  </a:lnTo>
                  <a:lnTo>
                    <a:pt x="157835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53" y="18326"/>
                  </a:lnTo>
                  <a:lnTo>
                    <a:pt x="158902" y="18389"/>
                  </a:lnTo>
                  <a:lnTo>
                    <a:pt x="159702" y="18478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327659" h="35560">
                  <a:moveTo>
                    <a:pt x="165036" y="16941"/>
                  </a:moveTo>
                  <a:lnTo>
                    <a:pt x="164579" y="16357"/>
                  </a:lnTo>
                  <a:lnTo>
                    <a:pt x="163817" y="16281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31" y="18173"/>
                  </a:lnTo>
                  <a:lnTo>
                    <a:pt x="162788" y="18783"/>
                  </a:lnTo>
                  <a:lnTo>
                    <a:pt x="163537" y="18859"/>
                  </a:lnTo>
                  <a:lnTo>
                    <a:pt x="164338" y="18935"/>
                  </a:lnTo>
                  <a:lnTo>
                    <a:pt x="164896" y="18440"/>
                  </a:lnTo>
                  <a:lnTo>
                    <a:pt x="165036" y="16941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27"/>
                  </a:lnTo>
                  <a:lnTo>
                    <a:pt x="168465" y="16738"/>
                  </a:lnTo>
                  <a:lnTo>
                    <a:pt x="167703" y="16675"/>
                  </a:lnTo>
                  <a:lnTo>
                    <a:pt x="167106" y="17145"/>
                  </a:lnTo>
                  <a:lnTo>
                    <a:pt x="167030" y="17907"/>
                  </a:lnTo>
                  <a:lnTo>
                    <a:pt x="166966" y="18643"/>
                  </a:lnTo>
                  <a:lnTo>
                    <a:pt x="167424" y="19240"/>
                  </a:lnTo>
                  <a:lnTo>
                    <a:pt x="168986" y="19405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20" y="17868"/>
                  </a:moveTo>
                  <a:lnTo>
                    <a:pt x="173850" y="17284"/>
                  </a:lnTo>
                  <a:lnTo>
                    <a:pt x="172351" y="17132"/>
                  </a:lnTo>
                  <a:lnTo>
                    <a:pt x="171754" y="17614"/>
                  </a:lnTo>
                  <a:lnTo>
                    <a:pt x="171678" y="18364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21" y="19786"/>
                  </a:lnTo>
                  <a:lnTo>
                    <a:pt x="173609" y="19862"/>
                  </a:lnTo>
                  <a:lnTo>
                    <a:pt x="174167" y="19367"/>
                  </a:lnTo>
                  <a:lnTo>
                    <a:pt x="174320" y="17868"/>
                  </a:lnTo>
                  <a:close/>
                </a:path>
                <a:path w="327659" h="35560">
                  <a:moveTo>
                    <a:pt x="178955" y="18326"/>
                  </a:moveTo>
                  <a:lnTo>
                    <a:pt x="178485" y="17754"/>
                  </a:lnTo>
                  <a:lnTo>
                    <a:pt x="177736" y="17665"/>
                  </a:lnTo>
                  <a:lnTo>
                    <a:pt x="176987" y="17589"/>
                  </a:lnTo>
                  <a:lnTo>
                    <a:pt x="176390" y="18072"/>
                  </a:lnTo>
                  <a:lnTo>
                    <a:pt x="176314" y="18834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32"/>
                  </a:lnTo>
                  <a:lnTo>
                    <a:pt x="178803" y="19824"/>
                  </a:lnTo>
                  <a:lnTo>
                    <a:pt x="178955" y="18326"/>
                  </a:lnTo>
                  <a:close/>
                </a:path>
                <a:path w="327659" h="35560">
                  <a:moveTo>
                    <a:pt x="183591" y="18796"/>
                  </a:moveTo>
                  <a:lnTo>
                    <a:pt x="183134" y="18211"/>
                  </a:lnTo>
                  <a:lnTo>
                    <a:pt x="181622" y="18059"/>
                  </a:lnTo>
                  <a:lnTo>
                    <a:pt x="181025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43" y="20637"/>
                  </a:lnTo>
                  <a:lnTo>
                    <a:pt x="182092" y="20713"/>
                  </a:lnTo>
                  <a:lnTo>
                    <a:pt x="182892" y="20789"/>
                  </a:lnTo>
                  <a:lnTo>
                    <a:pt x="183438" y="20294"/>
                  </a:lnTo>
                  <a:lnTo>
                    <a:pt x="183591" y="18796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69" y="18681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61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6728" y="21170"/>
                  </a:lnTo>
                  <a:lnTo>
                    <a:pt x="187528" y="21259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23"/>
                  </a:moveTo>
                  <a:lnTo>
                    <a:pt x="192405" y="19126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57" y="20955"/>
                  </a:lnTo>
                  <a:lnTo>
                    <a:pt x="190614" y="21564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22" y="21209"/>
                  </a:lnTo>
                  <a:lnTo>
                    <a:pt x="192862" y="19723"/>
                  </a:lnTo>
                  <a:close/>
                </a:path>
                <a:path w="327659" h="35560">
                  <a:moveTo>
                    <a:pt x="197497" y="20193"/>
                  </a:moveTo>
                  <a:lnTo>
                    <a:pt x="197040" y="19608"/>
                  </a:lnTo>
                  <a:lnTo>
                    <a:pt x="196291" y="19519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58" y="21678"/>
                  </a:lnTo>
                  <a:lnTo>
                    <a:pt x="197497" y="20193"/>
                  </a:lnTo>
                  <a:close/>
                </a:path>
                <a:path w="327659" h="35560">
                  <a:moveTo>
                    <a:pt x="202133" y="20650"/>
                  </a:moveTo>
                  <a:lnTo>
                    <a:pt x="201676" y="20066"/>
                  </a:lnTo>
                  <a:lnTo>
                    <a:pt x="200926" y="19989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504" y="21145"/>
                  </a:lnTo>
                  <a:lnTo>
                    <a:pt x="199428" y="21882"/>
                  </a:lnTo>
                  <a:lnTo>
                    <a:pt x="199885" y="22491"/>
                  </a:lnTo>
                  <a:lnTo>
                    <a:pt x="200647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33" y="20650"/>
                  </a:lnTo>
                  <a:close/>
                </a:path>
                <a:path w="327659" h="35560">
                  <a:moveTo>
                    <a:pt x="206781" y="21107"/>
                  </a:moveTo>
                  <a:lnTo>
                    <a:pt x="206311" y="20535"/>
                  </a:lnTo>
                  <a:lnTo>
                    <a:pt x="205562" y="20447"/>
                  </a:lnTo>
                  <a:lnTo>
                    <a:pt x="204812" y="20370"/>
                  </a:lnTo>
                  <a:lnTo>
                    <a:pt x="204216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25"/>
                  </a:lnTo>
                  <a:lnTo>
                    <a:pt x="206070" y="23101"/>
                  </a:lnTo>
                  <a:lnTo>
                    <a:pt x="206629" y="22606"/>
                  </a:lnTo>
                  <a:lnTo>
                    <a:pt x="206781" y="21107"/>
                  </a:lnTo>
                  <a:close/>
                </a:path>
                <a:path w="327659" h="35560">
                  <a:moveTo>
                    <a:pt x="211416" y="21564"/>
                  </a:moveTo>
                  <a:lnTo>
                    <a:pt x="210959" y="20993"/>
                  </a:lnTo>
                  <a:lnTo>
                    <a:pt x="210197" y="20904"/>
                  </a:lnTo>
                  <a:lnTo>
                    <a:pt x="209448" y="20840"/>
                  </a:lnTo>
                  <a:lnTo>
                    <a:pt x="208851" y="21323"/>
                  </a:lnTo>
                  <a:lnTo>
                    <a:pt x="208775" y="22072"/>
                  </a:lnTo>
                  <a:lnTo>
                    <a:pt x="208699" y="22809"/>
                  </a:lnTo>
                  <a:lnTo>
                    <a:pt x="209169" y="23418"/>
                  </a:lnTo>
                  <a:lnTo>
                    <a:pt x="209918" y="23482"/>
                  </a:lnTo>
                  <a:lnTo>
                    <a:pt x="210718" y="23571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327659" h="35560">
                  <a:moveTo>
                    <a:pt x="216052" y="22034"/>
                  </a:moveTo>
                  <a:lnTo>
                    <a:pt x="215595" y="21450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42"/>
                  </a:lnTo>
                  <a:lnTo>
                    <a:pt x="213334" y="23266"/>
                  </a:lnTo>
                  <a:lnTo>
                    <a:pt x="213804" y="23876"/>
                  </a:lnTo>
                  <a:lnTo>
                    <a:pt x="214553" y="23952"/>
                  </a:lnTo>
                  <a:lnTo>
                    <a:pt x="215353" y="24028"/>
                  </a:lnTo>
                  <a:lnTo>
                    <a:pt x="215900" y="23533"/>
                  </a:lnTo>
                  <a:lnTo>
                    <a:pt x="216052" y="22034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30" y="21920"/>
                  </a:lnTo>
                  <a:lnTo>
                    <a:pt x="219481" y="21831"/>
                  </a:lnTo>
                  <a:lnTo>
                    <a:pt x="218719" y="21767"/>
                  </a:lnTo>
                  <a:lnTo>
                    <a:pt x="218122" y="22250"/>
                  </a:lnTo>
                  <a:lnTo>
                    <a:pt x="218046" y="22999"/>
                  </a:lnTo>
                  <a:lnTo>
                    <a:pt x="217982" y="23736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98"/>
                  </a:lnTo>
                  <a:lnTo>
                    <a:pt x="220548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61"/>
                  </a:moveTo>
                  <a:lnTo>
                    <a:pt x="224866" y="22377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94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4637" y="24955"/>
                  </a:lnTo>
                  <a:lnTo>
                    <a:pt x="225183" y="24460"/>
                  </a:lnTo>
                  <a:lnTo>
                    <a:pt x="225323" y="22961"/>
                  </a:lnTo>
                  <a:close/>
                </a:path>
                <a:path w="327659" h="35560">
                  <a:moveTo>
                    <a:pt x="229971" y="23418"/>
                  </a:moveTo>
                  <a:lnTo>
                    <a:pt x="229501" y="22834"/>
                  </a:lnTo>
                  <a:lnTo>
                    <a:pt x="228003" y="22694"/>
                  </a:lnTo>
                  <a:lnTo>
                    <a:pt x="227406" y="23164"/>
                  </a:lnTo>
                  <a:lnTo>
                    <a:pt x="227330" y="23926"/>
                  </a:lnTo>
                  <a:lnTo>
                    <a:pt x="227253" y="24663"/>
                  </a:lnTo>
                  <a:lnTo>
                    <a:pt x="227711" y="25260"/>
                  </a:lnTo>
                  <a:lnTo>
                    <a:pt x="228473" y="25336"/>
                  </a:lnTo>
                  <a:lnTo>
                    <a:pt x="229260" y="25425"/>
                  </a:lnTo>
                  <a:lnTo>
                    <a:pt x="229819" y="24917"/>
                  </a:lnTo>
                  <a:lnTo>
                    <a:pt x="229971" y="23418"/>
                  </a:lnTo>
                  <a:close/>
                </a:path>
                <a:path w="327659" h="35560">
                  <a:moveTo>
                    <a:pt x="234607" y="23888"/>
                  </a:moveTo>
                  <a:lnTo>
                    <a:pt x="234137" y="23304"/>
                  </a:lnTo>
                  <a:lnTo>
                    <a:pt x="232638" y="23152"/>
                  </a:lnTo>
                  <a:lnTo>
                    <a:pt x="232041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108" y="25806"/>
                  </a:lnTo>
                  <a:lnTo>
                    <a:pt x="233895" y="25882"/>
                  </a:lnTo>
                  <a:lnTo>
                    <a:pt x="234454" y="25387"/>
                  </a:lnTo>
                  <a:lnTo>
                    <a:pt x="234607" y="23888"/>
                  </a:lnTo>
                  <a:close/>
                </a:path>
                <a:path w="327659" h="35560">
                  <a:moveTo>
                    <a:pt x="239242" y="24345"/>
                  </a:moveTo>
                  <a:lnTo>
                    <a:pt x="238785" y="23761"/>
                  </a:lnTo>
                  <a:lnTo>
                    <a:pt x="237274" y="23622"/>
                  </a:lnTo>
                  <a:lnTo>
                    <a:pt x="236677" y="24091"/>
                  </a:lnTo>
                  <a:lnTo>
                    <a:pt x="236601" y="24853"/>
                  </a:lnTo>
                  <a:lnTo>
                    <a:pt x="236524" y="25590"/>
                  </a:lnTo>
                  <a:lnTo>
                    <a:pt x="236994" y="26187"/>
                  </a:lnTo>
                  <a:lnTo>
                    <a:pt x="237744" y="26263"/>
                  </a:lnTo>
                  <a:lnTo>
                    <a:pt x="238544" y="26352"/>
                  </a:lnTo>
                  <a:lnTo>
                    <a:pt x="239090" y="25844"/>
                  </a:lnTo>
                  <a:lnTo>
                    <a:pt x="239242" y="24345"/>
                  </a:lnTo>
                  <a:close/>
                </a:path>
                <a:path w="327659" h="35560">
                  <a:moveTo>
                    <a:pt x="243878" y="24815"/>
                  </a:moveTo>
                  <a:lnTo>
                    <a:pt x="243420" y="24231"/>
                  </a:lnTo>
                  <a:lnTo>
                    <a:pt x="242658" y="24155"/>
                  </a:lnTo>
                  <a:lnTo>
                    <a:pt x="241909" y="24079"/>
                  </a:lnTo>
                  <a:lnTo>
                    <a:pt x="241312" y="24561"/>
                  </a:lnTo>
                  <a:lnTo>
                    <a:pt x="241236" y="25311"/>
                  </a:lnTo>
                  <a:lnTo>
                    <a:pt x="241173" y="26047"/>
                  </a:lnTo>
                  <a:lnTo>
                    <a:pt x="241630" y="26657"/>
                  </a:lnTo>
                  <a:lnTo>
                    <a:pt x="242379" y="26720"/>
                  </a:lnTo>
                  <a:lnTo>
                    <a:pt x="243179" y="26809"/>
                  </a:lnTo>
                  <a:lnTo>
                    <a:pt x="243738" y="26301"/>
                  </a:lnTo>
                  <a:lnTo>
                    <a:pt x="243878" y="24815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688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81"/>
                  </a:lnTo>
                  <a:lnTo>
                    <a:pt x="245808" y="26504"/>
                  </a:lnTo>
                  <a:lnTo>
                    <a:pt x="246265" y="27114"/>
                  </a:lnTo>
                  <a:lnTo>
                    <a:pt x="247015" y="27190"/>
                  </a:lnTo>
                  <a:lnTo>
                    <a:pt x="247815" y="27279"/>
                  </a:lnTo>
                  <a:lnTo>
                    <a:pt x="248373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61" y="25742"/>
                  </a:moveTo>
                  <a:lnTo>
                    <a:pt x="252691" y="25158"/>
                  </a:lnTo>
                  <a:lnTo>
                    <a:pt x="251942" y="25082"/>
                  </a:lnTo>
                  <a:lnTo>
                    <a:pt x="251180" y="25006"/>
                  </a:lnTo>
                  <a:lnTo>
                    <a:pt x="250596" y="25488"/>
                  </a:lnTo>
                  <a:lnTo>
                    <a:pt x="250520" y="26238"/>
                  </a:lnTo>
                  <a:lnTo>
                    <a:pt x="250444" y="26974"/>
                  </a:lnTo>
                  <a:lnTo>
                    <a:pt x="250901" y="27584"/>
                  </a:lnTo>
                  <a:lnTo>
                    <a:pt x="251663" y="27647"/>
                  </a:lnTo>
                  <a:lnTo>
                    <a:pt x="252450" y="27736"/>
                  </a:lnTo>
                  <a:lnTo>
                    <a:pt x="253009" y="27228"/>
                  </a:lnTo>
                  <a:lnTo>
                    <a:pt x="253161" y="25742"/>
                  </a:lnTo>
                  <a:close/>
                </a:path>
                <a:path w="327659" h="35560">
                  <a:moveTo>
                    <a:pt x="257797" y="26200"/>
                  </a:moveTo>
                  <a:lnTo>
                    <a:pt x="257327" y="25628"/>
                  </a:lnTo>
                  <a:lnTo>
                    <a:pt x="256578" y="25539"/>
                  </a:lnTo>
                  <a:lnTo>
                    <a:pt x="255828" y="25463"/>
                  </a:lnTo>
                  <a:lnTo>
                    <a:pt x="255231" y="25946"/>
                  </a:lnTo>
                  <a:lnTo>
                    <a:pt x="255155" y="26695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6298" y="28117"/>
                  </a:lnTo>
                  <a:lnTo>
                    <a:pt x="257086" y="28194"/>
                  </a:lnTo>
                  <a:lnTo>
                    <a:pt x="257644" y="27698"/>
                  </a:lnTo>
                  <a:lnTo>
                    <a:pt x="257797" y="26200"/>
                  </a:lnTo>
                  <a:close/>
                </a:path>
                <a:path w="327659" h="35560">
                  <a:moveTo>
                    <a:pt x="262432" y="26657"/>
                  </a:moveTo>
                  <a:lnTo>
                    <a:pt x="261975" y="26085"/>
                  </a:lnTo>
                  <a:lnTo>
                    <a:pt x="261213" y="25996"/>
                  </a:lnTo>
                  <a:lnTo>
                    <a:pt x="260451" y="25933"/>
                  </a:lnTo>
                  <a:lnTo>
                    <a:pt x="259867" y="26416"/>
                  </a:lnTo>
                  <a:lnTo>
                    <a:pt x="259791" y="27165"/>
                  </a:lnTo>
                  <a:lnTo>
                    <a:pt x="259715" y="27901"/>
                  </a:lnTo>
                  <a:lnTo>
                    <a:pt x="260184" y="28498"/>
                  </a:lnTo>
                  <a:lnTo>
                    <a:pt x="260934" y="28575"/>
                  </a:lnTo>
                  <a:lnTo>
                    <a:pt x="261734" y="28663"/>
                  </a:lnTo>
                  <a:lnTo>
                    <a:pt x="262280" y="28155"/>
                  </a:lnTo>
                  <a:lnTo>
                    <a:pt x="262432" y="26657"/>
                  </a:lnTo>
                  <a:close/>
                </a:path>
                <a:path w="327659" h="35560">
                  <a:moveTo>
                    <a:pt x="267068" y="27127"/>
                  </a:moveTo>
                  <a:lnTo>
                    <a:pt x="266611" y="26555"/>
                  </a:lnTo>
                  <a:lnTo>
                    <a:pt x="265849" y="26466"/>
                  </a:lnTo>
                  <a:lnTo>
                    <a:pt x="265099" y="26390"/>
                  </a:lnTo>
                  <a:lnTo>
                    <a:pt x="264502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20" y="28968"/>
                  </a:lnTo>
                  <a:lnTo>
                    <a:pt x="265569" y="29044"/>
                  </a:lnTo>
                  <a:lnTo>
                    <a:pt x="266369" y="29121"/>
                  </a:lnTo>
                  <a:lnTo>
                    <a:pt x="266915" y="28625"/>
                  </a:lnTo>
                  <a:lnTo>
                    <a:pt x="267068" y="27127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46" y="27000"/>
                  </a:lnTo>
                  <a:lnTo>
                    <a:pt x="269735" y="26860"/>
                  </a:lnTo>
                  <a:lnTo>
                    <a:pt x="269138" y="27343"/>
                  </a:lnTo>
                  <a:lnTo>
                    <a:pt x="269062" y="28092"/>
                  </a:lnTo>
                  <a:lnTo>
                    <a:pt x="268998" y="28829"/>
                  </a:lnTo>
                  <a:lnTo>
                    <a:pt x="269455" y="29425"/>
                  </a:lnTo>
                  <a:lnTo>
                    <a:pt x="270205" y="29502"/>
                  </a:lnTo>
                  <a:lnTo>
                    <a:pt x="271005" y="29591"/>
                  </a:lnTo>
                  <a:lnTo>
                    <a:pt x="271564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82" y="27470"/>
                  </a:lnTo>
                  <a:lnTo>
                    <a:pt x="275132" y="27393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710" y="28549"/>
                  </a:lnTo>
                  <a:lnTo>
                    <a:pt x="273634" y="29286"/>
                  </a:lnTo>
                  <a:lnTo>
                    <a:pt x="274091" y="29895"/>
                  </a:lnTo>
                  <a:lnTo>
                    <a:pt x="274840" y="29972"/>
                  </a:lnTo>
                  <a:lnTo>
                    <a:pt x="275640" y="30048"/>
                  </a:lnTo>
                  <a:lnTo>
                    <a:pt x="276199" y="29552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45" y="29019"/>
                  </a:lnTo>
                  <a:lnTo>
                    <a:pt x="278269" y="29756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18"/>
                  </a:lnTo>
                  <a:lnTo>
                    <a:pt x="280835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23" y="28981"/>
                  </a:moveTo>
                  <a:lnTo>
                    <a:pt x="285153" y="28397"/>
                  </a:lnTo>
                  <a:lnTo>
                    <a:pt x="284403" y="28321"/>
                  </a:lnTo>
                  <a:lnTo>
                    <a:pt x="283654" y="28244"/>
                  </a:lnTo>
                  <a:lnTo>
                    <a:pt x="283057" y="28727"/>
                  </a:lnTo>
                  <a:lnTo>
                    <a:pt x="282981" y="29476"/>
                  </a:lnTo>
                  <a:lnTo>
                    <a:pt x="282905" y="30213"/>
                  </a:lnTo>
                  <a:lnTo>
                    <a:pt x="283362" y="30822"/>
                  </a:lnTo>
                  <a:lnTo>
                    <a:pt x="284124" y="30899"/>
                  </a:lnTo>
                  <a:lnTo>
                    <a:pt x="284911" y="30975"/>
                  </a:lnTo>
                  <a:lnTo>
                    <a:pt x="285470" y="30480"/>
                  </a:lnTo>
                  <a:lnTo>
                    <a:pt x="285623" y="28981"/>
                  </a:lnTo>
                  <a:close/>
                </a:path>
                <a:path w="327659" h="35560">
                  <a:moveTo>
                    <a:pt x="290258" y="29438"/>
                  </a:moveTo>
                  <a:lnTo>
                    <a:pt x="289801" y="28854"/>
                  </a:lnTo>
                  <a:lnTo>
                    <a:pt x="288290" y="28702"/>
                  </a:lnTo>
                  <a:lnTo>
                    <a:pt x="287693" y="29184"/>
                  </a:lnTo>
                  <a:lnTo>
                    <a:pt x="287616" y="29946"/>
                  </a:lnTo>
                  <a:lnTo>
                    <a:pt x="287540" y="30670"/>
                  </a:lnTo>
                  <a:lnTo>
                    <a:pt x="288010" y="31280"/>
                  </a:lnTo>
                  <a:lnTo>
                    <a:pt x="289560" y="31445"/>
                  </a:lnTo>
                  <a:lnTo>
                    <a:pt x="290106" y="30937"/>
                  </a:lnTo>
                  <a:lnTo>
                    <a:pt x="290258" y="29438"/>
                  </a:lnTo>
                  <a:close/>
                </a:path>
                <a:path w="327659" h="35560">
                  <a:moveTo>
                    <a:pt x="294894" y="29908"/>
                  </a:moveTo>
                  <a:lnTo>
                    <a:pt x="294436" y="29324"/>
                  </a:lnTo>
                  <a:lnTo>
                    <a:pt x="293674" y="29248"/>
                  </a:lnTo>
                  <a:lnTo>
                    <a:pt x="292925" y="29171"/>
                  </a:lnTo>
                  <a:lnTo>
                    <a:pt x="292328" y="29654"/>
                  </a:lnTo>
                  <a:lnTo>
                    <a:pt x="292252" y="30403"/>
                  </a:lnTo>
                  <a:lnTo>
                    <a:pt x="292188" y="31140"/>
                  </a:lnTo>
                  <a:lnTo>
                    <a:pt x="292646" y="31750"/>
                  </a:lnTo>
                  <a:lnTo>
                    <a:pt x="294208" y="31902"/>
                  </a:lnTo>
                  <a:lnTo>
                    <a:pt x="294741" y="31394"/>
                  </a:lnTo>
                  <a:lnTo>
                    <a:pt x="294894" y="29908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72" y="29794"/>
                  </a:lnTo>
                  <a:lnTo>
                    <a:pt x="298310" y="29705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73"/>
                  </a:lnTo>
                  <a:lnTo>
                    <a:pt x="296824" y="31597"/>
                  </a:lnTo>
                  <a:lnTo>
                    <a:pt x="297281" y="32207"/>
                  </a:lnTo>
                  <a:lnTo>
                    <a:pt x="298030" y="32283"/>
                  </a:lnTo>
                  <a:lnTo>
                    <a:pt x="298831" y="32372"/>
                  </a:lnTo>
                  <a:lnTo>
                    <a:pt x="299389" y="31864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35"/>
                  </a:moveTo>
                  <a:lnTo>
                    <a:pt x="303707" y="30251"/>
                  </a:lnTo>
                  <a:lnTo>
                    <a:pt x="302958" y="30175"/>
                  </a:lnTo>
                  <a:lnTo>
                    <a:pt x="302196" y="30099"/>
                  </a:lnTo>
                  <a:lnTo>
                    <a:pt x="301599" y="30581"/>
                  </a:lnTo>
                  <a:lnTo>
                    <a:pt x="301536" y="31330"/>
                  </a:lnTo>
                  <a:lnTo>
                    <a:pt x="301459" y="32067"/>
                  </a:lnTo>
                  <a:lnTo>
                    <a:pt x="301917" y="32677"/>
                  </a:lnTo>
                  <a:lnTo>
                    <a:pt x="302666" y="32740"/>
                  </a:lnTo>
                  <a:lnTo>
                    <a:pt x="303466" y="32829"/>
                  </a:lnTo>
                  <a:lnTo>
                    <a:pt x="304025" y="32321"/>
                  </a:lnTo>
                  <a:lnTo>
                    <a:pt x="304165" y="30835"/>
                  </a:lnTo>
                  <a:close/>
                </a:path>
                <a:path w="327659" h="35560">
                  <a:moveTo>
                    <a:pt x="308813" y="31292"/>
                  </a:moveTo>
                  <a:lnTo>
                    <a:pt x="308343" y="30721"/>
                  </a:lnTo>
                  <a:lnTo>
                    <a:pt x="307594" y="30632"/>
                  </a:lnTo>
                  <a:lnTo>
                    <a:pt x="306844" y="30556"/>
                  </a:lnTo>
                  <a:lnTo>
                    <a:pt x="306247" y="31038"/>
                  </a:lnTo>
                  <a:lnTo>
                    <a:pt x="306171" y="31800"/>
                  </a:lnTo>
                  <a:lnTo>
                    <a:pt x="306095" y="32524"/>
                  </a:lnTo>
                  <a:lnTo>
                    <a:pt x="306552" y="33134"/>
                  </a:lnTo>
                  <a:lnTo>
                    <a:pt x="307314" y="33210"/>
                  </a:lnTo>
                  <a:lnTo>
                    <a:pt x="308102" y="33286"/>
                  </a:lnTo>
                  <a:lnTo>
                    <a:pt x="308660" y="32791"/>
                  </a:lnTo>
                  <a:lnTo>
                    <a:pt x="308813" y="31292"/>
                  </a:lnTo>
                  <a:close/>
                </a:path>
                <a:path w="327659" h="35560">
                  <a:moveTo>
                    <a:pt x="313448" y="31750"/>
                  </a:moveTo>
                  <a:lnTo>
                    <a:pt x="312978" y="31178"/>
                  </a:lnTo>
                  <a:lnTo>
                    <a:pt x="312229" y="31102"/>
                  </a:lnTo>
                  <a:lnTo>
                    <a:pt x="311480" y="31026"/>
                  </a:lnTo>
                  <a:lnTo>
                    <a:pt x="310883" y="31508"/>
                  </a:lnTo>
                  <a:lnTo>
                    <a:pt x="310807" y="32258"/>
                  </a:lnTo>
                  <a:lnTo>
                    <a:pt x="310730" y="32994"/>
                  </a:lnTo>
                  <a:lnTo>
                    <a:pt x="311188" y="33604"/>
                  </a:lnTo>
                  <a:lnTo>
                    <a:pt x="311950" y="33667"/>
                  </a:lnTo>
                  <a:lnTo>
                    <a:pt x="312737" y="33756"/>
                  </a:lnTo>
                  <a:lnTo>
                    <a:pt x="313296" y="33248"/>
                  </a:lnTo>
                  <a:lnTo>
                    <a:pt x="313448" y="31750"/>
                  </a:lnTo>
                  <a:close/>
                </a:path>
                <a:path w="327659" h="35560">
                  <a:moveTo>
                    <a:pt x="318084" y="32219"/>
                  </a:moveTo>
                  <a:lnTo>
                    <a:pt x="317614" y="31648"/>
                  </a:lnTo>
                  <a:lnTo>
                    <a:pt x="316865" y="31559"/>
                  </a:lnTo>
                  <a:lnTo>
                    <a:pt x="316115" y="31483"/>
                  </a:lnTo>
                  <a:lnTo>
                    <a:pt x="315518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85" y="34137"/>
                  </a:lnTo>
                  <a:lnTo>
                    <a:pt x="317373" y="34213"/>
                  </a:lnTo>
                  <a:lnTo>
                    <a:pt x="317931" y="33718"/>
                  </a:lnTo>
                  <a:lnTo>
                    <a:pt x="318084" y="32219"/>
                  </a:lnTo>
                  <a:close/>
                </a:path>
                <a:path w="327659" h="35560">
                  <a:moveTo>
                    <a:pt x="322719" y="32677"/>
                  </a:moveTo>
                  <a:lnTo>
                    <a:pt x="322262" y="32092"/>
                  </a:lnTo>
                  <a:lnTo>
                    <a:pt x="320751" y="31953"/>
                  </a:lnTo>
                  <a:lnTo>
                    <a:pt x="320154" y="32435"/>
                  </a:lnTo>
                  <a:lnTo>
                    <a:pt x="320078" y="33185"/>
                  </a:lnTo>
                  <a:lnTo>
                    <a:pt x="320001" y="33921"/>
                  </a:lnTo>
                  <a:lnTo>
                    <a:pt x="320471" y="34518"/>
                  </a:lnTo>
                  <a:lnTo>
                    <a:pt x="321221" y="34594"/>
                  </a:lnTo>
                  <a:lnTo>
                    <a:pt x="322021" y="34683"/>
                  </a:lnTo>
                  <a:lnTo>
                    <a:pt x="322567" y="34175"/>
                  </a:lnTo>
                  <a:lnTo>
                    <a:pt x="322719" y="32677"/>
                  </a:lnTo>
                  <a:close/>
                </a:path>
                <a:path w="327659" h="35560">
                  <a:moveTo>
                    <a:pt x="327355" y="33147"/>
                  </a:moveTo>
                  <a:lnTo>
                    <a:pt x="326898" y="32562"/>
                  </a:lnTo>
                  <a:lnTo>
                    <a:pt x="326148" y="32486"/>
                  </a:lnTo>
                  <a:lnTo>
                    <a:pt x="325386" y="32410"/>
                  </a:lnTo>
                  <a:lnTo>
                    <a:pt x="324789" y="32893"/>
                  </a:lnTo>
                  <a:lnTo>
                    <a:pt x="324713" y="33642"/>
                  </a:lnTo>
                  <a:lnTo>
                    <a:pt x="324650" y="34378"/>
                  </a:lnTo>
                  <a:lnTo>
                    <a:pt x="325107" y="34988"/>
                  </a:lnTo>
                  <a:lnTo>
                    <a:pt x="325856" y="35064"/>
                  </a:lnTo>
                  <a:lnTo>
                    <a:pt x="326656" y="35140"/>
                  </a:lnTo>
                  <a:lnTo>
                    <a:pt x="327215" y="34645"/>
                  </a:lnTo>
                  <a:lnTo>
                    <a:pt x="327355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10301541" y="6178746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05" y="736"/>
                  </a:moveTo>
                  <a:lnTo>
                    <a:pt x="2247" y="152"/>
                  </a:lnTo>
                  <a:lnTo>
                    <a:pt x="1498" y="76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54"/>
                  </a:lnTo>
                  <a:lnTo>
                    <a:pt x="2006" y="2730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83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35"/>
                  </a:lnTo>
                  <a:lnTo>
                    <a:pt x="5854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31" y="1079"/>
                  </a:lnTo>
                  <a:lnTo>
                    <a:pt x="10769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40" y="3505"/>
                  </a:lnTo>
                  <a:lnTo>
                    <a:pt x="10490" y="3581"/>
                  </a:lnTo>
                  <a:lnTo>
                    <a:pt x="11290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19" y="3365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90"/>
                  </a:moveTo>
                  <a:lnTo>
                    <a:pt x="20802" y="1993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76"/>
                  </a:lnTo>
                  <a:lnTo>
                    <a:pt x="24688" y="2387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66" y="3556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43" y="3517"/>
                  </a:moveTo>
                  <a:lnTo>
                    <a:pt x="30073" y="2933"/>
                  </a:lnTo>
                  <a:lnTo>
                    <a:pt x="29324" y="2857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44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43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09" y="3403"/>
                  </a:lnTo>
                  <a:lnTo>
                    <a:pt x="33959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32"/>
                  </a:moveTo>
                  <a:lnTo>
                    <a:pt x="39357" y="3860"/>
                  </a:lnTo>
                  <a:lnTo>
                    <a:pt x="38595" y="3771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66" y="6286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62" y="5930"/>
                  </a:lnTo>
                  <a:lnTo>
                    <a:pt x="39814" y="4432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30"/>
                  </a:lnTo>
                  <a:lnTo>
                    <a:pt x="43230" y="4241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896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28" y="4787"/>
                  </a:lnTo>
                  <a:lnTo>
                    <a:pt x="47879" y="4699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86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21" y="5829"/>
                  </a:moveTo>
                  <a:lnTo>
                    <a:pt x="53263" y="5245"/>
                  </a:lnTo>
                  <a:lnTo>
                    <a:pt x="52514" y="5168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899" y="5702"/>
                  </a:lnTo>
                  <a:lnTo>
                    <a:pt x="56400" y="5562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28"/>
                  </a:lnTo>
                  <a:lnTo>
                    <a:pt x="56870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29"/>
                  </a:lnTo>
                  <a:lnTo>
                    <a:pt x="65671" y="6489"/>
                  </a:lnTo>
                  <a:lnTo>
                    <a:pt x="65074" y="6959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83"/>
                  </a:moveTo>
                  <a:lnTo>
                    <a:pt x="71818" y="7099"/>
                  </a:lnTo>
                  <a:lnTo>
                    <a:pt x="71069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75" y="7683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69"/>
                  </a:lnTo>
                  <a:lnTo>
                    <a:pt x="75704" y="7480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48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348983" y="4102"/>
                  </a:moveTo>
                  <a:lnTo>
                    <a:pt x="348526" y="3517"/>
                  </a:lnTo>
                  <a:lnTo>
                    <a:pt x="347776" y="3441"/>
                  </a:lnTo>
                  <a:lnTo>
                    <a:pt x="347014" y="3365"/>
                  </a:lnTo>
                  <a:lnTo>
                    <a:pt x="346417" y="3848"/>
                  </a:lnTo>
                  <a:lnTo>
                    <a:pt x="346341" y="4597"/>
                  </a:lnTo>
                  <a:lnTo>
                    <a:pt x="346278" y="5334"/>
                  </a:lnTo>
                  <a:lnTo>
                    <a:pt x="346735" y="5943"/>
                  </a:lnTo>
                  <a:lnTo>
                    <a:pt x="347484" y="6019"/>
                  </a:lnTo>
                  <a:lnTo>
                    <a:pt x="348284" y="6096"/>
                  </a:lnTo>
                  <a:lnTo>
                    <a:pt x="348843" y="5600"/>
                  </a:lnTo>
                  <a:lnTo>
                    <a:pt x="348983" y="4102"/>
                  </a:lnTo>
                  <a:close/>
                </a:path>
                <a:path w="594995" h="31114">
                  <a:moveTo>
                    <a:pt x="353631" y="4559"/>
                  </a:moveTo>
                  <a:lnTo>
                    <a:pt x="353161" y="3975"/>
                  </a:lnTo>
                  <a:lnTo>
                    <a:pt x="351650" y="3835"/>
                  </a:lnTo>
                  <a:lnTo>
                    <a:pt x="351066" y="4318"/>
                  </a:lnTo>
                  <a:lnTo>
                    <a:pt x="350989" y="5067"/>
                  </a:lnTo>
                  <a:lnTo>
                    <a:pt x="350913" y="5803"/>
                  </a:lnTo>
                  <a:lnTo>
                    <a:pt x="351370" y="6400"/>
                  </a:lnTo>
                  <a:lnTo>
                    <a:pt x="352132" y="6477"/>
                  </a:lnTo>
                  <a:lnTo>
                    <a:pt x="352920" y="6565"/>
                  </a:lnTo>
                  <a:lnTo>
                    <a:pt x="353479" y="6057"/>
                  </a:lnTo>
                  <a:lnTo>
                    <a:pt x="353631" y="4559"/>
                  </a:lnTo>
                  <a:close/>
                </a:path>
                <a:path w="594995" h="31114">
                  <a:moveTo>
                    <a:pt x="358254" y="5029"/>
                  </a:moveTo>
                  <a:lnTo>
                    <a:pt x="357797" y="4445"/>
                  </a:lnTo>
                  <a:lnTo>
                    <a:pt x="357047" y="4368"/>
                  </a:lnTo>
                  <a:lnTo>
                    <a:pt x="356285" y="4292"/>
                  </a:lnTo>
                  <a:lnTo>
                    <a:pt x="355688" y="4775"/>
                  </a:lnTo>
                  <a:lnTo>
                    <a:pt x="355625" y="5524"/>
                  </a:lnTo>
                  <a:lnTo>
                    <a:pt x="355549" y="6261"/>
                  </a:lnTo>
                  <a:lnTo>
                    <a:pt x="356006" y="6870"/>
                  </a:lnTo>
                  <a:lnTo>
                    <a:pt x="356768" y="6946"/>
                  </a:lnTo>
                  <a:lnTo>
                    <a:pt x="357555" y="7023"/>
                  </a:lnTo>
                  <a:lnTo>
                    <a:pt x="358114" y="6527"/>
                  </a:lnTo>
                  <a:lnTo>
                    <a:pt x="358254" y="5029"/>
                  </a:lnTo>
                  <a:close/>
                </a:path>
                <a:path w="594995" h="31114">
                  <a:moveTo>
                    <a:pt x="362902" y="5486"/>
                  </a:moveTo>
                  <a:lnTo>
                    <a:pt x="362432" y="4914"/>
                  </a:lnTo>
                  <a:lnTo>
                    <a:pt x="361683" y="4826"/>
                  </a:lnTo>
                  <a:lnTo>
                    <a:pt x="360934" y="4749"/>
                  </a:lnTo>
                  <a:lnTo>
                    <a:pt x="360337" y="5232"/>
                  </a:lnTo>
                  <a:lnTo>
                    <a:pt x="360260" y="5994"/>
                  </a:lnTo>
                  <a:lnTo>
                    <a:pt x="360184" y="6718"/>
                  </a:lnTo>
                  <a:lnTo>
                    <a:pt x="360641" y="7327"/>
                  </a:lnTo>
                  <a:lnTo>
                    <a:pt x="362204" y="7493"/>
                  </a:lnTo>
                  <a:lnTo>
                    <a:pt x="362750" y="6985"/>
                  </a:lnTo>
                  <a:lnTo>
                    <a:pt x="362902" y="5486"/>
                  </a:lnTo>
                  <a:close/>
                </a:path>
                <a:path w="594995" h="31114">
                  <a:moveTo>
                    <a:pt x="367538" y="5956"/>
                  </a:moveTo>
                  <a:lnTo>
                    <a:pt x="367080" y="5372"/>
                  </a:lnTo>
                  <a:lnTo>
                    <a:pt x="365556" y="5219"/>
                  </a:lnTo>
                  <a:lnTo>
                    <a:pt x="364972" y="5702"/>
                  </a:lnTo>
                  <a:lnTo>
                    <a:pt x="364896" y="6451"/>
                  </a:lnTo>
                  <a:lnTo>
                    <a:pt x="364820" y="7188"/>
                  </a:lnTo>
                  <a:lnTo>
                    <a:pt x="365290" y="7797"/>
                  </a:lnTo>
                  <a:lnTo>
                    <a:pt x="366039" y="7874"/>
                  </a:lnTo>
                  <a:lnTo>
                    <a:pt x="366839" y="7950"/>
                  </a:lnTo>
                  <a:lnTo>
                    <a:pt x="367385" y="7454"/>
                  </a:lnTo>
                  <a:lnTo>
                    <a:pt x="367538" y="5956"/>
                  </a:lnTo>
                  <a:close/>
                </a:path>
                <a:path w="594995" h="31114">
                  <a:moveTo>
                    <a:pt x="372173" y="6413"/>
                  </a:moveTo>
                  <a:lnTo>
                    <a:pt x="371716" y="5842"/>
                  </a:lnTo>
                  <a:lnTo>
                    <a:pt x="370967" y="5753"/>
                  </a:lnTo>
                  <a:lnTo>
                    <a:pt x="370205" y="5676"/>
                  </a:lnTo>
                  <a:lnTo>
                    <a:pt x="369608" y="6159"/>
                  </a:lnTo>
                  <a:lnTo>
                    <a:pt x="369531" y="6921"/>
                  </a:lnTo>
                  <a:lnTo>
                    <a:pt x="369468" y="7645"/>
                  </a:lnTo>
                  <a:lnTo>
                    <a:pt x="369925" y="8255"/>
                  </a:lnTo>
                  <a:lnTo>
                    <a:pt x="370674" y="8331"/>
                  </a:lnTo>
                  <a:lnTo>
                    <a:pt x="371475" y="8420"/>
                  </a:lnTo>
                  <a:lnTo>
                    <a:pt x="372033" y="7912"/>
                  </a:lnTo>
                  <a:lnTo>
                    <a:pt x="372173" y="6413"/>
                  </a:lnTo>
                  <a:close/>
                </a:path>
                <a:path w="594995" h="31114">
                  <a:moveTo>
                    <a:pt x="376809" y="6870"/>
                  </a:moveTo>
                  <a:lnTo>
                    <a:pt x="376351" y="6299"/>
                  </a:lnTo>
                  <a:lnTo>
                    <a:pt x="375602" y="6223"/>
                  </a:lnTo>
                  <a:lnTo>
                    <a:pt x="374840" y="6146"/>
                  </a:lnTo>
                  <a:lnTo>
                    <a:pt x="374243" y="6629"/>
                  </a:lnTo>
                  <a:lnTo>
                    <a:pt x="374167" y="7378"/>
                  </a:lnTo>
                  <a:lnTo>
                    <a:pt x="374103" y="8115"/>
                  </a:lnTo>
                  <a:lnTo>
                    <a:pt x="374561" y="8724"/>
                  </a:lnTo>
                  <a:lnTo>
                    <a:pt x="375310" y="8788"/>
                  </a:lnTo>
                  <a:lnTo>
                    <a:pt x="376110" y="8877"/>
                  </a:lnTo>
                  <a:lnTo>
                    <a:pt x="376669" y="8369"/>
                  </a:lnTo>
                  <a:lnTo>
                    <a:pt x="376809" y="6870"/>
                  </a:lnTo>
                  <a:close/>
                </a:path>
                <a:path w="594995" h="31114">
                  <a:moveTo>
                    <a:pt x="381444" y="7340"/>
                  </a:moveTo>
                  <a:lnTo>
                    <a:pt x="380987" y="6769"/>
                  </a:lnTo>
                  <a:lnTo>
                    <a:pt x="380238" y="6680"/>
                  </a:lnTo>
                  <a:lnTo>
                    <a:pt x="379476" y="6604"/>
                  </a:lnTo>
                  <a:lnTo>
                    <a:pt x="378879" y="7086"/>
                  </a:lnTo>
                  <a:lnTo>
                    <a:pt x="378815" y="7848"/>
                  </a:lnTo>
                  <a:lnTo>
                    <a:pt x="378739" y="8572"/>
                  </a:lnTo>
                  <a:lnTo>
                    <a:pt x="379196" y="9182"/>
                  </a:lnTo>
                  <a:lnTo>
                    <a:pt x="379958" y="9258"/>
                  </a:lnTo>
                  <a:lnTo>
                    <a:pt x="380746" y="9334"/>
                  </a:lnTo>
                  <a:lnTo>
                    <a:pt x="381304" y="8839"/>
                  </a:lnTo>
                  <a:lnTo>
                    <a:pt x="381444" y="7340"/>
                  </a:lnTo>
                  <a:close/>
                </a:path>
                <a:path w="594995" h="31114">
                  <a:moveTo>
                    <a:pt x="386092" y="7797"/>
                  </a:moveTo>
                  <a:lnTo>
                    <a:pt x="385622" y="7226"/>
                  </a:lnTo>
                  <a:lnTo>
                    <a:pt x="384873" y="7137"/>
                  </a:lnTo>
                  <a:lnTo>
                    <a:pt x="384111" y="7073"/>
                  </a:lnTo>
                  <a:lnTo>
                    <a:pt x="383527" y="7556"/>
                  </a:lnTo>
                  <a:lnTo>
                    <a:pt x="383451" y="8305"/>
                  </a:lnTo>
                  <a:lnTo>
                    <a:pt x="383374" y="9042"/>
                  </a:lnTo>
                  <a:lnTo>
                    <a:pt x="383832" y="9652"/>
                  </a:lnTo>
                  <a:lnTo>
                    <a:pt x="384594" y="9715"/>
                  </a:lnTo>
                  <a:lnTo>
                    <a:pt x="385381" y="9804"/>
                  </a:lnTo>
                  <a:lnTo>
                    <a:pt x="385940" y="9296"/>
                  </a:lnTo>
                  <a:lnTo>
                    <a:pt x="386092" y="7797"/>
                  </a:lnTo>
                  <a:close/>
                </a:path>
                <a:path w="594995" h="31114">
                  <a:moveTo>
                    <a:pt x="390728" y="8267"/>
                  </a:moveTo>
                  <a:lnTo>
                    <a:pt x="390258" y="7696"/>
                  </a:lnTo>
                  <a:lnTo>
                    <a:pt x="389509" y="7607"/>
                  </a:lnTo>
                  <a:lnTo>
                    <a:pt x="388759" y="7531"/>
                  </a:lnTo>
                  <a:lnTo>
                    <a:pt x="388162" y="8013"/>
                  </a:lnTo>
                  <a:lnTo>
                    <a:pt x="388086" y="8775"/>
                  </a:lnTo>
                  <a:lnTo>
                    <a:pt x="388010" y="9499"/>
                  </a:lnTo>
                  <a:lnTo>
                    <a:pt x="388467" y="10109"/>
                  </a:lnTo>
                  <a:lnTo>
                    <a:pt x="389229" y="10185"/>
                  </a:lnTo>
                  <a:lnTo>
                    <a:pt x="390017" y="10261"/>
                  </a:lnTo>
                  <a:lnTo>
                    <a:pt x="390575" y="9766"/>
                  </a:lnTo>
                  <a:lnTo>
                    <a:pt x="390728" y="8267"/>
                  </a:lnTo>
                  <a:close/>
                </a:path>
                <a:path w="594995" h="31114">
                  <a:moveTo>
                    <a:pt x="395363" y="8724"/>
                  </a:moveTo>
                  <a:lnTo>
                    <a:pt x="394906" y="8153"/>
                  </a:lnTo>
                  <a:lnTo>
                    <a:pt x="394144" y="8064"/>
                  </a:lnTo>
                  <a:lnTo>
                    <a:pt x="393395" y="8001"/>
                  </a:lnTo>
                  <a:lnTo>
                    <a:pt x="392798" y="8483"/>
                  </a:lnTo>
                  <a:lnTo>
                    <a:pt x="392722" y="9232"/>
                  </a:lnTo>
                  <a:lnTo>
                    <a:pt x="392645" y="9969"/>
                  </a:lnTo>
                  <a:lnTo>
                    <a:pt x="393115" y="10566"/>
                  </a:lnTo>
                  <a:lnTo>
                    <a:pt x="393865" y="10642"/>
                  </a:lnTo>
                  <a:lnTo>
                    <a:pt x="394665" y="10731"/>
                  </a:lnTo>
                  <a:lnTo>
                    <a:pt x="395211" y="10223"/>
                  </a:lnTo>
                  <a:lnTo>
                    <a:pt x="395363" y="8724"/>
                  </a:lnTo>
                  <a:close/>
                </a:path>
                <a:path w="594995" h="31114">
                  <a:moveTo>
                    <a:pt x="399999" y="9194"/>
                  </a:moveTo>
                  <a:lnTo>
                    <a:pt x="399542" y="8610"/>
                  </a:lnTo>
                  <a:lnTo>
                    <a:pt x="398030" y="8458"/>
                  </a:lnTo>
                  <a:lnTo>
                    <a:pt x="397433" y="8940"/>
                  </a:lnTo>
                  <a:lnTo>
                    <a:pt x="397357" y="9690"/>
                  </a:lnTo>
                  <a:lnTo>
                    <a:pt x="397294" y="10426"/>
                  </a:lnTo>
                  <a:lnTo>
                    <a:pt x="397751" y="11036"/>
                  </a:lnTo>
                  <a:lnTo>
                    <a:pt x="398500" y="11112"/>
                  </a:lnTo>
                  <a:lnTo>
                    <a:pt x="399300" y="11188"/>
                  </a:lnTo>
                  <a:lnTo>
                    <a:pt x="399859" y="10693"/>
                  </a:lnTo>
                  <a:lnTo>
                    <a:pt x="399999" y="9194"/>
                  </a:lnTo>
                  <a:close/>
                </a:path>
                <a:path w="594995" h="31114">
                  <a:moveTo>
                    <a:pt x="404634" y="9652"/>
                  </a:moveTo>
                  <a:lnTo>
                    <a:pt x="404177" y="9080"/>
                  </a:lnTo>
                  <a:lnTo>
                    <a:pt x="403428" y="8991"/>
                  </a:lnTo>
                  <a:lnTo>
                    <a:pt x="402666" y="8928"/>
                  </a:lnTo>
                  <a:lnTo>
                    <a:pt x="402069" y="9398"/>
                  </a:lnTo>
                  <a:lnTo>
                    <a:pt x="402005" y="10160"/>
                  </a:lnTo>
                  <a:lnTo>
                    <a:pt x="401929" y="10896"/>
                  </a:lnTo>
                  <a:lnTo>
                    <a:pt x="402386" y="11493"/>
                  </a:lnTo>
                  <a:lnTo>
                    <a:pt x="403136" y="11569"/>
                  </a:lnTo>
                  <a:lnTo>
                    <a:pt x="403936" y="11658"/>
                  </a:lnTo>
                  <a:lnTo>
                    <a:pt x="404495" y="11150"/>
                  </a:lnTo>
                  <a:lnTo>
                    <a:pt x="404634" y="9652"/>
                  </a:lnTo>
                  <a:close/>
                </a:path>
                <a:path w="594995" h="31114">
                  <a:moveTo>
                    <a:pt x="409270" y="10121"/>
                  </a:moveTo>
                  <a:lnTo>
                    <a:pt x="408813" y="9537"/>
                  </a:lnTo>
                  <a:lnTo>
                    <a:pt x="407301" y="9385"/>
                  </a:lnTo>
                  <a:lnTo>
                    <a:pt x="406704" y="9867"/>
                  </a:lnTo>
                  <a:lnTo>
                    <a:pt x="406641" y="10617"/>
                  </a:lnTo>
                  <a:lnTo>
                    <a:pt x="406565" y="11353"/>
                  </a:lnTo>
                  <a:lnTo>
                    <a:pt x="407022" y="11963"/>
                  </a:lnTo>
                  <a:lnTo>
                    <a:pt x="407771" y="12039"/>
                  </a:lnTo>
                  <a:lnTo>
                    <a:pt x="408571" y="12115"/>
                  </a:lnTo>
                  <a:lnTo>
                    <a:pt x="409130" y="11620"/>
                  </a:lnTo>
                  <a:lnTo>
                    <a:pt x="409270" y="10121"/>
                  </a:lnTo>
                  <a:close/>
                </a:path>
                <a:path w="594995" h="31114">
                  <a:moveTo>
                    <a:pt x="413918" y="10591"/>
                  </a:moveTo>
                  <a:lnTo>
                    <a:pt x="413448" y="10007"/>
                  </a:lnTo>
                  <a:lnTo>
                    <a:pt x="412699" y="9918"/>
                  </a:lnTo>
                  <a:lnTo>
                    <a:pt x="411949" y="9842"/>
                  </a:lnTo>
                  <a:lnTo>
                    <a:pt x="411353" y="10325"/>
                  </a:lnTo>
                  <a:lnTo>
                    <a:pt x="411276" y="11087"/>
                  </a:lnTo>
                  <a:lnTo>
                    <a:pt x="411200" y="11811"/>
                  </a:lnTo>
                  <a:lnTo>
                    <a:pt x="411657" y="12420"/>
                  </a:lnTo>
                  <a:lnTo>
                    <a:pt x="412419" y="12496"/>
                  </a:lnTo>
                  <a:lnTo>
                    <a:pt x="413207" y="12585"/>
                  </a:lnTo>
                  <a:lnTo>
                    <a:pt x="413766" y="12077"/>
                  </a:lnTo>
                  <a:lnTo>
                    <a:pt x="413918" y="10591"/>
                  </a:lnTo>
                  <a:close/>
                </a:path>
                <a:path w="594995" h="31114">
                  <a:moveTo>
                    <a:pt x="418553" y="11049"/>
                  </a:moveTo>
                  <a:lnTo>
                    <a:pt x="418096" y="10464"/>
                  </a:lnTo>
                  <a:lnTo>
                    <a:pt x="416585" y="10312"/>
                  </a:lnTo>
                  <a:lnTo>
                    <a:pt x="415988" y="10795"/>
                  </a:lnTo>
                  <a:lnTo>
                    <a:pt x="415912" y="11544"/>
                  </a:lnTo>
                  <a:lnTo>
                    <a:pt x="415836" y="12280"/>
                  </a:lnTo>
                  <a:lnTo>
                    <a:pt x="416306" y="12890"/>
                  </a:lnTo>
                  <a:lnTo>
                    <a:pt x="417055" y="12966"/>
                  </a:lnTo>
                  <a:lnTo>
                    <a:pt x="417855" y="13042"/>
                  </a:lnTo>
                  <a:lnTo>
                    <a:pt x="418401" y="12547"/>
                  </a:lnTo>
                  <a:lnTo>
                    <a:pt x="418553" y="11049"/>
                  </a:lnTo>
                  <a:close/>
                </a:path>
                <a:path w="594995" h="31114">
                  <a:moveTo>
                    <a:pt x="423189" y="11506"/>
                  </a:moveTo>
                  <a:lnTo>
                    <a:pt x="422732" y="10922"/>
                  </a:lnTo>
                  <a:lnTo>
                    <a:pt x="421220" y="10769"/>
                  </a:lnTo>
                  <a:lnTo>
                    <a:pt x="420624" y="11252"/>
                  </a:lnTo>
                  <a:lnTo>
                    <a:pt x="420547" y="12014"/>
                  </a:lnTo>
                  <a:lnTo>
                    <a:pt x="420471" y="12738"/>
                  </a:lnTo>
                  <a:lnTo>
                    <a:pt x="420941" y="13347"/>
                  </a:lnTo>
                  <a:lnTo>
                    <a:pt x="421690" y="13423"/>
                  </a:lnTo>
                  <a:lnTo>
                    <a:pt x="422490" y="13512"/>
                  </a:lnTo>
                  <a:lnTo>
                    <a:pt x="423037" y="13004"/>
                  </a:lnTo>
                  <a:lnTo>
                    <a:pt x="423189" y="11506"/>
                  </a:lnTo>
                  <a:close/>
                </a:path>
                <a:path w="594995" h="31114">
                  <a:moveTo>
                    <a:pt x="427824" y="11976"/>
                  </a:moveTo>
                  <a:lnTo>
                    <a:pt x="427367" y="11391"/>
                  </a:lnTo>
                  <a:lnTo>
                    <a:pt x="426605" y="11315"/>
                  </a:lnTo>
                  <a:lnTo>
                    <a:pt x="425856" y="11239"/>
                  </a:lnTo>
                  <a:lnTo>
                    <a:pt x="425259" y="11722"/>
                  </a:lnTo>
                  <a:lnTo>
                    <a:pt x="425183" y="12471"/>
                  </a:lnTo>
                  <a:lnTo>
                    <a:pt x="425107" y="13208"/>
                  </a:lnTo>
                  <a:lnTo>
                    <a:pt x="425577" y="13817"/>
                  </a:lnTo>
                  <a:lnTo>
                    <a:pt x="427139" y="13970"/>
                  </a:lnTo>
                  <a:lnTo>
                    <a:pt x="427672" y="13462"/>
                  </a:lnTo>
                  <a:lnTo>
                    <a:pt x="427824" y="11976"/>
                  </a:lnTo>
                  <a:close/>
                </a:path>
                <a:path w="594995" h="31114">
                  <a:moveTo>
                    <a:pt x="432460" y="12433"/>
                  </a:moveTo>
                  <a:lnTo>
                    <a:pt x="432003" y="11849"/>
                  </a:lnTo>
                  <a:lnTo>
                    <a:pt x="430491" y="11696"/>
                  </a:lnTo>
                  <a:lnTo>
                    <a:pt x="429895" y="12179"/>
                  </a:lnTo>
                  <a:lnTo>
                    <a:pt x="429818" y="12941"/>
                  </a:lnTo>
                  <a:lnTo>
                    <a:pt x="429755" y="13665"/>
                  </a:lnTo>
                  <a:lnTo>
                    <a:pt x="430212" y="14274"/>
                  </a:lnTo>
                  <a:lnTo>
                    <a:pt x="430961" y="14351"/>
                  </a:lnTo>
                  <a:lnTo>
                    <a:pt x="431761" y="14439"/>
                  </a:lnTo>
                  <a:lnTo>
                    <a:pt x="432320" y="13931"/>
                  </a:lnTo>
                  <a:lnTo>
                    <a:pt x="432460" y="12433"/>
                  </a:lnTo>
                  <a:close/>
                </a:path>
                <a:path w="594995" h="31114">
                  <a:moveTo>
                    <a:pt x="437095" y="12903"/>
                  </a:moveTo>
                  <a:lnTo>
                    <a:pt x="436638" y="12319"/>
                  </a:lnTo>
                  <a:lnTo>
                    <a:pt x="435889" y="12242"/>
                  </a:lnTo>
                  <a:lnTo>
                    <a:pt x="435127" y="12166"/>
                  </a:lnTo>
                  <a:lnTo>
                    <a:pt x="434530" y="12649"/>
                  </a:lnTo>
                  <a:lnTo>
                    <a:pt x="434467" y="13398"/>
                  </a:lnTo>
                  <a:lnTo>
                    <a:pt x="434390" y="14135"/>
                  </a:lnTo>
                  <a:lnTo>
                    <a:pt x="434848" y="14744"/>
                  </a:lnTo>
                  <a:lnTo>
                    <a:pt x="435610" y="14808"/>
                  </a:lnTo>
                  <a:lnTo>
                    <a:pt x="436397" y="14897"/>
                  </a:lnTo>
                  <a:lnTo>
                    <a:pt x="436956" y="14389"/>
                  </a:lnTo>
                  <a:lnTo>
                    <a:pt x="437095" y="12903"/>
                  </a:lnTo>
                  <a:close/>
                </a:path>
                <a:path w="594995" h="31114">
                  <a:moveTo>
                    <a:pt x="441744" y="13360"/>
                  </a:moveTo>
                  <a:lnTo>
                    <a:pt x="441274" y="12788"/>
                  </a:lnTo>
                  <a:lnTo>
                    <a:pt x="440524" y="12700"/>
                  </a:lnTo>
                  <a:lnTo>
                    <a:pt x="439775" y="12623"/>
                  </a:lnTo>
                  <a:lnTo>
                    <a:pt x="439178" y="13106"/>
                  </a:lnTo>
                  <a:lnTo>
                    <a:pt x="439102" y="13855"/>
                  </a:lnTo>
                  <a:lnTo>
                    <a:pt x="439026" y="14592"/>
                  </a:lnTo>
                  <a:lnTo>
                    <a:pt x="439483" y="15201"/>
                  </a:lnTo>
                  <a:lnTo>
                    <a:pt x="440245" y="15278"/>
                  </a:lnTo>
                  <a:lnTo>
                    <a:pt x="441032" y="15354"/>
                  </a:lnTo>
                  <a:lnTo>
                    <a:pt x="441591" y="14859"/>
                  </a:lnTo>
                  <a:lnTo>
                    <a:pt x="441744" y="13360"/>
                  </a:lnTo>
                  <a:close/>
                </a:path>
                <a:path w="594995" h="31114">
                  <a:moveTo>
                    <a:pt x="446379" y="13817"/>
                  </a:moveTo>
                  <a:lnTo>
                    <a:pt x="445922" y="13246"/>
                  </a:lnTo>
                  <a:lnTo>
                    <a:pt x="445160" y="13157"/>
                  </a:lnTo>
                  <a:lnTo>
                    <a:pt x="444411" y="13093"/>
                  </a:lnTo>
                  <a:lnTo>
                    <a:pt x="443814" y="13576"/>
                  </a:lnTo>
                  <a:lnTo>
                    <a:pt x="443738" y="14325"/>
                  </a:lnTo>
                  <a:lnTo>
                    <a:pt x="443661" y="15062"/>
                  </a:lnTo>
                  <a:lnTo>
                    <a:pt x="444131" y="15659"/>
                  </a:lnTo>
                  <a:lnTo>
                    <a:pt x="444881" y="15735"/>
                  </a:lnTo>
                  <a:lnTo>
                    <a:pt x="445681" y="15824"/>
                  </a:lnTo>
                  <a:lnTo>
                    <a:pt x="446227" y="15316"/>
                  </a:lnTo>
                  <a:lnTo>
                    <a:pt x="446379" y="13817"/>
                  </a:lnTo>
                  <a:close/>
                </a:path>
                <a:path w="594995" h="31114">
                  <a:moveTo>
                    <a:pt x="451015" y="14287"/>
                  </a:moveTo>
                  <a:lnTo>
                    <a:pt x="450557" y="13716"/>
                  </a:lnTo>
                  <a:lnTo>
                    <a:pt x="449795" y="13627"/>
                  </a:lnTo>
                  <a:lnTo>
                    <a:pt x="449033" y="13550"/>
                  </a:lnTo>
                  <a:lnTo>
                    <a:pt x="448449" y="14033"/>
                  </a:lnTo>
                  <a:lnTo>
                    <a:pt x="448373" y="14782"/>
                  </a:lnTo>
                  <a:lnTo>
                    <a:pt x="448297" y="15519"/>
                  </a:lnTo>
                  <a:lnTo>
                    <a:pt x="448767" y="16129"/>
                  </a:lnTo>
                  <a:lnTo>
                    <a:pt x="449516" y="16205"/>
                  </a:lnTo>
                  <a:lnTo>
                    <a:pt x="450316" y="16281"/>
                  </a:lnTo>
                  <a:lnTo>
                    <a:pt x="450862" y="15786"/>
                  </a:lnTo>
                  <a:lnTo>
                    <a:pt x="451015" y="14287"/>
                  </a:lnTo>
                  <a:close/>
                </a:path>
                <a:path w="594995" h="31114">
                  <a:moveTo>
                    <a:pt x="455650" y="14744"/>
                  </a:moveTo>
                  <a:lnTo>
                    <a:pt x="455193" y="14173"/>
                  </a:lnTo>
                  <a:lnTo>
                    <a:pt x="454444" y="14084"/>
                  </a:lnTo>
                  <a:lnTo>
                    <a:pt x="453682" y="14008"/>
                  </a:lnTo>
                  <a:lnTo>
                    <a:pt x="453085" y="14490"/>
                  </a:lnTo>
                  <a:lnTo>
                    <a:pt x="453009" y="15252"/>
                  </a:lnTo>
                  <a:lnTo>
                    <a:pt x="452945" y="15989"/>
                  </a:lnTo>
                  <a:lnTo>
                    <a:pt x="453402" y="16586"/>
                  </a:lnTo>
                  <a:lnTo>
                    <a:pt x="454152" y="16662"/>
                  </a:lnTo>
                  <a:lnTo>
                    <a:pt x="454952" y="16751"/>
                  </a:lnTo>
                  <a:lnTo>
                    <a:pt x="455510" y="16243"/>
                  </a:lnTo>
                  <a:lnTo>
                    <a:pt x="455650" y="14744"/>
                  </a:lnTo>
                  <a:close/>
                </a:path>
                <a:path w="594995" h="31114">
                  <a:moveTo>
                    <a:pt x="460286" y="15214"/>
                  </a:moveTo>
                  <a:lnTo>
                    <a:pt x="459828" y="14630"/>
                  </a:lnTo>
                  <a:lnTo>
                    <a:pt x="459079" y="14554"/>
                  </a:lnTo>
                  <a:lnTo>
                    <a:pt x="458317" y="14478"/>
                  </a:lnTo>
                  <a:lnTo>
                    <a:pt x="457720" y="14960"/>
                  </a:lnTo>
                  <a:lnTo>
                    <a:pt x="457657" y="15709"/>
                  </a:lnTo>
                  <a:lnTo>
                    <a:pt x="457581" y="16446"/>
                  </a:lnTo>
                  <a:lnTo>
                    <a:pt x="458038" y="17056"/>
                  </a:lnTo>
                  <a:lnTo>
                    <a:pt x="458787" y="17132"/>
                  </a:lnTo>
                  <a:lnTo>
                    <a:pt x="459587" y="17208"/>
                  </a:lnTo>
                  <a:lnTo>
                    <a:pt x="460146" y="16713"/>
                  </a:lnTo>
                  <a:lnTo>
                    <a:pt x="460286" y="15214"/>
                  </a:lnTo>
                  <a:close/>
                </a:path>
                <a:path w="594995" h="31114">
                  <a:moveTo>
                    <a:pt x="464921" y="15671"/>
                  </a:moveTo>
                  <a:lnTo>
                    <a:pt x="464464" y="15087"/>
                  </a:lnTo>
                  <a:lnTo>
                    <a:pt x="462953" y="14935"/>
                  </a:lnTo>
                  <a:lnTo>
                    <a:pt x="462356" y="15417"/>
                  </a:lnTo>
                  <a:lnTo>
                    <a:pt x="462292" y="16179"/>
                  </a:lnTo>
                  <a:lnTo>
                    <a:pt x="462216" y="16903"/>
                  </a:lnTo>
                  <a:lnTo>
                    <a:pt x="462673" y="17513"/>
                  </a:lnTo>
                  <a:lnTo>
                    <a:pt x="463435" y="17589"/>
                  </a:lnTo>
                  <a:lnTo>
                    <a:pt x="464223" y="17678"/>
                  </a:lnTo>
                  <a:lnTo>
                    <a:pt x="464781" y="17170"/>
                  </a:lnTo>
                  <a:lnTo>
                    <a:pt x="464921" y="15671"/>
                  </a:lnTo>
                  <a:close/>
                </a:path>
                <a:path w="594995" h="31114">
                  <a:moveTo>
                    <a:pt x="469569" y="16141"/>
                  </a:moveTo>
                  <a:lnTo>
                    <a:pt x="469099" y="15557"/>
                  </a:lnTo>
                  <a:lnTo>
                    <a:pt x="467601" y="15405"/>
                  </a:lnTo>
                  <a:lnTo>
                    <a:pt x="467004" y="15887"/>
                  </a:lnTo>
                  <a:lnTo>
                    <a:pt x="466928" y="16637"/>
                  </a:lnTo>
                  <a:lnTo>
                    <a:pt x="466852" y="17373"/>
                  </a:lnTo>
                  <a:lnTo>
                    <a:pt x="467309" y="17983"/>
                  </a:lnTo>
                  <a:lnTo>
                    <a:pt x="468071" y="18059"/>
                  </a:lnTo>
                  <a:lnTo>
                    <a:pt x="468858" y="18135"/>
                  </a:lnTo>
                  <a:lnTo>
                    <a:pt x="469417" y="17640"/>
                  </a:lnTo>
                  <a:lnTo>
                    <a:pt x="469569" y="16141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48" y="16027"/>
                  </a:lnTo>
                  <a:lnTo>
                    <a:pt x="472986" y="15938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106"/>
                  </a:lnTo>
                  <a:lnTo>
                    <a:pt x="471487" y="17830"/>
                  </a:lnTo>
                  <a:lnTo>
                    <a:pt x="471957" y="18440"/>
                  </a:lnTo>
                  <a:lnTo>
                    <a:pt x="472706" y="18516"/>
                  </a:lnTo>
                  <a:lnTo>
                    <a:pt x="473506" y="18605"/>
                  </a:lnTo>
                  <a:lnTo>
                    <a:pt x="474052" y="18097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40" y="17068"/>
                  </a:moveTo>
                  <a:lnTo>
                    <a:pt x="478383" y="16471"/>
                  </a:lnTo>
                  <a:lnTo>
                    <a:pt x="476872" y="16332"/>
                  </a:lnTo>
                  <a:lnTo>
                    <a:pt x="476275" y="16814"/>
                  </a:lnTo>
                  <a:lnTo>
                    <a:pt x="476199" y="17564"/>
                  </a:lnTo>
                  <a:lnTo>
                    <a:pt x="476135" y="18300"/>
                  </a:lnTo>
                  <a:lnTo>
                    <a:pt x="476592" y="18910"/>
                  </a:lnTo>
                  <a:lnTo>
                    <a:pt x="477342" y="18973"/>
                  </a:lnTo>
                  <a:lnTo>
                    <a:pt x="478142" y="19062"/>
                  </a:lnTo>
                  <a:lnTo>
                    <a:pt x="478701" y="18554"/>
                  </a:lnTo>
                  <a:lnTo>
                    <a:pt x="478840" y="17068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19" y="16954"/>
                  </a:lnTo>
                  <a:lnTo>
                    <a:pt x="482269" y="16865"/>
                  </a:lnTo>
                  <a:lnTo>
                    <a:pt x="481507" y="16789"/>
                  </a:lnTo>
                  <a:lnTo>
                    <a:pt x="480910" y="17272"/>
                  </a:lnTo>
                  <a:lnTo>
                    <a:pt x="480834" y="18034"/>
                  </a:lnTo>
                  <a:lnTo>
                    <a:pt x="480771" y="18757"/>
                  </a:lnTo>
                  <a:lnTo>
                    <a:pt x="481228" y="19367"/>
                  </a:lnTo>
                  <a:lnTo>
                    <a:pt x="481977" y="19443"/>
                  </a:lnTo>
                  <a:lnTo>
                    <a:pt x="482777" y="19532"/>
                  </a:lnTo>
                  <a:lnTo>
                    <a:pt x="483336" y="19024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11" y="17983"/>
                  </a:moveTo>
                  <a:lnTo>
                    <a:pt x="487654" y="17399"/>
                  </a:lnTo>
                  <a:lnTo>
                    <a:pt x="486143" y="17259"/>
                  </a:lnTo>
                  <a:lnTo>
                    <a:pt x="485546" y="17741"/>
                  </a:lnTo>
                  <a:lnTo>
                    <a:pt x="485482" y="18491"/>
                  </a:lnTo>
                  <a:lnTo>
                    <a:pt x="485406" y="19227"/>
                  </a:lnTo>
                  <a:lnTo>
                    <a:pt x="485863" y="19837"/>
                  </a:lnTo>
                  <a:lnTo>
                    <a:pt x="486613" y="19900"/>
                  </a:lnTo>
                  <a:lnTo>
                    <a:pt x="487413" y="19989"/>
                  </a:lnTo>
                  <a:lnTo>
                    <a:pt x="487972" y="19481"/>
                  </a:lnTo>
                  <a:lnTo>
                    <a:pt x="488111" y="17983"/>
                  </a:lnTo>
                  <a:close/>
                </a:path>
                <a:path w="594995" h="31114">
                  <a:moveTo>
                    <a:pt x="492760" y="18453"/>
                  </a:moveTo>
                  <a:lnTo>
                    <a:pt x="492290" y="17868"/>
                  </a:lnTo>
                  <a:lnTo>
                    <a:pt x="491540" y="17792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48"/>
                  </a:lnTo>
                  <a:lnTo>
                    <a:pt x="490042" y="19685"/>
                  </a:lnTo>
                  <a:lnTo>
                    <a:pt x="490499" y="20294"/>
                  </a:lnTo>
                  <a:lnTo>
                    <a:pt x="491261" y="20370"/>
                  </a:lnTo>
                  <a:lnTo>
                    <a:pt x="492048" y="20447"/>
                  </a:lnTo>
                  <a:lnTo>
                    <a:pt x="492607" y="19951"/>
                  </a:lnTo>
                  <a:lnTo>
                    <a:pt x="492760" y="18453"/>
                  </a:lnTo>
                  <a:close/>
                </a:path>
                <a:path w="594995" h="31114">
                  <a:moveTo>
                    <a:pt x="497395" y="18910"/>
                  </a:moveTo>
                  <a:lnTo>
                    <a:pt x="496925" y="18338"/>
                  </a:lnTo>
                  <a:lnTo>
                    <a:pt x="496176" y="18249"/>
                  </a:lnTo>
                  <a:lnTo>
                    <a:pt x="495414" y="18186"/>
                  </a:lnTo>
                  <a:lnTo>
                    <a:pt x="494830" y="18669"/>
                  </a:lnTo>
                  <a:lnTo>
                    <a:pt x="494753" y="19418"/>
                  </a:lnTo>
                  <a:lnTo>
                    <a:pt x="494677" y="20154"/>
                  </a:lnTo>
                  <a:lnTo>
                    <a:pt x="495134" y="20764"/>
                  </a:lnTo>
                  <a:lnTo>
                    <a:pt x="495896" y="20828"/>
                  </a:lnTo>
                  <a:lnTo>
                    <a:pt x="496684" y="20916"/>
                  </a:lnTo>
                  <a:lnTo>
                    <a:pt x="497243" y="20408"/>
                  </a:lnTo>
                  <a:lnTo>
                    <a:pt x="497395" y="18910"/>
                  </a:lnTo>
                  <a:close/>
                </a:path>
                <a:path w="594995" h="31114">
                  <a:moveTo>
                    <a:pt x="502031" y="19380"/>
                  </a:moveTo>
                  <a:lnTo>
                    <a:pt x="501573" y="18796"/>
                  </a:lnTo>
                  <a:lnTo>
                    <a:pt x="500811" y="18719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75"/>
                  </a:lnTo>
                  <a:lnTo>
                    <a:pt x="499313" y="20612"/>
                  </a:lnTo>
                  <a:lnTo>
                    <a:pt x="499783" y="21221"/>
                  </a:lnTo>
                  <a:lnTo>
                    <a:pt x="500532" y="21297"/>
                  </a:lnTo>
                  <a:lnTo>
                    <a:pt x="501332" y="21374"/>
                  </a:lnTo>
                  <a:lnTo>
                    <a:pt x="501878" y="20878"/>
                  </a:lnTo>
                  <a:lnTo>
                    <a:pt x="502031" y="19380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65"/>
                  </a:lnTo>
                  <a:lnTo>
                    <a:pt x="505447" y="19177"/>
                  </a:lnTo>
                  <a:lnTo>
                    <a:pt x="504698" y="19113"/>
                  </a:lnTo>
                  <a:lnTo>
                    <a:pt x="504101" y="19596"/>
                  </a:lnTo>
                  <a:lnTo>
                    <a:pt x="504024" y="20345"/>
                  </a:lnTo>
                  <a:lnTo>
                    <a:pt x="503948" y="21082"/>
                  </a:lnTo>
                  <a:lnTo>
                    <a:pt x="504418" y="21678"/>
                  </a:lnTo>
                  <a:lnTo>
                    <a:pt x="505167" y="21755"/>
                  </a:lnTo>
                  <a:lnTo>
                    <a:pt x="505968" y="21844"/>
                  </a:lnTo>
                  <a:lnTo>
                    <a:pt x="506514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02" y="20320"/>
                  </a:moveTo>
                  <a:lnTo>
                    <a:pt x="510844" y="19723"/>
                  </a:lnTo>
                  <a:lnTo>
                    <a:pt x="510095" y="19646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73" y="20802"/>
                  </a:lnTo>
                  <a:lnTo>
                    <a:pt x="508596" y="21539"/>
                  </a:lnTo>
                  <a:lnTo>
                    <a:pt x="509054" y="22148"/>
                  </a:lnTo>
                  <a:lnTo>
                    <a:pt x="509803" y="22225"/>
                  </a:lnTo>
                  <a:lnTo>
                    <a:pt x="510603" y="22301"/>
                  </a:lnTo>
                  <a:lnTo>
                    <a:pt x="511162" y="21805"/>
                  </a:lnTo>
                  <a:lnTo>
                    <a:pt x="511302" y="20320"/>
                  </a:lnTo>
                  <a:close/>
                </a:path>
                <a:path w="594995" h="31114">
                  <a:moveTo>
                    <a:pt x="515937" y="20764"/>
                  </a:moveTo>
                  <a:lnTo>
                    <a:pt x="515480" y="20193"/>
                  </a:lnTo>
                  <a:lnTo>
                    <a:pt x="514731" y="20104"/>
                  </a:lnTo>
                  <a:lnTo>
                    <a:pt x="513969" y="20040"/>
                  </a:lnTo>
                  <a:lnTo>
                    <a:pt x="513372" y="20510"/>
                  </a:lnTo>
                  <a:lnTo>
                    <a:pt x="513295" y="21272"/>
                  </a:lnTo>
                  <a:lnTo>
                    <a:pt x="513232" y="22009"/>
                  </a:lnTo>
                  <a:lnTo>
                    <a:pt x="513689" y="22606"/>
                  </a:lnTo>
                  <a:lnTo>
                    <a:pt x="514438" y="22682"/>
                  </a:lnTo>
                  <a:lnTo>
                    <a:pt x="515239" y="22771"/>
                  </a:lnTo>
                  <a:lnTo>
                    <a:pt x="515797" y="22263"/>
                  </a:lnTo>
                  <a:lnTo>
                    <a:pt x="515937" y="20764"/>
                  </a:lnTo>
                  <a:close/>
                </a:path>
                <a:path w="594995" h="31114">
                  <a:moveTo>
                    <a:pt x="520573" y="21234"/>
                  </a:moveTo>
                  <a:lnTo>
                    <a:pt x="520115" y="20637"/>
                  </a:lnTo>
                  <a:lnTo>
                    <a:pt x="518604" y="20497"/>
                  </a:lnTo>
                  <a:lnTo>
                    <a:pt x="518007" y="20980"/>
                  </a:lnTo>
                  <a:lnTo>
                    <a:pt x="517944" y="21729"/>
                  </a:lnTo>
                  <a:lnTo>
                    <a:pt x="517867" y="22466"/>
                  </a:lnTo>
                  <a:lnTo>
                    <a:pt x="518325" y="23075"/>
                  </a:lnTo>
                  <a:lnTo>
                    <a:pt x="519087" y="23152"/>
                  </a:lnTo>
                  <a:lnTo>
                    <a:pt x="519874" y="23228"/>
                  </a:lnTo>
                  <a:lnTo>
                    <a:pt x="520433" y="22733"/>
                  </a:lnTo>
                  <a:lnTo>
                    <a:pt x="520573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07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79" y="22199"/>
                  </a:lnTo>
                  <a:lnTo>
                    <a:pt x="522503" y="22923"/>
                  </a:lnTo>
                  <a:lnTo>
                    <a:pt x="522973" y="23533"/>
                  </a:lnTo>
                  <a:lnTo>
                    <a:pt x="523722" y="23609"/>
                  </a:lnTo>
                  <a:lnTo>
                    <a:pt x="524522" y="23698"/>
                  </a:lnTo>
                  <a:lnTo>
                    <a:pt x="525068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61"/>
                  </a:moveTo>
                  <a:lnTo>
                    <a:pt x="529399" y="21564"/>
                  </a:lnTo>
                  <a:lnTo>
                    <a:pt x="527888" y="21424"/>
                  </a:lnTo>
                  <a:lnTo>
                    <a:pt x="527291" y="21907"/>
                  </a:lnTo>
                  <a:lnTo>
                    <a:pt x="527215" y="22656"/>
                  </a:lnTo>
                  <a:lnTo>
                    <a:pt x="527138" y="23393"/>
                  </a:lnTo>
                  <a:lnTo>
                    <a:pt x="527608" y="24003"/>
                  </a:lnTo>
                  <a:lnTo>
                    <a:pt x="528358" y="24066"/>
                  </a:lnTo>
                  <a:lnTo>
                    <a:pt x="529158" y="24155"/>
                  </a:lnTo>
                  <a:lnTo>
                    <a:pt x="529704" y="23660"/>
                  </a:lnTo>
                  <a:lnTo>
                    <a:pt x="529856" y="22161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47"/>
                  </a:lnTo>
                  <a:lnTo>
                    <a:pt x="533285" y="21958"/>
                  </a:lnTo>
                  <a:lnTo>
                    <a:pt x="532511" y="21882"/>
                  </a:lnTo>
                  <a:lnTo>
                    <a:pt x="531926" y="22364"/>
                  </a:lnTo>
                  <a:lnTo>
                    <a:pt x="531850" y="23126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2993" y="24536"/>
                  </a:lnTo>
                  <a:lnTo>
                    <a:pt x="533793" y="24612"/>
                  </a:lnTo>
                  <a:lnTo>
                    <a:pt x="534352" y="24117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75"/>
                  </a:moveTo>
                  <a:lnTo>
                    <a:pt x="538670" y="22504"/>
                  </a:lnTo>
                  <a:lnTo>
                    <a:pt x="537908" y="22428"/>
                  </a:lnTo>
                  <a:lnTo>
                    <a:pt x="537159" y="22352"/>
                  </a:lnTo>
                  <a:lnTo>
                    <a:pt x="536562" y="22834"/>
                  </a:lnTo>
                  <a:lnTo>
                    <a:pt x="536486" y="23583"/>
                  </a:lnTo>
                  <a:lnTo>
                    <a:pt x="536422" y="24320"/>
                  </a:lnTo>
                  <a:lnTo>
                    <a:pt x="536879" y="24930"/>
                  </a:lnTo>
                  <a:lnTo>
                    <a:pt x="537629" y="24993"/>
                  </a:lnTo>
                  <a:lnTo>
                    <a:pt x="538429" y="25082"/>
                  </a:lnTo>
                  <a:lnTo>
                    <a:pt x="538988" y="24574"/>
                  </a:lnTo>
                  <a:lnTo>
                    <a:pt x="539127" y="23075"/>
                  </a:lnTo>
                  <a:close/>
                </a:path>
                <a:path w="594995" h="31114">
                  <a:moveTo>
                    <a:pt x="543763" y="23558"/>
                  </a:moveTo>
                  <a:lnTo>
                    <a:pt x="543306" y="22974"/>
                  </a:lnTo>
                  <a:lnTo>
                    <a:pt x="542556" y="22885"/>
                  </a:lnTo>
                  <a:lnTo>
                    <a:pt x="541794" y="22809"/>
                  </a:lnTo>
                  <a:lnTo>
                    <a:pt x="541197" y="23291"/>
                  </a:lnTo>
                  <a:lnTo>
                    <a:pt x="541134" y="24041"/>
                  </a:lnTo>
                  <a:lnTo>
                    <a:pt x="541058" y="24777"/>
                  </a:lnTo>
                  <a:lnTo>
                    <a:pt x="541515" y="25387"/>
                  </a:lnTo>
                  <a:lnTo>
                    <a:pt x="542277" y="25463"/>
                  </a:lnTo>
                  <a:lnTo>
                    <a:pt x="543064" y="25539"/>
                  </a:lnTo>
                  <a:lnTo>
                    <a:pt x="543623" y="25044"/>
                  </a:lnTo>
                  <a:lnTo>
                    <a:pt x="543763" y="23558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41" y="23431"/>
                  </a:lnTo>
                  <a:lnTo>
                    <a:pt x="547192" y="23355"/>
                  </a:lnTo>
                  <a:lnTo>
                    <a:pt x="546430" y="23279"/>
                  </a:lnTo>
                  <a:lnTo>
                    <a:pt x="545846" y="23761"/>
                  </a:lnTo>
                  <a:lnTo>
                    <a:pt x="545769" y="24511"/>
                  </a:lnTo>
                  <a:lnTo>
                    <a:pt x="545693" y="25247"/>
                  </a:lnTo>
                  <a:lnTo>
                    <a:pt x="546150" y="25857"/>
                  </a:lnTo>
                  <a:lnTo>
                    <a:pt x="546912" y="25920"/>
                  </a:lnTo>
                  <a:lnTo>
                    <a:pt x="547700" y="26009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77" y="23888"/>
                  </a:lnTo>
                  <a:lnTo>
                    <a:pt x="551078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86" y="26314"/>
                  </a:lnTo>
                  <a:lnTo>
                    <a:pt x="551548" y="26390"/>
                  </a:lnTo>
                  <a:lnTo>
                    <a:pt x="552335" y="26466"/>
                  </a:lnTo>
                  <a:lnTo>
                    <a:pt x="552894" y="25971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58"/>
                  </a:lnTo>
                  <a:lnTo>
                    <a:pt x="556463" y="24269"/>
                  </a:lnTo>
                  <a:lnTo>
                    <a:pt x="555713" y="24206"/>
                  </a:lnTo>
                  <a:lnTo>
                    <a:pt x="555117" y="24676"/>
                  </a:lnTo>
                  <a:lnTo>
                    <a:pt x="555040" y="25438"/>
                  </a:lnTo>
                  <a:lnTo>
                    <a:pt x="554964" y="26174"/>
                  </a:lnTo>
                  <a:lnTo>
                    <a:pt x="555434" y="26771"/>
                  </a:lnTo>
                  <a:lnTo>
                    <a:pt x="556183" y="26847"/>
                  </a:lnTo>
                  <a:lnTo>
                    <a:pt x="556983" y="26936"/>
                  </a:lnTo>
                  <a:lnTo>
                    <a:pt x="557530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60" y="24815"/>
                  </a:lnTo>
                  <a:lnTo>
                    <a:pt x="561098" y="24739"/>
                  </a:lnTo>
                  <a:lnTo>
                    <a:pt x="560336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0819" y="27317"/>
                  </a:lnTo>
                  <a:lnTo>
                    <a:pt x="561619" y="27393"/>
                  </a:lnTo>
                  <a:lnTo>
                    <a:pt x="562178" y="26898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73"/>
                  </a:lnTo>
                  <a:lnTo>
                    <a:pt x="564984" y="25133"/>
                  </a:lnTo>
                  <a:lnTo>
                    <a:pt x="564388" y="25603"/>
                  </a:lnTo>
                  <a:lnTo>
                    <a:pt x="564311" y="26365"/>
                  </a:lnTo>
                  <a:lnTo>
                    <a:pt x="564248" y="27101"/>
                  </a:lnTo>
                  <a:lnTo>
                    <a:pt x="564705" y="27698"/>
                  </a:lnTo>
                  <a:lnTo>
                    <a:pt x="565454" y="27774"/>
                  </a:lnTo>
                  <a:lnTo>
                    <a:pt x="566254" y="27863"/>
                  </a:lnTo>
                  <a:lnTo>
                    <a:pt x="566813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588" y="26327"/>
                  </a:moveTo>
                  <a:lnTo>
                    <a:pt x="571131" y="25730"/>
                  </a:lnTo>
                  <a:lnTo>
                    <a:pt x="569620" y="25590"/>
                  </a:lnTo>
                  <a:lnTo>
                    <a:pt x="569023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41" y="28168"/>
                  </a:lnTo>
                  <a:lnTo>
                    <a:pt x="570903" y="28321"/>
                  </a:lnTo>
                  <a:lnTo>
                    <a:pt x="571449" y="27813"/>
                  </a:lnTo>
                  <a:lnTo>
                    <a:pt x="571588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67" y="26200"/>
                  </a:lnTo>
                  <a:lnTo>
                    <a:pt x="574255" y="26047"/>
                  </a:lnTo>
                  <a:lnTo>
                    <a:pt x="573671" y="26530"/>
                  </a:lnTo>
                  <a:lnTo>
                    <a:pt x="573595" y="27292"/>
                  </a:lnTo>
                  <a:lnTo>
                    <a:pt x="573519" y="28016"/>
                  </a:lnTo>
                  <a:lnTo>
                    <a:pt x="573976" y="28625"/>
                  </a:lnTo>
                  <a:lnTo>
                    <a:pt x="574738" y="28702"/>
                  </a:lnTo>
                  <a:lnTo>
                    <a:pt x="575538" y="28790"/>
                  </a:lnTo>
                  <a:lnTo>
                    <a:pt x="576084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54"/>
                  </a:moveTo>
                  <a:lnTo>
                    <a:pt x="580402" y="26670"/>
                  </a:lnTo>
                  <a:lnTo>
                    <a:pt x="579653" y="26593"/>
                  </a:lnTo>
                  <a:lnTo>
                    <a:pt x="578904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54" y="28486"/>
                  </a:lnTo>
                  <a:lnTo>
                    <a:pt x="578612" y="29095"/>
                  </a:lnTo>
                  <a:lnTo>
                    <a:pt x="579374" y="29159"/>
                  </a:lnTo>
                  <a:lnTo>
                    <a:pt x="580174" y="29248"/>
                  </a:lnTo>
                  <a:lnTo>
                    <a:pt x="580720" y="28740"/>
                  </a:lnTo>
                  <a:lnTo>
                    <a:pt x="580872" y="27254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50" y="27127"/>
                  </a:lnTo>
                  <a:lnTo>
                    <a:pt x="583526" y="26974"/>
                  </a:lnTo>
                  <a:lnTo>
                    <a:pt x="582942" y="27457"/>
                  </a:lnTo>
                  <a:lnTo>
                    <a:pt x="582866" y="28219"/>
                  </a:lnTo>
                  <a:lnTo>
                    <a:pt x="582790" y="28943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18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86" y="27597"/>
                  </a:lnTo>
                  <a:lnTo>
                    <a:pt x="588937" y="27508"/>
                  </a:lnTo>
                  <a:lnTo>
                    <a:pt x="588175" y="27444"/>
                  </a:lnTo>
                  <a:lnTo>
                    <a:pt x="587578" y="27927"/>
                  </a:lnTo>
                  <a:lnTo>
                    <a:pt x="587502" y="28676"/>
                  </a:lnTo>
                  <a:lnTo>
                    <a:pt x="587438" y="29413"/>
                  </a:lnTo>
                  <a:lnTo>
                    <a:pt x="587895" y="30022"/>
                  </a:lnTo>
                  <a:lnTo>
                    <a:pt x="588645" y="30086"/>
                  </a:lnTo>
                  <a:lnTo>
                    <a:pt x="589445" y="30175"/>
                  </a:lnTo>
                  <a:lnTo>
                    <a:pt x="590003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79" y="28638"/>
                  </a:moveTo>
                  <a:lnTo>
                    <a:pt x="594321" y="28067"/>
                  </a:lnTo>
                  <a:lnTo>
                    <a:pt x="593572" y="27978"/>
                  </a:lnTo>
                  <a:lnTo>
                    <a:pt x="592810" y="27901"/>
                  </a:lnTo>
                  <a:lnTo>
                    <a:pt x="592213" y="28384"/>
                  </a:lnTo>
                  <a:lnTo>
                    <a:pt x="592150" y="29146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3280" y="30556"/>
                  </a:lnTo>
                  <a:lnTo>
                    <a:pt x="594080" y="30645"/>
                  </a:lnTo>
                  <a:lnTo>
                    <a:pt x="594639" y="30137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10375748" y="6186150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36"/>
                  </a:moveTo>
                  <a:lnTo>
                    <a:pt x="2247" y="165"/>
                  </a:lnTo>
                  <a:lnTo>
                    <a:pt x="1498" y="76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63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43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327659" h="35560">
                  <a:moveTo>
                    <a:pt x="7340" y="1206"/>
                  </a:moveTo>
                  <a:lnTo>
                    <a:pt x="6883" y="622"/>
                  </a:lnTo>
                  <a:lnTo>
                    <a:pt x="6134" y="546"/>
                  </a:lnTo>
                  <a:lnTo>
                    <a:pt x="5372" y="469"/>
                  </a:lnTo>
                  <a:lnTo>
                    <a:pt x="4775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48"/>
                  </a:lnTo>
                  <a:lnTo>
                    <a:pt x="6654" y="3200"/>
                  </a:lnTo>
                  <a:lnTo>
                    <a:pt x="7200" y="2692"/>
                  </a:lnTo>
                  <a:lnTo>
                    <a:pt x="7340" y="1206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18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90" y="3581"/>
                  </a:lnTo>
                  <a:lnTo>
                    <a:pt x="11277" y="3670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49"/>
                  </a:lnTo>
                  <a:lnTo>
                    <a:pt x="15405" y="1473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76" y="3975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06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76"/>
                  </a:lnTo>
                  <a:lnTo>
                    <a:pt x="24676" y="2387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53" y="3556"/>
                  </a:lnTo>
                  <a:lnTo>
                    <a:pt x="23190" y="4292"/>
                  </a:lnTo>
                  <a:lnTo>
                    <a:pt x="23647" y="4902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17"/>
                  </a:moveTo>
                  <a:lnTo>
                    <a:pt x="30073" y="2933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32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30" y="3517"/>
                  </a:lnTo>
                  <a:close/>
                </a:path>
                <a:path w="327659" h="35560">
                  <a:moveTo>
                    <a:pt x="35166" y="3975"/>
                  </a:moveTo>
                  <a:lnTo>
                    <a:pt x="34709" y="3390"/>
                  </a:lnTo>
                  <a:lnTo>
                    <a:pt x="33197" y="3251"/>
                  </a:lnTo>
                  <a:lnTo>
                    <a:pt x="32600" y="3721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66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44" y="3860"/>
                  </a:lnTo>
                  <a:lnTo>
                    <a:pt x="38595" y="3784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62"/>
                  </a:lnTo>
                  <a:lnTo>
                    <a:pt x="39103" y="6438"/>
                  </a:lnTo>
                  <a:lnTo>
                    <a:pt x="39662" y="5943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72"/>
                  </a:moveTo>
                  <a:lnTo>
                    <a:pt x="48628" y="4787"/>
                  </a:lnTo>
                  <a:lnTo>
                    <a:pt x="47866" y="4711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67" y="6604"/>
                  </a:lnTo>
                  <a:lnTo>
                    <a:pt x="46837" y="7213"/>
                  </a:lnTo>
                  <a:lnTo>
                    <a:pt x="47586" y="7289"/>
                  </a:lnTo>
                  <a:lnTo>
                    <a:pt x="48387" y="7366"/>
                  </a:lnTo>
                  <a:lnTo>
                    <a:pt x="48933" y="6870"/>
                  </a:lnTo>
                  <a:lnTo>
                    <a:pt x="49085" y="5372"/>
                  </a:lnTo>
                  <a:close/>
                </a:path>
                <a:path w="327659" h="35560">
                  <a:moveTo>
                    <a:pt x="53721" y="5842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35"/>
                  </a:lnTo>
                  <a:lnTo>
                    <a:pt x="53581" y="7327"/>
                  </a:lnTo>
                  <a:lnTo>
                    <a:pt x="53721" y="5842"/>
                  </a:lnTo>
                  <a:close/>
                </a:path>
                <a:path w="327659" h="35560">
                  <a:moveTo>
                    <a:pt x="58356" y="6299"/>
                  </a:moveTo>
                  <a:lnTo>
                    <a:pt x="57899" y="5715"/>
                  </a:lnTo>
                  <a:lnTo>
                    <a:pt x="57150" y="5638"/>
                  </a:lnTo>
                  <a:lnTo>
                    <a:pt x="56388" y="5562"/>
                  </a:lnTo>
                  <a:lnTo>
                    <a:pt x="55791" y="6045"/>
                  </a:lnTo>
                  <a:lnTo>
                    <a:pt x="55714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56" y="6299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34" y="6184"/>
                  </a:lnTo>
                  <a:lnTo>
                    <a:pt x="61785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63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70" y="6642"/>
                  </a:lnTo>
                  <a:lnTo>
                    <a:pt x="66421" y="6553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79" y="9067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18" y="7112"/>
                  </a:lnTo>
                  <a:lnTo>
                    <a:pt x="71056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91"/>
                  </a:lnTo>
                  <a:lnTo>
                    <a:pt x="69557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69"/>
                  </a:lnTo>
                  <a:lnTo>
                    <a:pt x="75692" y="7480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69" y="8648"/>
                  </a:lnTo>
                  <a:lnTo>
                    <a:pt x="74193" y="9385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58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610"/>
                  </a:moveTo>
                  <a:lnTo>
                    <a:pt x="81089" y="8026"/>
                  </a:lnTo>
                  <a:lnTo>
                    <a:pt x="80340" y="7950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327659" h="35560">
                  <a:moveTo>
                    <a:pt x="86182" y="9080"/>
                  </a:moveTo>
                  <a:lnTo>
                    <a:pt x="85725" y="8483"/>
                  </a:lnTo>
                  <a:lnTo>
                    <a:pt x="84213" y="8343"/>
                  </a:lnTo>
                  <a:lnTo>
                    <a:pt x="83616" y="8813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09"/>
                  </a:lnTo>
                  <a:lnTo>
                    <a:pt x="84683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82" y="9080"/>
                  </a:lnTo>
                  <a:close/>
                </a:path>
                <a:path w="327659" h="35560">
                  <a:moveTo>
                    <a:pt x="90817" y="9537"/>
                  </a:moveTo>
                  <a:lnTo>
                    <a:pt x="90360" y="8953"/>
                  </a:lnTo>
                  <a:lnTo>
                    <a:pt x="88849" y="8801"/>
                  </a:lnTo>
                  <a:lnTo>
                    <a:pt x="88252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90131" y="11531"/>
                  </a:lnTo>
                  <a:lnTo>
                    <a:pt x="90678" y="11036"/>
                  </a:lnTo>
                  <a:lnTo>
                    <a:pt x="90817" y="9537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4996" y="9410"/>
                  </a:lnTo>
                  <a:lnTo>
                    <a:pt x="93497" y="9271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48" y="11239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54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64"/>
                  </a:moveTo>
                  <a:lnTo>
                    <a:pt x="99644" y="9867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53" y="12306"/>
                  </a:lnTo>
                  <a:lnTo>
                    <a:pt x="98602" y="12382"/>
                  </a:lnTo>
                  <a:lnTo>
                    <a:pt x="99402" y="12458"/>
                  </a:lnTo>
                  <a:lnTo>
                    <a:pt x="99949" y="11963"/>
                  </a:lnTo>
                  <a:lnTo>
                    <a:pt x="100101" y="10464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50"/>
                  </a:lnTo>
                  <a:lnTo>
                    <a:pt x="103517" y="10261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30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28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72" y="11391"/>
                  </a:moveTo>
                  <a:lnTo>
                    <a:pt x="108915" y="10795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30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73" y="13309"/>
                  </a:lnTo>
                  <a:lnTo>
                    <a:pt x="108673" y="13385"/>
                  </a:lnTo>
                  <a:lnTo>
                    <a:pt x="109232" y="12890"/>
                  </a:lnTo>
                  <a:lnTo>
                    <a:pt x="109372" y="11391"/>
                  </a:lnTo>
                  <a:close/>
                </a:path>
                <a:path w="327659" h="35560">
                  <a:moveTo>
                    <a:pt x="114007" y="11849"/>
                  </a:moveTo>
                  <a:lnTo>
                    <a:pt x="113550" y="11277"/>
                  </a:lnTo>
                  <a:lnTo>
                    <a:pt x="112801" y="11188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79" y="12357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3322" y="13843"/>
                  </a:lnTo>
                  <a:lnTo>
                    <a:pt x="113868" y="13347"/>
                  </a:lnTo>
                  <a:lnTo>
                    <a:pt x="114007" y="11849"/>
                  </a:lnTo>
                  <a:close/>
                </a:path>
                <a:path w="327659" h="35560">
                  <a:moveTo>
                    <a:pt x="118656" y="12319"/>
                  </a:moveTo>
                  <a:lnTo>
                    <a:pt x="118186" y="11734"/>
                  </a:lnTo>
                  <a:lnTo>
                    <a:pt x="117436" y="11658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395" y="14160"/>
                  </a:lnTo>
                  <a:lnTo>
                    <a:pt x="117157" y="14224"/>
                  </a:lnTo>
                  <a:lnTo>
                    <a:pt x="117944" y="14312"/>
                  </a:lnTo>
                  <a:lnTo>
                    <a:pt x="118503" y="13804"/>
                  </a:lnTo>
                  <a:lnTo>
                    <a:pt x="118656" y="12319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21" y="12204"/>
                  </a:lnTo>
                  <a:lnTo>
                    <a:pt x="122072" y="12115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84"/>
                  </a:lnTo>
                  <a:lnTo>
                    <a:pt x="120573" y="14008"/>
                  </a:lnTo>
                  <a:lnTo>
                    <a:pt x="121031" y="14617"/>
                  </a:lnTo>
                  <a:lnTo>
                    <a:pt x="121793" y="14693"/>
                  </a:lnTo>
                  <a:lnTo>
                    <a:pt x="122580" y="14770"/>
                  </a:lnTo>
                  <a:lnTo>
                    <a:pt x="123139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61"/>
                  </a:lnTo>
                  <a:lnTo>
                    <a:pt x="126707" y="12585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85" y="13741"/>
                  </a:lnTo>
                  <a:lnTo>
                    <a:pt x="125209" y="14478"/>
                  </a:lnTo>
                  <a:lnTo>
                    <a:pt x="125679" y="15087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703"/>
                  </a:moveTo>
                  <a:lnTo>
                    <a:pt x="132105" y="13119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64" y="15621"/>
                  </a:lnTo>
                  <a:lnTo>
                    <a:pt x="131864" y="15697"/>
                  </a:lnTo>
                  <a:lnTo>
                    <a:pt x="132422" y="15201"/>
                  </a:lnTo>
                  <a:lnTo>
                    <a:pt x="132562" y="13703"/>
                  </a:lnTo>
                  <a:close/>
                </a:path>
                <a:path w="327659" h="35560">
                  <a:moveTo>
                    <a:pt x="137198" y="14160"/>
                  </a:moveTo>
                  <a:lnTo>
                    <a:pt x="136740" y="13589"/>
                  </a:lnTo>
                  <a:lnTo>
                    <a:pt x="135991" y="13512"/>
                  </a:lnTo>
                  <a:lnTo>
                    <a:pt x="135229" y="13436"/>
                  </a:lnTo>
                  <a:lnTo>
                    <a:pt x="134632" y="13919"/>
                  </a:lnTo>
                  <a:lnTo>
                    <a:pt x="134556" y="14668"/>
                  </a:lnTo>
                  <a:lnTo>
                    <a:pt x="134493" y="15405"/>
                  </a:lnTo>
                  <a:lnTo>
                    <a:pt x="134950" y="16014"/>
                  </a:lnTo>
                  <a:lnTo>
                    <a:pt x="135699" y="16078"/>
                  </a:lnTo>
                  <a:lnTo>
                    <a:pt x="136499" y="16167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327659" h="35560">
                  <a:moveTo>
                    <a:pt x="141833" y="14630"/>
                  </a:moveTo>
                  <a:lnTo>
                    <a:pt x="141376" y="14046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47" y="16548"/>
                  </a:lnTo>
                  <a:lnTo>
                    <a:pt x="141135" y="16624"/>
                  </a:lnTo>
                  <a:lnTo>
                    <a:pt x="141693" y="16129"/>
                  </a:lnTo>
                  <a:lnTo>
                    <a:pt x="141833" y="14630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11" y="14503"/>
                  </a:lnTo>
                  <a:lnTo>
                    <a:pt x="144513" y="14363"/>
                  </a:lnTo>
                  <a:lnTo>
                    <a:pt x="143916" y="14846"/>
                  </a:lnTo>
                  <a:lnTo>
                    <a:pt x="143840" y="15595"/>
                  </a:lnTo>
                  <a:lnTo>
                    <a:pt x="143764" y="16332"/>
                  </a:lnTo>
                  <a:lnTo>
                    <a:pt x="144221" y="16929"/>
                  </a:lnTo>
                  <a:lnTo>
                    <a:pt x="144983" y="17005"/>
                  </a:lnTo>
                  <a:lnTo>
                    <a:pt x="145770" y="17094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57"/>
                  </a:moveTo>
                  <a:lnTo>
                    <a:pt x="150660" y="14973"/>
                  </a:lnTo>
                  <a:lnTo>
                    <a:pt x="149898" y="14897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69" y="17399"/>
                  </a:lnTo>
                  <a:lnTo>
                    <a:pt x="149618" y="17475"/>
                  </a:lnTo>
                  <a:lnTo>
                    <a:pt x="150418" y="17551"/>
                  </a:lnTo>
                  <a:lnTo>
                    <a:pt x="150964" y="17056"/>
                  </a:lnTo>
                  <a:lnTo>
                    <a:pt x="151117" y="15557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43"/>
                  </a:lnTo>
                  <a:lnTo>
                    <a:pt x="154533" y="15354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22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21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84"/>
                  </a:moveTo>
                  <a:lnTo>
                    <a:pt x="159931" y="15900"/>
                  </a:lnTo>
                  <a:lnTo>
                    <a:pt x="159181" y="15824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46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8889" y="18402"/>
                  </a:lnTo>
                  <a:lnTo>
                    <a:pt x="159689" y="18478"/>
                  </a:lnTo>
                  <a:lnTo>
                    <a:pt x="160248" y="17983"/>
                  </a:lnTo>
                  <a:lnTo>
                    <a:pt x="160388" y="16484"/>
                  </a:lnTo>
                  <a:close/>
                </a:path>
                <a:path w="327659" h="35560">
                  <a:moveTo>
                    <a:pt x="165023" y="16941"/>
                  </a:moveTo>
                  <a:lnTo>
                    <a:pt x="164566" y="16370"/>
                  </a:lnTo>
                  <a:lnTo>
                    <a:pt x="163817" y="16281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25" y="18859"/>
                  </a:lnTo>
                  <a:lnTo>
                    <a:pt x="164325" y="18935"/>
                  </a:lnTo>
                  <a:lnTo>
                    <a:pt x="164884" y="18440"/>
                  </a:lnTo>
                  <a:lnTo>
                    <a:pt x="165023" y="16941"/>
                  </a:lnTo>
                  <a:close/>
                </a:path>
                <a:path w="327659" h="35560">
                  <a:moveTo>
                    <a:pt x="169659" y="17411"/>
                  </a:moveTo>
                  <a:lnTo>
                    <a:pt x="169202" y="16827"/>
                  </a:lnTo>
                  <a:lnTo>
                    <a:pt x="168452" y="16751"/>
                  </a:lnTo>
                  <a:lnTo>
                    <a:pt x="167690" y="16675"/>
                  </a:lnTo>
                  <a:lnTo>
                    <a:pt x="167093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53"/>
                  </a:lnTo>
                  <a:lnTo>
                    <a:pt x="168160" y="19316"/>
                  </a:lnTo>
                  <a:lnTo>
                    <a:pt x="168960" y="19405"/>
                  </a:lnTo>
                  <a:lnTo>
                    <a:pt x="169519" y="18910"/>
                  </a:lnTo>
                  <a:lnTo>
                    <a:pt x="169659" y="17411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37" y="17297"/>
                  </a:lnTo>
                  <a:lnTo>
                    <a:pt x="173088" y="17208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76"/>
                  </a:lnTo>
                  <a:lnTo>
                    <a:pt x="171589" y="19100"/>
                  </a:lnTo>
                  <a:lnTo>
                    <a:pt x="172046" y="19710"/>
                  </a:lnTo>
                  <a:lnTo>
                    <a:pt x="172808" y="19786"/>
                  </a:lnTo>
                  <a:lnTo>
                    <a:pt x="173596" y="19862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54"/>
                  </a:lnTo>
                  <a:lnTo>
                    <a:pt x="177723" y="17665"/>
                  </a:lnTo>
                  <a:lnTo>
                    <a:pt x="176974" y="17602"/>
                  </a:lnTo>
                  <a:lnTo>
                    <a:pt x="176377" y="18084"/>
                  </a:lnTo>
                  <a:lnTo>
                    <a:pt x="176301" y="18834"/>
                  </a:lnTo>
                  <a:lnTo>
                    <a:pt x="176225" y="19570"/>
                  </a:lnTo>
                  <a:lnTo>
                    <a:pt x="176695" y="20180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079" y="20713"/>
                  </a:lnTo>
                  <a:lnTo>
                    <a:pt x="182880" y="20789"/>
                  </a:lnTo>
                  <a:lnTo>
                    <a:pt x="183426" y="20294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29"/>
                  </a:lnTo>
                  <a:lnTo>
                    <a:pt x="185648" y="19011"/>
                  </a:lnTo>
                  <a:lnTo>
                    <a:pt x="185572" y="19761"/>
                  </a:lnTo>
                  <a:lnTo>
                    <a:pt x="185508" y="20497"/>
                  </a:lnTo>
                  <a:lnTo>
                    <a:pt x="185966" y="21094"/>
                  </a:lnTo>
                  <a:lnTo>
                    <a:pt x="186715" y="21170"/>
                  </a:lnTo>
                  <a:lnTo>
                    <a:pt x="187515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49" y="19723"/>
                  </a:moveTo>
                  <a:lnTo>
                    <a:pt x="192392" y="19138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07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2163" y="21717"/>
                  </a:lnTo>
                  <a:lnTo>
                    <a:pt x="192709" y="21221"/>
                  </a:lnTo>
                  <a:lnTo>
                    <a:pt x="192849" y="19723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27" y="19596"/>
                  </a:lnTo>
                  <a:lnTo>
                    <a:pt x="195529" y="19456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24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86" y="22186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50"/>
                  </a:moveTo>
                  <a:lnTo>
                    <a:pt x="201663" y="20066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72" y="22491"/>
                  </a:lnTo>
                  <a:lnTo>
                    <a:pt x="200634" y="22567"/>
                  </a:lnTo>
                  <a:lnTo>
                    <a:pt x="201422" y="22644"/>
                  </a:lnTo>
                  <a:lnTo>
                    <a:pt x="201980" y="22148"/>
                  </a:lnTo>
                  <a:lnTo>
                    <a:pt x="202133" y="20650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83"/>
                  </a:lnTo>
                  <a:lnTo>
                    <a:pt x="204203" y="20853"/>
                  </a:lnTo>
                  <a:lnTo>
                    <a:pt x="204127" y="21615"/>
                  </a:lnTo>
                  <a:lnTo>
                    <a:pt x="204050" y="22352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14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77"/>
                  </a:moveTo>
                  <a:lnTo>
                    <a:pt x="210947" y="20993"/>
                  </a:lnTo>
                  <a:lnTo>
                    <a:pt x="210185" y="20916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62" y="22072"/>
                  </a:lnTo>
                  <a:lnTo>
                    <a:pt x="208699" y="22809"/>
                  </a:lnTo>
                  <a:lnTo>
                    <a:pt x="209156" y="23418"/>
                  </a:lnTo>
                  <a:lnTo>
                    <a:pt x="209905" y="23482"/>
                  </a:lnTo>
                  <a:lnTo>
                    <a:pt x="210705" y="23571"/>
                  </a:lnTo>
                  <a:lnTo>
                    <a:pt x="211264" y="23063"/>
                  </a:lnTo>
                  <a:lnTo>
                    <a:pt x="211404" y="21577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63"/>
                  </a:lnTo>
                  <a:lnTo>
                    <a:pt x="214833" y="21374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42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41" y="23952"/>
                  </a:lnTo>
                  <a:lnTo>
                    <a:pt x="215341" y="24041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87" y="22504"/>
                  </a:moveTo>
                  <a:lnTo>
                    <a:pt x="220218" y="21907"/>
                  </a:lnTo>
                  <a:lnTo>
                    <a:pt x="218706" y="21767"/>
                  </a:lnTo>
                  <a:lnTo>
                    <a:pt x="218122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27" y="24345"/>
                  </a:lnTo>
                  <a:lnTo>
                    <a:pt x="219189" y="24409"/>
                  </a:lnTo>
                  <a:lnTo>
                    <a:pt x="219976" y="24498"/>
                  </a:lnTo>
                  <a:lnTo>
                    <a:pt x="220535" y="23990"/>
                  </a:lnTo>
                  <a:lnTo>
                    <a:pt x="220687" y="22504"/>
                  </a:lnTo>
                  <a:close/>
                </a:path>
                <a:path w="327659" h="35560">
                  <a:moveTo>
                    <a:pt x="225310" y="22961"/>
                  </a:moveTo>
                  <a:lnTo>
                    <a:pt x="224853" y="22390"/>
                  </a:lnTo>
                  <a:lnTo>
                    <a:pt x="224104" y="22301"/>
                  </a:lnTo>
                  <a:lnTo>
                    <a:pt x="223342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24" y="24879"/>
                  </a:lnTo>
                  <a:lnTo>
                    <a:pt x="224612" y="24955"/>
                  </a:lnTo>
                  <a:lnTo>
                    <a:pt x="225171" y="24460"/>
                  </a:lnTo>
                  <a:lnTo>
                    <a:pt x="225310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489" y="22834"/>
                  </a:lnTo>
                  <a:lnTo>
                    <a:pt x="227990" y="22694"/>
                  </a:lnTo>
                  <a:lnTo>
                    <a:pt x="227393" y="23177"/>
                  </a:lnTo>
                  <a:lnTo>
                    <a:pt x="227317" y="23926"/>
                  </a:lnTo>
                  <a:lnTo>
                    <a:pt x="227241" y="24663"/>
                  </a:lnTo>
                  <a:lnTo>
                    <a:pt x="227698" y="25273"/>
                  </a:lnTo>
                  <a:lnTo>
                    <a:pt x="228460" y="25336"/>
                  </a:lnTo>
                  <a:lnTo>
                    <a:pt x="229247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37" y="23317"/>
                  </a:lnTo>
                  <a:lnTo>
                    <a:pt x="233375" y="23228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76" y="25120"/>
                  </a:lnTo>
                  <a:lnTo>
                    <a:pt x="232346" y="25730"/>
                  </a:lnTo>
                  <a:lnTo>
                    <a:pt x="233895" y="25882"/>
                  </a:lnTo>
                  <a:lnTo>
                    <a:pt x="234442" y="25387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22"/>
                  </a:lnTo>
                  <a:lnTo>
                    <a:pt x="236664" y="24104"/>
                  </a:lnTo>
                  <a:lnTo>
                    <a:pt x="236588" y="24853"/>
                  </a:lnTo>
                  <a:lnTo>
                    <a:pt x="236524" y="25590"/>
                  </a:lnTo>
                  <a:lnTo>
                    <a:pt x="236982" y="26200"/>
                  </a:lnTo>
                  <a:lnTo>
                    <a:pt x="237731" y="26263"/>
                  </a:lnTo>
                  <a:lnTo>
                    <a:pt x="238531" y="26352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15"/>
                  </a:moveTo>
                  <a:lnTo>
                    <a:pt x="243408" y="24231"/>
                  </a:lnTo>
                  <a:lnTo>
                    <a:pt x="241896" y="24079"/>
                  </a:lnTo>
                  <a:lnTo>
                    <a:pt x="241300" y="24561"/>
                  </a:lnTo>
                  <a:lnTo>
                    <a:pt x="241223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3179" y="26809"/>
                  </a:lnTo>
                  <a:lnTo>
                    <a:pt x="243725" y="26314"/>
                  </a:lnTo>
                  <a:lnTo>
                    <a:pt x="243865" y="24815"/>
                  </a:lnTo>
                  <a:close/>
                </a:path>
                <a:path w="327659" h="35560">
                  <a:moveTo>
                    <a:pt x="248500" y="25273"/>
                  </a:moveTo>
                  <a:lnTo>
                    <a:pt x="248043" y="24701"/>
                  </a:lnTo>
                  <a:lnTo>
                    <a:pt x="247294" y="24612"/>
                  </a:lnTo>
                  <a:lnTo>
                    <a:pt x="246532" y="24549"/>
                  </a:lnTo>
                  <a:lnTo>
                    <a:pt x="245935" y="25019"/>
                  </a:lnTo>
                  <a:lnTo>
                    <a:pt x="245872" y="25781"/>
                  </a:lnTo>
                  <a:lnTo>
                    <a:pt x="245795" y="26517"/>
                  </a:lnTo>
                  <a:lnTo>
                    <a:pt x="246253" y="27114"/>
                  </a:lnTo>
                  <a:lnTo>
                    <a:pt x="247015" y="27190"/>
                  </a:lnTo>
                  <a:lnTo>
                    <a:pt x="247802" y="27279"/>
                  </a:lnTo>
                  <a:lnTo>
                    <a:pt x="248361" y="26771"/>
                  </a:lnTo>
                  <a:lnTo>
                    <a:pt x="248500" y="25273"/>
                  </a:lnTo>
                  <a:close/>
                </a:path>
                <a:path w="327659" h="35560">
                  <a:moveTo>
                    <a:pt x="253149" y="25742"/>
                  </a:moveTo>
                  <a:lnTo>
                    <a:pt x="252679" y="25158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888" y="27584"/>
                  </a:lnTo>
                  <a:lnTo>
                    <a:pt x="251650" y="27660"/>
                  </a:lnTo>
                  <a:lnTo>
                    <a:pt x="252437" y="27736"/>
                  </a:lnTo>
                  <a:lnTo>
                    <a:pt x="252996" y="27241"/>
                  </a:lnTo>
                  <a:lnTo>
                    <a:pt x="253149" y="25742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28"/>
                  </a:lnTo>
                  <a:lnTo>
                    <a:pt x="256565" y="25539"/>
                  </a:lnTo>
                  <a:lnTo>
                    <a:pt x="255803" y="25463"/>
                  </a:lnTo>
                  <a:lnTo>
                    <a:pt x="255219" y="25946"/>
                  </a:lnTo>
                  <a:lnTo>
                    <a:pt x="255143" y="26708"/>
                  </a:lnTo>
                  <a:lnTo>
                    <a:pt x="255066" y="27432"/>
                  </a:lnTo>
                  <a:lnTo>
                    <a:pt x="255536" y="28041"/>
                  </a:lnTo>
                  <a:lnTo>
                    <a:pt x="256286" y="28117"/>
                  </a:lnTo>
                  <a:lnTo>
                    <a:pt x="257086" y="28206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70"/>
                  </a:moveTo>
                  <a:lnTo>
                    <a:pt x="261962" y="26073"/>
                  </a:lnTo>
                  <a:lnTo>
                    <a:pt x="260438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02" y="27901"/>
                  </a:lnTo>
                  <a:lnTo>
                    <a:pt x="260172" y="28511"/>
                  </a:lnTo>
                  <a:lnTo>
                    <a:pt x="260921" y="28575"/>
                  </a:lnTo>
                  <a:lnTo>
                    <a:pt x="261721" y="28663"/>
                  </a:lnTo>
                  <a:lnTo>
                    <a:pt x="262267" y="28155"/>
                  </a:lnTo>
                  <a:lnTo>
                    <a:pt x="262420" y="26670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14" y="27635"/>
                  </a:lnTo>
                  <a:lnTo>
                    <a:pt x="264337" y="28359"/>
                  </a:lnTo>
                  <a:lnTo>
                    <a:pt x="264807" y="28968"/>
                  </a:lnTo>
                  <a:lnTo>
                    <a:pt x="265557" y="29044"/>
                  </a:lnTo>
                  <a:lnTo>
                    <a:pt x="266357" y="29133"/>
                  </a:lnTo>
                  <a:lnTo>
                    <a:pt x="266903" y="28625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691" y="27597"/>
                  </a:moveTo>
                  <a:lnTo>
                    <a:pt x="271233" y="27012"/>
                  </a:lnTo>
                  <a:lnTo>
                    <a:pt x="270484" y="26936"/>
                  </a:lnTo>
                  <a:lnTo>
                    <a:pt x="269722" y="26860"/>
                  </a:lnTo>
                  <a:lnTo>
                    <a:pt x="269125" y="27343"/>
                  </a:lnTo>
                  <a:lnTo>
                    <a:pt x="269062" y="28092"/>
                  </a:lnTo>
                  <a:lnTo>
                    <a:pt x="268986" y="28829"/>
                  </a:lnTo>
                  <a:lnTo>
                    <a:pt x="269443" y="29438"/>
                  </a:lnTo>
                  <a:lnTo>
                    <a:pt x="270192" y="29502"/>
                  </a:lnTo>
                  <a:lnTo>
                    <a:pt x="270992" y="29591"/>
                  </a:lnTo>
                  <a:lnTo>
                    <a:pt x="271551" y="29083"/>
                  </a:lnTo>
                  <a:lnTo>
                    <a:pt x="271691" y="27597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69" y="27482"/>
                  </a:lnTo>
                  <a:lnTo>
                    <a:pt x="275120" y="27393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62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40" y="29972"/>
                  </a:lnTo>
                  <a:lnTo>
                    <a:pt x="275628" y="30060"/>
                  </a:lnTo>
                  <a:lnTo>
                    <a:pt x="276186" y="29552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24"/>
                  </a:moveTo>
                  <a:lnTo>
                    <a:pt x="280504" y="27940"/>
                  </a:lnTo>
                  <a:lnTo>
                    <a:pt x="279755" y="27851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33" y="29019"/>
                  </a:lnTo>
                  <a:lnTo>
                    <a:pt x="278257" y="29756"/>
                  </a:lnTo>
                  <a:lnTo>
                    <a:pt x="278714" y="30353"/>
                  </a:lnTo>
                  <a:lnTo>
                    <a:pt x="279476" y="30429"/>
                  </a:lnTo>
                  <a:lnTo>
                    <a:pt x="280263" y="30518"/>
                  </a:lnTo>
                  <a:lnTo>
                    <a:pt x="280822" y="30010"/>
                  </a:lnTo>
                  <a:lnTo>
                    <a:pt x="280974" y="28524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40" y="28409"/>
                  </a:lnTo>
                  <a:lnTo>
                    <a:pt x="284391" y="28321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89"/>
                  </a:lnTo>
                  <a:lnTo>
                    <a:pt x="282892" y="30213"/>
                  </a:lnTo>
                  <a:lnTo>
                    <a:pt x="283362" y="30822"/>
                  </a:lnTo>
                  <a:lnTo>
                    <a:pt x="284911" y="30975"/>
                  </a:lnTo>
                  <a:lnTo>
                    <a:pt x="285457" y="30480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67"/>
                  </a:lnTo>
                  <a:lnTo>
                    <a:pt x="289026" y="28778"/>
                  </a:lnTo>
                  <a:lnTo>
                    <a:pt x="288277" y="28714"/>
                  </a:lnTo>
                  <a:lnTo>
                    <a:pt x="287680" y="29197"/>
                  </a:lnTo>
                  <a:lnTo>
                    <a:pt x="287604" y="29946"/>
                  </a:lnTo>
                  <a:lnTo>
                    <a:pt x="287540" y="30683"/>
                  </a:lnTo>
                  <a:lnTo>
                    <a:pt x="287997" y="31280"/>
                  </a:lnTo>
                  <a:lnTo>
                    <a:pt x="288747" y="31356"/>
                  </a:lnTo>
                  <a:lnTo>
                    <a:pt x="289547" y="31445"/>
                  </a:lnTo>
                  <a:lnTo>
                    <a:pt x="290106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908"/>
                  </a:moveTo>
                  <a:lnTo>
                    <a:pt x="294424" y="29324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39" y="30403"/>
                  </a:lnTo>
                  <a:lnTo>
                    <a:pt x="292176" y="31140"/>
                  </a:lnTo>
                  <a:lnTo>
                    <a:pt x="292633" y="31750"/>
                  </a:lnTo>
                  <a:lnTo>
                    <a:pt x="293382" y="31826"/>
                  </a:lnTo>
                  <a:lnTo>
                    <a:pt x="294182" y="31902"/>
                  </a:lnTo>
                  <a:lnTo>
                    <a:pt x="294741" y="31407"/>
                  </a:lnTo>
                  <a:lnTo>
                    <a:pt x="294881" y="29908"/>
                  </a:lnTo>
                  <a:close/>
                </a:path>
                <a:path w="327659" h="35560">
                  <a:moveTo>
                    <a:pt x="299516" y="30365"/>
                  </a:moveTo>
                  <a:lnTo>
                    <a:pt x="299059" y="29794"/>
                  </a:lnTo>
                  <a:lnTo>
                    <a:pt x="298310" y="29705"/>
                  </a:lnTo>
                  <a:lnTo>
                    <a:pt x="297548" y="29641"/>
                  </a:lnTo>
                  <a:lnTo>
                    <a:pt x="296951" y="30124"/>
                  </a:lnTo>
                  <a:lnTo>
                    <a:pt x="296887" y="30873"/>
                  </a:lnTo>
                  <a:lnTo>
                    <a:pt x="296811" y="31610"/>
                  </a:lnTo>
                  <a:lnTo>
                    <a:pt x="297268" y="32207"/>
                  </a:lnTo>
                  <a:lnTo>
                    <a:pt x="298018" y="32283"/>
                  </a:lnTo>
                  <a:lnTo>
                    <a:pt x="298818" y="32372"/>
                  </a:lnTo>
                  <a:lnTo>
                    <a:pt x="299377" y="31864"/>
                  </a:lnTo>
                  <a:lnTo>
                    <a:pt x="299516" y="30365"/>
                  </a:lnTo>
                  <a:close/>
                </a:path>
                <a:path w="327659" h="35560">
                  <a:moveTo>
                    <a:pt x="304165" y="30835"/>
                  </a:moveTo>
                  <a:lnTo>
                    <a:pt x="303695" y="30251"/>
                  </a:lnTo>
                  <a:lnTo>
                    <a:pt x="302196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04" y="32677"/>
                  </a:lnTo>
                  <a:lnTo>
                    <a:pt x="302666" y="32753"/>
                  </a:lnTo>
                  <a:lnTo>
                    <a:pt x="303453" y="32829"/>
                  </a:lnTo>
                  <a:lnTo>
                    <a:pt x="304012" y="32334"/>
                  </a:lnTo>
                  <a:lnTo>
                    <a:pt x="304165" y="30835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30" y="30708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800"/>
                  </a:lnTo>
                  <a:lnTo>
                    <a:pt x="306082" y="32524"/>
                  </a:lnTo>
                  <a:lnTo>
                    <a:pt x="306539" y="33134"/>
                  </a:lnTo>
                  <a:lnTo>
                    <a:pt x="307301" y="33210"/>
                  </a:lnTo>
                  <a:lnTo>
                    <a:pt x="308089" y="33299"/>
                  </a:lnTo>
                  <a:lnTo>
                    <a:pt x="308648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62"/>
                  </a:moveTo>
                  <a:lnTo>
                    <a:pt x="312966" y="31178"/>
                  </a:lnTo>
                  <a:lnTo>
                    <a:pt x="312216" y="31102"/>
                  </a:lnTo>
                  <a:lnTo>
                    <a:pt x="311467" y="31026"/>
                  </a:lnTo>
                  <a:lnTo>
                    <a:pt x="310870" y="31508"/>
                  </a:lnTo>
                  <a:lnTo>
                    <a:pt x="310794" y="32258"/>
                  </a:lnTo>
                  <a:lnTo>
                    <a:pt x="310718" y="32994"/>
                  </a:lnTo>
                  <a:lnTo>
                    <a:pt x="311175" y="33604"/>
                  </a:lnTo>
                  <a:lnTo>
                    <a:pt x="311937" y="33667"/>
                  </a:lnTo>
                  <a:lnTo>
                    <a:pt x="312724" y="33756"/>
                  </a:lnTo>
                  <a:lnTo>
                    <a:pt x="313283" y="33248"/>
                  </a:lnTo>
                  <a:lnTo>
                    <a:pt x="313436" y="31762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35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29" y="32727"/>
                  </a:lnTo>
                  <a:lnTo>
                    <a:pt x="315353" y="33451"/>
                  </a:lnTo>
                  <a:lnTo>
                    <a:pt x="315823" y="34061"/>
                  </a:lnTo>
                  <a:lnTo>
                    <a:pt x="316572" y="34137"/>
                  </a:lnTo>
                  <a:lnTo>
                    <a:pt x="317373" y="34226"/>
                  </a:lnTo>
                  <a:lnTo>
                    <a:pt x="317919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105"/>
                  </a:lnTo>
                  <a:lnTo>
                    <a:pt x="321500" y="32029"/>
                  </a:lnTo>
                  <a:lnTo>
                    <a:pt x="320738" y="31953"/>
                  </a:lnTo>
                  <a:lnTo>
                    <a:pt x="320141" y="32435"/>
                  </a:lnTo>
                  <a:lnTo>
                    <a:pt x="320078" y="33185"/>
                  </a:lnTo>
                  <a:lnTo>
                    <a:pt x="320001" y="33921"/>
                  </a:lnTo>
                  <a:lnTo>
                    <a:pt x="320459" y="34531"/>
                  </a:lnTo>
                  <a:lnTo>
                    <a:pt x="321208" y="34594"/>
                  </a:lnTo>
                  <a:lnTo>
                    <a:pt x="322008" y="34683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42" y="33147"/>
                  </a:moveTo>
                  <a:lnTo>
                    <a:pt x="326885" y="32575"/>
                  </a:lnTo>
                  <a:lnTo>
                    <a:pt x="326136" y="32486"/>
                  </a:lnTo>
                  <a:lnTo>
                    <a:pt x="325374" y="32410"/>
                  </a:lnTo>
                  <a:lnTo>
                    <a:pt x="324777" y="32893"/>
                  </a:lnTo>
                  <a:lnTo>
                    <a:pt x="324713" y="33655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5843" y="35064"/>
                  </a:lnTo>
                  <a:lnTo>
                    <a:pt x="326644" y="35140"/>
                  </a:lnTo>
                  <a:lnTo>
                    <a:pt x="327202" y="34645"/>
                  </a:lnTo>
                  <a:lnTo>
                    <a:pt x="327342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10298455" y="6209645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36"/>
                  </a:moveTo>
                  <a:lnTo>
                    <a:pt x="2247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2019" y="2730"/>
                  </a:lnTo>
                  <a:lnTo>
                    <a:pt x="2565" y="2222"/>
                  </a:lnTo>
                  <a:lnTo>
                    <a:pt x="2717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22"/>
                  </a:lnTo>
                  <a:lnTo>
                    <a:pt x="6134" y="533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51"/>
                  </a:moveTo>
                  <a:lnTo>
                    <a:pt x="11531" y="1066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40" y="3505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5417" y="1460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78"/>
                  </a:moveTo>
                  <a:lnTo>
                    <a:pt x="20802" y="1993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63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41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43" y="3505"/>
                  </a:moveTo>
                  <a:lnTo>
                    <a:pt x="30073" y="2921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46"/>
                  </a:lnTo>
                  <a:lnTo>
                    <a:pt x="29044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69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32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109" y="5676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05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56" y="5867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21" y="5829"/>
                  </a:moveTo>
                  <a:lnTo>
                    <a:pt x="53263" y="5232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3035" y="7823"/>
                  </a:lnTo>
                  <a:lnTo>
                    <a:pt x="53581" y="7315"/>
                  </a:lnTo>
                  <a:lnTo>
                    <a:pt x="53721" y="5829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899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56" y="8597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52" y="8242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21"/>
                  </a:lnTo>
                  <a:lnTo>
                    <a:pt x="64922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70"/>
                  </a:moveTo>
                  <a:lnTo>
                    <a:pt x="71818" y="7099"/>
                  </a:lnTo>
                  <a:lnTo>
                    <a:pt x="71069" y="7010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70" y="8915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56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59" y="8597"/>
                  </a:moveTo>
                  <a:lnTo>
                    <a:pt x="81089" y="8013"/>
                  </a:lnTo>
                  <a:lnTo>
                    <a:pt x="79590" y="7874"/>
                  </a:lnTo>
                  <a:lnTo>
                    <a:pt x="78994" y="8343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39"/>
                  </a:lnTo>
                  <a:lnTo>
                    <a:pt x="80060" y="10515"/>
                  </a:lnTo>
                  <a:lnTo>
                    <a:pt x="80848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25" y="8483"/>
                  </a:lnTo>
                  <a:lnTo>
                    <a:pt x="84975" y="8407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4696" y="10985"/>
                  </a:lnTo>
                  <a:lnTo>
                    <a:pt x="85496" y="11061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90830" y="9525"/>
                  </a:moveTo>
                  <a:lnTo>
                    <a:pt x="90373" y="8940"/>
                  </a:lnTo>
                  <a:lnTo>
                    <a:pt x="88861" y="8801"/>
                  </a:lnTo>
                  <a:lnTo>
                    <a:pt x="88265" y="9271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594995" h="31114">
                  <a:moveTo>
                    <a:pt x="95465" y="9994"/>
                  </a:moveTo>
                  <a:lnTo>
                    <a:pt x="95008" y="9410"/>
                  </a:lnTo>
                  <a:lnTo>
                    <a:pt x="94259" y="9334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26" y="11493"/>
                  </a:lnTo>
                  <a:lnTo>
                    <a:pt x="95465" y="9994"/>
                  </a:lnTo>
                  <a:close/>
                </a:path>
                <a:path w="594995" h="31114">
                  <a:moveTo>
                    <a:pt x="100101" y="10452"/>
                  </a:moveTo>
                  <a:lnTo>
                    <a:pt x="99644" y="9867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60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01" y="10452"/>
                  </a:lnTo>
                  <a:close/>
                </a:path>
                <a:path w="594995" h="31114">
                  <a:moveTo>
                    <a:pt x="104736" y="10909"/>
                  </a:moveTo>
                  <a:lnTo>
                    <a:pt x="104279" y="10337"/>
                  </a:lnTo>
                  <a:lnTo>
                    <a:pt x="103530" y="10261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51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594995" h="31114">
                  <a:moveTo>
                    <a:pt x="109385" y="11379"/>
                  </a:moveTo>
                  <a:lnTo>
                    <a:pt x="108915" y="10795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594995" h="31114">
                  <a:moveTo>
                    <a:pt x="114020" y="11836"/>
                  </a:moveTo>
                  <a:lnTo>
                    <a:pt x="113563" y="11252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72" y="13690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36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38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291" y="12763"/>
                  </a:moveTo>
                  <a:lnTo>
                    <a:pt x="122834" y="12179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291" y="12763"/>
                  </a:lnTo>
                  <a:close/>
                </a:path>
                <a:path w="594995" h="31114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98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27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594995" h="31114">
                  <a:moveTo>
                    <a:pt x="132562" y="13690"/>
                  </a:moveTo>
                  <a:lnTo>
                    <a:pt x="132105" y="13106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32"/>
                  </a:lnTo>
                  <a:lnTo>
                    <a:pt x="131076" y="15608"/>
                  </a:lnTo>
                  <a:lnTo>
                    <a:pt x="131864" y="15697"/>
                  </a:lnTo>
                  <a:lnTo>
                    <a:pt x="132422" y="15189"/>
                  </a:lnTo>
                  <a:lnTo>
                    <a:pt x="132562" y="13690"/>
                  </a:lnTo>
                  <a:close/>
                </a:path>
                <a:path w="594995" h="31114">
                  <a:moveTo>
                    <a:pt x="404634" y="9652"/>
                  </a:moveTo>
                  <a:lnTo>
                    <a:pt x="404177" y="9080"/>
                  </a:lnTo>
                  <a:lnTo>
                    <a:pt x="403428" y="8991"/>
                  </a:lnTo>
                  <a:lnTo>
                    <a:pt x="402666" y="8915"/>
                  </a:lnTo>
                  <a:lnTo>
                    <a:pt x="402069" y="9398"/>
                  </a:lnTo>
                  <a:lnTo>
                    <a:pt x="402005" y="10160"/>
                  </a:lnTo>
                  <a:lnTo>
                    <a:pt x="401929" y="10883"/>
                  </a:lnTo>
                  <a:lnTo>
                    <a:pt x="402386" y="11493"/>
                  </a:lnTo>
                  <a:lnTo>
                    <a:pt x="403136" y="11569"/>
                  </a:lnTo>
                  <a:lnTo>
                    <a:pt x="403936" y="11645"/>
                  </a:lnTo>
                  <a:lnTo>
                    <a:pt x="404495" y="11150"/>
                  </a:lnTo>
                  <a:lnTo>
                    <a:pt x="404634" y="9652"/>
                  </a:lnTo>
                  <a:close/>
                </a:path>
                <a:path w="594995" h="31114">
                  <a:moveTo>
                    <a:pt x="409282" y="10109"/>
                  </a:moveTo>
                  <a:lnTo>
                    <a:pt x="408813" y="9537"/>
                  </a:lnTo>
                  <a:lnTo>
                    <a:pt x="408063" y="9448"/>
                  </a:lnTo>
                  <a:lnTo>
                    <a:pt x="407301" y="9385"/>
                  </a:lnTo>
                  <a:lnTo>
                    <a:pt x="406704" y="9867"/>
                  </a:lnTo>
                  <a:lnTo>
                    <a:pt x="406641" y="10617"/>
                  </a:lnTo>
                  <a:lnTo>
                    <a:pt x="406565" y="11353"/>
                  </a:lnTo>
                  <a:lnTo>
                    <a:pt x="407022" y="11963"/>
                  </a:lnTo>
                  <a:lnTo>
                    <a:pt x="407771" y="12026"/>
                  </a:lnTo>
                  <a:lnTo>
                    <a:pt x="408571" y="12115"/>
                  </a:lnTo>
                  <a:lnTo>
                    <a:pt x="409130" y="11607"/>
                  </a:lnTo>
                  <a:lnTo>
                    <a:pt x="409206" y="10871"/>
                  </a:lnTo>
                  <a:lnTo>
                    <a:pt x="409282" y="10109"/>
                  </a:lnTo>
                  <a:close/>
                </a:path>
                <a:path w="594995" h="31114">
                  <a:moveTo>
                    <a:pt x="413918" y="10579"/>
                  </a:moveTo>
                  <a:lnTo>
                    <a:pt x="413448" y="10007"/>
                  </a:lnTo>
                  <a:lnTo>
                    <a:pt x="412699" y="9918"/>
                  </a:lnTo>
                  <a:lnTo>
                    <a:pt x="411949" y="9842"/>
                  </a:lnTo>
                  <a:lnTo>
                    <a:pt x="411353" y="10325"/>
                  </a:lnTo>
                  <a:lnTo>
                    <a:pt x="411276" y="11087"/>
                  </a:lnTo>
                  <a:lnTo>
                    <a:pt x="411200" y="11811"/>
                  </a:lnTo>
                  <a:lnTo>
                    <a:pt x="411657" y="12420"/>
                  </a:lnTo>
                  <a:lnTo>
                    <a:pt x="412419" y="12496"/>
                  </a:lnTo>
                  <a:lnTo>
                    <a:pt x="413207" y="12573"/>
                  </a:lnTo>
                  <a:lnTo>
                    <a:pt x="413766" y="12077"/>
                  </a:lnTo>
                  <a:lnTo>
                    <a:pt x="413918" y="10579"/>
                  </a:lnTo>
                  <a:close/>
                </a:path>
                <a:path w="594995" h="31114">
                  <a:moveTo>
                    <a:pt x="418553" y="11036"/>
                  </a:moveTo>
                  <a:lnTo>
                    <a:pt x="418096" y="10452"/>
                  </a:lnTo>
                  <a:lnTo>
                    <a:pt x="416585" y="10312"/>
                  </a:lnTo>
                  <a:lnTo>
                    <a:pt x="415988" y="10795"/>
                  </a:lnTo>
                  <a:lnTo>
                    <a:pt x="415912" y="11544"/>
                  </a:lnTo>
                  <a:lnTo>
                    <a:pt x="415836" y="12280"/>
                  </a:lnTo>
                  <a:lnTo>
                    <a:pt x="416306" y="12877"/>
                  </a:lnTo>
                  <a:lnTo>
                    <a:pt x="417055" y="12954"/>
                  </a:lnTo>
                  <a:lnTo>
                    <a:pt x="417855" y="13042"/>
                  </a:lnTo>
                  <a:lnTo>
                    <a:pt x="418401" y="12534"/>
                  </a:lnTo>
                  <a:lnTo>
                    <a:pt x="418553" y="11036"/>
                  </a:lnTo>
                  <a:close/>
                </a:path>
                <a:path w="594995" h="31114">
                  <a:moveTo>
                    <a:pt x="423189" y="11506"/>
                  </a:moveTo>
                  <a:lnTo>
                    <a:pt x="422732" y="10934"/>
                  </a:lnTo>
                  <a:lnTo>
                    <a:pt x="421982" y="10845"/>
                  </a:lnTo>
                  <a:lnTo>
                    <a:pt x="421220" y="10769"/>
                  </a:lnTo>
                  <a:lnTo>
                    <a:pt x="420624" y="11252"/>
                  </a:lnTo>
                  <a:lnTo>
                    <a:pt x="420547" y="12001"/>
                  </a:lnTo>
                  <a:lnTo>
                    <a:pt x="420484" y="12738"/>
                  </a:lnTo>
                  <a:lnTo>
                    <a:pt x="420941" y="13347"/>
                  </a:lnTo>
                  <a:lnTo>
                    <a:pt x="421690" y="13423"/>
                  </a:lnTo>
                  <a:lnTo>
                    <a:pt x="422490" y="13500"/>
                  </a:lnTo>
                  <a:lnTo>
                    <a:pt x="423049" y="13004"/>
                  </a:lnTo>
                  <a:lnTo>
                    <a:pt x="423189" y="11506"/>
                  </a:lnTo>
                  <a:close/>
                </a:path>
                <a:path w="594995" h="31114">
                  <a:moveTo>
                    <a:pt x="427824" y="11963"/>
                  </a:moveTo>
                  <a:lnTo>
                    <a:pt x="427367" y="11379"/>
                  </a:lnTo>
                  <a:lnTo>
                    <a:pt x="425856" y="11239"/>
                  </a:lnTo>
                  <a:lnTo>
                    <a:pt x="425259" y="11709"/>
                  </a:lnTo>
                  <a:lnTo>
                    <a:pt x="425183" y="12471"/>
                  </a:lnTo>
                  <a:lnTo>
                    <a:pt x="425119" y="13208"/>
                  </a:lnTo>
                  <a:lnTo>
                    <a:pt x="425577" y="13804"/>
                  </a:lnTo>
                  <a:lnTo>
                    <a:pt x="427139" y="13970"/>
                  </a:lnTo>
                  <a:lnTo>
                    <a:pt x="427685" y="13462"/>
                  </a:lnTo>
                  <a:lnTo>
                    <a:pt x="427824" y="11963"/>
                  </a:lnTo>
                  <a:close/>
                </a:path>
                <a:path w="594995" h="31114">
                  <a:moveTo>
                    <a:pt x="432460" y="12433"/>
                  </a:moveTo>
                  <a:lnTo>
                    <a:pt x="432003" y="11849"/>
                  </a:lnTo>
                  <a:lnTo>
                    <a:pt x="431253" y="11772"/>
                  </a:lnTo>
                  <a:lnTo>
                    <a:pt x="430491" y="11696"/>
                  </a:lnTo>
                  <a:lnTo>
                    <a:pt x="429895" y="12179"/>
                  </a:lnTo>
                  <a:lnTo>
                    <a:pt x="429831" y="12928"/>
                  </a:lnTo>
                  <a:lnTo>
                    <a:pt x="429755" y="13665"/>
                  </a:lnTo>
                  <a:lnTo>
                    <a:pt x="430212" y="14274"/>
                  </a:lnTo>
                  <a:lnTo>
                    <a:pt x="430974" y="14351"/>
                  </a:lnTo>
                  <a:lnTo>
                    <a:pt x="431761" y="14427"/>
                  </a:lnTo>
                  <a:lnTo>
                    <a:pt x="432320" y="13931"/>
                  </a:lnTo>
                  <a:lnTo>
                    <a:pt x="432460" y="12433"/>
                  </a:lnTo>
                  <a:close/>
                </a:path>
                <a:path w="594995" h="31114">
                  <a:moveTo>
                    <a:pt x="437108" y="12890"/>
                  </a:moveTo>
                  <a:lnTo>
                    <a:pt x="436638" y="12306"/>
                  </a:lnTo>
                  <a:lnTo>
                    <a:pt x="435127" y="12153"/>
                  </a:lnTo>
                  <a:lnTo>
                    <a:pt x="434543" y="12636"/>
                  </a:lnTo>
                  <a:lnTo>
                    <a:pt x="434467" y="13398"/>
                  </a:lnTo>
                  <a:lnTo>
                    <a:pt x="434390" y="14122"/>
                  </a:lnTo>
                  <a:lnTo>
                    <a:pt x="434848" y="14732"/>
                  </a:lnTo>
                  <a:lnTo>
                    <a:pt x="435610" y="14808"/>
                  </a:lnTo>
                  <a:lnTo>
                    <a:pt x="436397" y="14897"/>
                  </a:lnTo>
                  <a:lnTo>
                    <a:pt x="436956" y="14389"/>
                  </a:lnTo>
                  <a:lnTo>
                    <a:pt x="437108" y="12890"/>
                  </a:lnTo>
                  <a:close/>
                </a:path>
                <a:path w="594995" h="31114">
                  <a:moveTo>
                    <a:pt x="441744" y="13360"/>
                  </a:moveTo>
                  <a:lnTo>
                    <a:pt x="441274" y="12776"/>
                  </a:lnTo>
                  <a:lnTo>
                    <a:pt x="439775" y="12623"/>
                  </a:lnTo>
                  <a:lnTo>
                    <a:pt x="439178" y="13106"/>
                  </a:lnTo>
                  <a:lnTo>
                    <a:pt x="439102" y="13855"/>
                  </a:lnTo>
                  <a:lnTo>
                    <a:pt x="439026" y="14592"/>
                  </a:lnTo>
                  <a:lnTo>
                    <a:pt x="439496" y="15201"/>
                  </a:lnTo>
                  <a:lnTo>
                    <a:pt x="440245" y="15278"/>
                  </a:lnTo>
                  <a:lnTo>
                    <a:pt x="441045" y="15354"/>
                  </a:lnTo>
                  <a:lnTo>
                    <a:pt x="441591" y="14859"/>
                  </a:lnTo>
                  <a:lnTo>
                    <a:pt x="441744" y="13360"/>
                  </a:lnTo>
                  <a:close/>
                </a:path>
                <a:path w="594995" h="31114">
                  <a:moveTo>
                    <a:pt x="446379" y="13817"/>
                  </a:moveTo>
                  <a:lnTo>
                    <a:pt x="445922" y="13246"/>
                  </a:lnTo>
                  <a:lnTo>
                    <a:pt x="445160" y="13157"/>
                  </a:lnTo>
                  <a:lnTo>
                    <a:pt x="444398" y="13081"/>
                  </a:lnTo>
                  <a:lnTo>
                    <a:pt x="443814" y="13563"/>
                  </a:lnTo>
                  <a:lnTo>
                    <a:pt x="443738" y="14325"/>
                  </a:lnTo>
                  <a:lnTo>
                    <a:pt x="443661" y="15049"/>
                  </a:lnTo>
                  <a:lnTo>
                    <a:pt x="444131" y="15659"/>
                  </a:lnTo>
                  <a:lnTo>
                    <a:pt x="444881" y="15735"/>
                  </a:lnTo>
                  <a:lnTo>
                    <a:pt x="445681" y="15824"/>
                  </a:lnTo>
                  <a:lnTo>
                    <a:pt x="446227" y="15316"/>
                  </a:lnTo>
                  <a:lnTo>
                    <a:pt x="446379" y="13817"/>
                  </a:lnTo>
                  <a:close/>
                </a:path>
                <a:path w="594995" h="31114">
                  <a:moveTo>
                    <a:pt x="451015" y="14287"/>
                  </a:moveTo>
                  <a:lnTo>
                    <a:pt x="450557" y="13690"/>
                  </a:lnTo>
                  <a:lnTo>
                    <a:pt x="449046" y="13550"/>
                  </a:lnTo>
                  <a:lnTo>
                    <a:pt x="448449" y="14033"/>
                  </a:lnTo>
                  <a:lnTo>
                    <a:pt x="448373" y="14782"/>
                  </a:lnTo>
                  <a:lnTo>
                    <a:pt x="448297" y="15519"/>
                  </a:lnTo>
                  <a:lnTo>
                    <a:pt x="448767" y="16129"/>
                  </a:lnTo>
                  <a:lnTo>
                    <a:pt x="450329" y="16281"/>
                  </a:lnTo>
                  <a:lnTo>
                    <a:pt x="450862" y="15773"/>
                  </a:lnTo>
                  <a:lnTo>
                    <a:pt x="451015" y="14287"/>
                  </a:lnTo>
                  <a:close/>
                </a:path>
                <a:path w="594995" h="31114">
                  <a:moveTo>
                    <a:pt x="455650" y="14757"/>
                  </a:moveTo>
                  <a:lnTo>
                    <a:pt x="455193" y="14173"/>
                  </a:lnTo>
                  <a:lnTo>
                    <a:pt x="454444" y="14084"/>
                  </a:lnTo>
                  <a:lnTo>
                    <a:pt x="453682" y="14008"/>
                  </a:lnTo>
                  <a:lnTo>
                    <a:pt x="453085" y="14490"/>
                  </a:lnTo>
                  <a:lnTo>
                    <a:pt x="453009" y="15240"/>
                  </a:lnTo>
                  <a:lnTo>
                    <a:pt x="452945" y="15976"/>
                  </a:lnTo>
                  <a:lnTo>
                    <a:pt x="453402" y="16586"/>
                  </a:lnTo>
                  <a:lnTo>
                    <a:pt x="454152" y="16662"/>
                  </a:lnTo>
                  <a:lnTo>
                    <a:pt x="454952" y="16738"/>
                  </a:lnTo>
                  <a:lnTo>
                    <a:pt x="455510" y="16243"/>
                  </a:lnTo>
                  <a:lnTo>
                    <a:pt x="455650" y="14757"/>
                  </a:lnTo>
                  <a:close/>
                </a:path>
                <a:path w="594995" h="31114">
                  <a:moveTo>
                    <a:pt x="460286" y="15214"/>
                  </a:moveTo>
                  <a:lnTo>
                    <a:pt x="459828" y="14617"/>
                  </a:lnTo>
                  <a:lnTo>
                    <a:pt x="458317" y="14478"/>
                  </a:lnTo>
                  <a:lnTo>
                    <a:pt x="457720" y="14960"/>
                  </a:lnTo>
                  <a:lnTo>
                    <a:pt x="457657" y="15709"/>
                  </a:lnTo>
                  <a:lnTo>
                    <a:pt x="457581" y="16446"/>
                  </a:lnTo>
                  <a:lnTo>
                    <a:pt x="458038" y="17056"/>
                  </a:lnTo>
                  <a:lnTo>
                    <a:pt x="458800" y="17119"/>
                  </a:lnTo>
                  <a:lnTo>
                    <a:pt x="459587" y="17208"/>
                  </a:lnTo>
                  <a:lnTo>
                    <a:pt x="460146" y="16700"/>
                  </a:lnTo>
                  <a:lnTo>
                    <a:pt x="460286" y="15214"/>
                  </a:lnTo>
                  <a:close/>
                </a:path>
                <a:path w="594995" h="31114">
                  <a:moveTo>
                    <a:pt x="464934" y="15671"/>
                  </a:moveTo>
                  <a:lnTo>
                    <a:pt x="464464" y="15100"/>
                  </a:lnTo>
                  <a:lnTo>
                    <a:pt x="463715" y="15011"/>
                  </a:lnTo>
                  <a:lnTo>
                    <a:pt x="462965" y="14935"/>
                  </a:lnTo>
                  <a:lnTo>
                    <a:pt x="462368" y="15417"/>
                  </a:lnTo>
                  <a:lnTo>
                    <a:pt x="462292" y="16167"/>
                  </a:lnTo>
                  <a:lnTo>
                    <a:pt x="462216" y="16903"/>
                  </a:lnTo>
                  <a:lnTo>
                    <a:pt x="462673" y="17513"/>
                  </a:lnTo>
                  <a:lnTo>
                    <a:pt x="463435" y="17589"/>
                  </a:lnTo>
                  <a:lnTo>
                    <a:pt x="464223" y="17665"/>
                  </a:lnTo>
                  <a:lnTo>
                    <a:pt x="464781" y="17170"/>
                  </a:lnTo>
                  <a:lnTo>
                    <a:pt x="464934" y="15671"/>
                  </a:lnTo>
                  <a:close/>
                </a:path>
                <a:path w="594995" h="31114">
                  <a:moveTo>
                    <a:pt x="469569" y="16129"/>
                  </a:moveTo>
                  <a:lnTo>
                    <a:pt x="469112" y="15557"/>
                  </a:lnTo>
                  <a:lnTo>
                    <a:pt x="468350" y="15468"/>
                  </a:lnTo>
                  <a:lnTo>
                    <a:pt x="467601" y="15405"/>
                  </a:lnTo>
                  <a:lnTo>
                    <a:pt x="467004" y="15887"/>
                  </a:lnTo>
                  <a:lnTo>
                    <a:pt x="466928" y="16637"/>
                  </a:lnTo>
                  <a:lnTo>
                    <a:pt x="466852" y="17373"/>
                  </a:lnTo>
                  <a:lnTo>
                    <a:pt x="467321" y="17983"/>
                  </a:lnTo>
                  <a:lnTo>
                    <a:pt x="468071" y="18046"/>
                  </a:lnTo>
                  <a:lnTo>
                    <a:pt x="468871" y="18135"/>
                  </a:lnTo>
                  <a:lnTo>
                    <a:pt x="469417" y="17627"/>
                  </a:lnTo>
                  <a:lnTo>
                    <a:pt x="469569" y="16129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48" y="16027"/>
                  </a:lnTo>
                  <a:lnTo>
                    <a:pt x="472986" y="15938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094"/>
                  </a:lnTo>
                  <a:lnTo>
                    <a:pt x="471487" y="17830"/>
                  </a:lnTo>
                  <a:lnTo>
                    <a:pt x="471957" y="18440"/>
                  </a:lnTo>
                  <a:lnTo>
                    <a:pt x="473519" y="18592"/>
                  </a:lnTo>
                  <a:lnTo>
                    <a:pt x="474052" y="18097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40" y="17056"/>
                  </a:moveTo>
                  <a:lnTo>
                    <a:pt x="478383" y="16484"/>
                  </a:lnTo>
                  <a:lnTo>
                    <a:pt x="477634" y="16395"/>
                  </a:lnTo>
                  <a:lnTo>
                    <a:pt x="476859" y="16332"/>
                  </a:lnTo>
                  <a:lnTo>
                    <a:pt x="476275" y="16814"/>
                  </a:lnTo>
                  <a:lnTo>
                    <a:pt x="476211" y="17564"/>
                  </a:lnTo>
                  <a:lnTo>
                    <a:pt x="476135" y="18300"/>
                  </a:lnTo>
                  <a:lnTo>
                    <a:pt x="476592" y="18897"/>
                  </a:lnTo>
                  <a:lnTo>
                    <a:pt x="477342" y="18973"/>
                  </a:lnTo>
                  <a:lnTo>
                    <a:pt x="478142" y="19062"/>
                  </a:lnTo>
                  <a:lnTo>
                    <a:pt x="478701" y="18554"/>
                  </a:lnTo>
                  <a:lnTo>
                    <a:pt x="478840" y="17056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19" y="16941"/>
                  </a:lnTo>
                  <a:lnTo>
                    <a:pt x="481495" y="16789"/>
                  </a:lnTo>
                  <a:lnTo>
                    <a:pt x="480910" y="17272"/>
                  </a:lnTo>
                  <a:lnTo>
                    <a:pt x="480847" y="18021"/>
                  </a:lnTo>
                  <a:lnTo>
                    <a:pt x="480771" y="18757"/>
                  </a:lnTo>
                  <a:lnTo>
                    <a:pt x="481228" y="19367"/>
                  </a:lnTo>
                  <a:lnTo>
                    <a:pt x="481977" y="19443"/>
                  </a:lnTo>
                  <a:lnTo>
                    <a:pt x="482777" y="19519"/>
                  </a:lnTo>
                  <a:lnTo>
                    <a:pt x="483336" y="19024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24" y="17983"/>
                  </a:moveTo>
                  <a:lnTo>
                    <a:pt x="487654" y="17411"/>
                  </a:lnTo>
                  <a:lnTo>
                    <a:pt x="486905" y="17322"/>
                  </a:lnTo>
                  <a:lnTo>
                    <a:pt x="486156" y="17246"/>
                  </a:lnTo>
                  <a:lnTo>
                    <a:pt x="485559" y="17729"/>
                  </a:lnTo>
                  <a:lnTo>
                    <a:pt x="485482" y="18491"/>
                  </a:lnTo>
                  <a:lnTo>
                    <a:pt x="485406" y="19215"/>
                  </a:lnTo>
                  <a:lnTo>
                    <a:pt x="485863" y="19824"/>
                  </a:lnTo>
                  <a:lnTo>
                    <a:pt x="486625" y="19900"/>
                  </a:lnTo>
                  <a:lnTo>
                    <a:pt x="487413" y="19989"/>
                  </a:lnTo>
                  <a:lnTo>
                    <a:pt x="487972" y="19481"/>
                  </a:lnTo>
                  <a:lnTo>
                    <a:pt x="488124" y="17983"/>
                  </a:lnTo>
                  <a:close/>
                </a:path>
                <a:path w="594995" h="31114">
                  <a:moveTo>
                    <a:pt x="492760" y="18453"/>
                  </a:moveTo>
                  <a:lnTo>
                    <a:pt x="492290" y="17868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48"/>
                  </a:lnTo>
                  <a:lnTo>
                    <a:pt x="490042" y="19685"/>
                  </a:lnTo>
                  <a:lnTo>
                    <a:pt x="490499" y="20294"/>
                  </a:lnTo>
                  <a:lnTo>
                    <a:pt x="492061" y="20447"/>
                  </a:lnTo>
                  <a:lnTo>
                    <a:pt x="492607" y="19951"/>
                  </a:lnTo>
                  <a:lnTo>
                    <a:pt x="492760" y="18453"/>
                  </a:lnTo>
                  <a:close/>
                </a:path>
                <a:path w="594995" h="31114">
                  <a:moveTo>
                    <a:pt x="497395" y="18910"/>
                  </a:moveTo>
                  <a:lnTo>
                    <a:pt x="496925" y="18338"/>
                  </a:lnTo>
                  <a:lnTo>
                    <a:pt x="496176" y="18249"/>
                  </a:lnTo>
                  <a:lnTo>
                    <a:pt x="495414" y="18173"/>
                  </a:lnTo>
                  <a:lnTo>
                    <a:pt x="494830" y="18656"/>
                  </a:lnTo>
                  <a:lnTo>
                    <a:pt x="494753" y="19418"/>
                  </a:lnTo>
                  <a:lnTo>
                    <a:pt x="494677" y="20142"/>
                  </a:lnTo>
                  <a:lnTo>
                    <a:pt x="495134" y="20751"/>
                  </a:lnTo>
                  <a:lnTo>
                    <a:pt x="496697" y="20916"/>
                  </a:lnTo>
                  <a:lnTo>
                    <a:pt x="497243" y="20408"/>
                  </a:lnTo>
                  <a:lnTo>
                    <a:pt x="497395" y="18910"/>
                  </a:lnTo>
                  <a:close/>
                </a:path>
                <a:path w="594995" h="31114">
                  <a:moveTo>
                    <a:pt x="502031" y="19380"/>
                  </a:moveTo>
                  <a:lnTo>
                    <a:pt x="501573" y="18796"/>
                  </a:lnTo>
                  <a:lnTo>
                    <a:pt x="500811" y="18719"/>
                  </a:lnTo>
                  <a:lnTo>
                    <a:pt x="500049" y="18643"/>
                  </a:lnTo>
                  <a:lnTo>
                    <a:pt x="499465" y="19126"/>
                  </a:lnTo>
                  <a:lnTo>
                    <a:pt x="499389" y="19875"/>
                  </a:lnTo>
                  <a:lnTo>
                    <a:pt x="499313" y="20612"/>
                  </a:lnTo>
                  <a:lnTo>
                    <a:pt x="499783" y="21221"/>
                  </a:lnTo>
                  <a:lnTo>
                    <a:pt x="500532" y="21285"/>
                  </a:lnTo>
                  <a:lnTo>
                    <a:pt x="501332" y="21374"/>
                  </a:lnTo>
                  <a:lnTo>
                    <a:pt x="501878" y="20866"/>
                  </a:lnTo>
                  <a:lnTo>
                    <a:pt x="502031" y="19380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53"/>
                  </a:lnTo>
                  <a:lnTo>
                    <a:pt x="504698" y="19100"/>
                  </a:lnTo>
                  <a:lnTo>
                    <a:pt x="504101" y="19583"/>
                  </a:lnTo>
                  <a:lnTo>
                    <a:pt x="504024" y="20345"/>
                  </a:lnTo>
                  <a:lnTo>
                    <a:pt x="503961" y="21069"/>
                  </a:lnTo>
                  <a:lnTo>
                    <a:pt x="504418" y="21678"/>
                  </a:lnTo>
                  <a:lnTo>
                    <a:pt x="505167" y="21755"/>
                  </a:lnTo>
                  <a:lnTo>
                    <a:pt x="505968" y="21844"/>
                  </a:lnTo>
                  <a:lnTo>
                    <a:pt x="506526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02" y="20307"/>
                  </a:moveTo>
                  <a:lnTo>
                    <a:pt x="510844" y="19723"/>
                  </a:lnTo>
                  <a:lnTo>
                    <a:pt x="510095" y="19646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73" y="20802"/>
                  </a:lnTo>
                  <a:lnTo>
                    <a:pt x="508596" y="21539"/>
                  </a:lnTo>
                  <a:lnTo>
                    <a:pt x="509054" y="22148"/>
                  </a:lnTo>
                  <a:lnTo>
                    <a:pt x="509816" y="22212"/>
                  </a:lnTo>
                  <a:lnTo>
                    <a:pt x="510603" y="22301"/>
                  </a:lnTo>
                  <a:lnTo>
                    <a:pt x="511162" y="21793"/>
                  </a:lnTo>
                  <a:lnTo>
                    <a:pt x="511302" y="20307"/>
                  </a:lnTo>
                  <a:close/>
                </a:path>
                <a:path w="594995" h="31114">
                  <a:moveTo>
                    <a:pt x="515937" y="20764"/>
                  </a:moveTo>
                  <a:lnTo>
                    <a:pt x="515480" y="20180"/>
                  </a:lnTo>
                  <a:lnTo>
                    <a:pt x="513969" y="20027"/>
                  </a:lnTo>
                  <a:lnTo>
                    <a:pt x="513372" y="20510"/>
                  </a:lnTo>
                  <a:lnTo>
                    <a:pt x="513308" y="21259"/>
                  </a:lnTo>
                  <a:lnTo>
                    <a:pt x="513232" y="21996"/>
                  </a:lnTo>
                  <a:lnTo>
                    <a:pt x="513689" y="22606"/>
                  </a:lnTo>
                  <a:lnTo>
                    <a:pt x="515251" y="22758"/>
                  </a:lnTo>
                  <a:lnTo>
                    <a:pt x="515797" y="22263"/>
                  </a:lnTo>
                  <a:lnTo>
                    <a:pt x="515937" y="20764"/>
                  </a:lnTo>
                  <a:close/>
                </a:path>
                <a:path w="594995" h="31114">
                  <a:moveTo>
                    <a:pt x="520585" y="21234"/>
                  </a:moveTo>
                  <a:lnTo>
                    <a:pt x="520115" y="20650"/>
                  </a:lnTo>
                  <a:lnTo>
                    <a:pt x="519366" y="20574"/>
                  </a:lnTo>
                  <a:lnTo>
                    <a:pt x="518617" y="20497"/>
                  </a:lnTo>
                  <a:lnTo>
                    <a:pt x="518020" y="20980"/>
                  </a:lnTo>
                  <a:lnTo>
                    <a:pt x="517944" y="21729"/>
                  </a:lnTo>
                  <a:lnTo>
                    <a:pt x="517867" y="22466"/>
                  </a:lnTo>
                  <a:lnTo>
                    <a:pt x="518325" y="23075"/>
                  </a:lnTo>
                  <a:lnTo>
                    <a:pt x="519087" y="23139"/>
                  </a:lnTo>
                  <a:lnTo>
                    <a:pt x="519874" y="23228"/>
                  </a:lnTo>
                  <a:lnTo>
                    <a:pt x="520433" y="22720"/>
                  </a:lnTo>
                  <a:lnTo>
                    <a:pt x="520585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20"/>
                  </a:lnTo>
                  <a:lnTo>
                    <a:pt x="524002" y="21031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79" y="22186"/>
                  </a:lnTo>
                  <a:lnTo>
                    <a:pt x="522503" y="22923"/>
                  </a:lnTo>
                  <a:lnTo>
                    <a:pt x="522973" y="23533"/>
                  </a:lnTo>
                  <a:lnTo>
                    <a:pt x="523722" y="23609"/>
                  </a:lnTo>
                  <a:lnTo>
                    <a:pt x="524522" y="23685"/>
                  </a:lnTo>
                  <a:lnTo>
                    <a:pt x="525068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48"/>
                  </a:moveTo>
                  <a:lnTo>
                    <a:pt x="529399" y="21577"/>
                  </a:lnTo>
                  <a:lnTo>
                    <a:pt x="528637" y="21488"/>
                  </a:lnTo>
                  <a:lnTo>
                    <a:pt x="527875" y="21424"/>
                  </a:lnTo>
                  <a:lnTo>
                    <a:pt x="527291" y="21907"/>
                  </a:lnTo>
                  <a:lnTo>
                    <a:pt x="527215" y="22656"/>
                  </a:lnTo>
                  <a:lnTo>
                    <a:pt x="527151" y="23393"/>
                  </a:lnTo>
                  <a:lnTo>
                    <a:pt x="527608" y="23990"/>
                  </a:lnTo>
                  <a:lnTo>
                    <a:pt x="528358" y="24066"/>
                  </a:lnTo>
                  <a:lnTo>
                    <a:pt x="529158" y="24155"/>
                  </a:lnTo>
                  <a:lnTo>
                    <a:pt x="529717" y="23647"/>
                  </a:lnTo>
                  <a:lnTo>
                    <a:pt x="529856" y="22148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34"/>
                  </a:lnTo>
                  <a:lnTo>
                    <a:pt x="532523" y="21882"/>
                  </a:lnTo>
                  <a:lnTo>
                    <a:pt x="531926" y="22364"/>
                  </a:lnTo>
                  <a:lnTo>
                    <a:pt x="531850" y="23114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2993" y="24536"/>
                  </a:lnTo>
                  <a:lnTo>
                    <a:pt x="533793" y="24612"/>
                  </a:lnTo>
                  <a:lnTo>
                    <a:pt x="534352" y="24117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75"/>
                  </a:moveTo>
                  <a:lnTo>
                    <a:pt x="538670" y="22491"/>
                  </a:lnTo>
                  <a:lnTo>
                    <a:pt x="537159" y="22352"/>
                  </a:lnTo>
                  <a:lnTo>
                    <a:pt x="536562" y="22834"/>
                  </a:lnTo>
                  <a:lnTo>
                    <a:pt x="536498" y="23583"/>
                  </a:lnTo>
                  <a:lnTo>
                    <a:pt x="536422" y="24320"/>
                  </a:lnTo>
                  <a:lnTo>
                    <a:pt x="536879" y="24917"/>
                  </a:lnTo>
                  <a:lnTo>
                    <a:pt x="538441" y="25082"/>
                  </a:lnTo>
                  <a:lnTo>
                    <a:pt x="538988" y="24574"/>
                  </a:lnTo>
                  <a:lnTo>
                    <a:pt x="539127" y="23075"/>
                  </a:lnTo>
                  <a:close/>
                </a:path>
                <a:path w="594995" h="31114">
                  <a:moveTo>
                    <a:pt x="543775" y="23545"/>
                  </a:moveTo>
                  <a:lnTo>
                    <a:pt x="543306" y="22961"/>
                  </a:lnTo>
                  <a:lnTo>
                    <a:pt x="542556" y="22885"/>
                  </a:lnTo>
                  <a:lnTo>
                    <a:pt x="541794" y="22809"/>
                  </a:lnTo>
                  <a:lnTo>
                    <a:pt x="541210" y="23291"/>
                  </a:lnTo>
                  <a:lnTo>
                    <a:pt x="541134" y="24041"/>
                  </a:lnTo>
                  <a:lnTo>
                    <a:pt x="541058" y="24777"/>
                  </a:lnTo>
                  <a:lnTo>
                    <a:pt x="541515" y="25387"/>
                  </a:lnTo>
                  <a:lnTo>
                    <a:pt x="542277" y="25463"/>
                  </a:lnTo>
                  <a:lnTo>
                    <a:pt x="543064" y="25539"/>
                  </a:lnTo>
                  <a:lnTo>
                    <a:pt x="543623" y="25044"/>
                  </a:lnTo>
                  <a:lnTo>
                    <a:pt x="543775" y="23545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41" y="23431"/>
                  </a:lnTo>
                  <a:lnTo>
                    <a:pt x="547192" y="23342"/>
                  </a:lnTo>
                  <a:lnTo>
                    <a:pt x="546442" y="23266"/>
                  </a:lnTo>
                  <a:lnTo>
                    <a:pt x="545846" y="23749"/>
                  </a:lnTo>
                  <a:lnTo>
                    <a:pt x="545769" y="24511"/>
                  </a:lnTo>
                  <a:lnTo>
                    <a:pt x="545693" y="25234"/>
                  </a:lnTo>
                  <a:lnTo>
                    <a:pt x="546150" y="25844"/>
                  </a:lnTo>
                  <a:lnTo>
                    <a:pt x="546912" y="25920"/>
                  </a:lnTo>
                  <a:lnTo>
                    <a:pt x="547700" y="25996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89" y="23888"/>
                  </a:lnTo>
                  <a:lnTo>
                    <a:pt x="551827" y="23812"/>
                  </a:lnTo>
                  <a:lnTo>
                    <a:pt x="551065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99" y="26314"/>
                  </a:lnTo>
                  <a:lnTo>
                    <a:pt x="551548" y="26377"/>
                  </a:lnTo>
                  <a:lnTo>
                    <a:pt x="552348" y="26466"/>
                  </a:lnTo>
                  <a:lnTo>
                    <a:pt x="552894" y="25958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45"/>
                  </a:lnTo>
                  <a:lnTo>
                    <a:pt x="555713" y="24193"/>
                  </a:lnTo>
                  <a:lnTo>
                    <a:pt x="555117" y="24676"/>
                  </a:lnTo>
                  <a:lnTo>
                    <a:pt x="555040" y="25438"/>
                  </a:lnTo>
                  <a:lnTo>
                    <a:pt x="554977" y="26162"/>
                  </a:lnTo>
                  <a:lnTo>
                    <a:pt x="555434" y="26771"/>
                  </a:lnTo>
                  <a:lnTo>
                    <a:pt x="556183" y="26847"/>
                  </a:lnTo>
                  <a:lnTo>
                    <a:pt x="556983" y="26936"/>
                  </a:lnTo>
                  <a:lnTo>
                    <a:pt x="557542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387"/>
                  </a:moveTo>
                  <a:lnTo>
                    <a:pt x="561860" y="24815"/>
                  </a:lnTo>
                  <a:lnTo>
                    <a:pt x="561111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76" y="25895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0819" y="27305"/>
                  </a:lnTo>
                  <a:lnTo>
                    <a:pt x="561619" y="27393"/>
                  </a:lnTo>
                  <a:lnTo>
                    <a:pt x="562178" y="26885"/>
                  </a:lnTo>
                  <a:lnTo>
                    <a:pt x="562317" y="25387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85"/>
                  </a:lnTo>
                  <a:lnTo>
                    <a:pt x="565746" y="25196"/>
                  </a:lnTo>
                  <a:lnTo>
                    <a:pt x="564972" y="25120"/>
                  </a:lnTo>
                  <a:lnTo>
                    <a:pt x="564388" y="25603"/>
                  </a:lnTo>
                  <a:lnTo>
                    <a:pt x="564324" y="26352"/>
                  </a:lnTo>
                  <a:lnTo>
                    <a:pt x="564248" y="27089"/>
                  </a:lnTo>
                  <a:lnTo>
                    <a:pt x="564705" y="27698"/>
                  </a:lnTo>
                  <a:lnTo>
                    <a:pt x="565454" y="27774"/>
                  </a:lnTo>
                  <a:lnTo>
                    <a:pt x="566254" y="27851"/>
                  </a:lnTo>
                  <a:lnTo>
                    <a:pt x="566813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588" y="26314"/>
                  </a:moveTo>
                  <a:lnTo>
                    <a:pt x="571131" y="25730"/>
                  </a:lnTo>
                  <a:lnTo>
                    <a:pt x="569620" y="25590"/>
                  </a:lnTo>
                  <a:lnTo>
                    <a:pt x="569023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41" y="28168"/>
                  </a:lnTo>
                  <a:lnTo>
                    <a:pt x="570103" y="28232"/>
                  </a:lnTo>
                  <a:lnTo>
                    <a:pt x="570890" y="28321"/>
                  </a:lnTo>
                  <a:lnTo>
                    <a:pt x="571449" y="27813"/>
                  </a:lnTo>
                  <a:lnTo>
                    <a:pt x="571588" y="26314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200"/>
                  </a:lnTo>
                  <a:lnTo>
                    <a:pt x="574255" y="26047"/>
                  </a:lnTo>
                  <a:lnTo>
                    <a:pt x="573671" y="26530"/>
                  </a:lnTo>
                  <a:lnTo>
                    <a:pt x="573595" y="27279"/>
                  </a:lnTo>
                  <a:lnTo>
                    <a:pt x="573519" y="28016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78"/>
                  </a:lnTo>
                  <a:lnTo>
                    <a:pt x="576084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41"/>
                  </a:moveTo>
                  <a:lnTo>
                    <a:pt x="580415" y="26657"/>
                  </a:lnTo>
                  <a:lnTo>
                    <a:pt x="578904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54" y="28486"/>
                  </a:lnTo>
                  <a:lnTo>
                    <a:pt x="578624" y="29083"/>
                  </a:lnTo>
                  <a:lnTo>
                    <a:pt x="580174" y="29248"/>
                  </a:lnTo>
                  <a:lnTo>
                    <a:pt x="580720" y="28740"/>
                  </a:lnTo>
                  <a:lnTo>
                    <a:pt x="580872" y="27241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50" y="27127"/>
                  </a:lnTo>
                  <a:lnTo>
                    <a:pt x="584288" y="27051"/>
                  </a:lnTo>
                  <a:lnTo>
                    <a:pt x="583539" y="26974"/>
                  </a:lnTo>
                  <a:lnTo>
                    <a:pt x="582942" y="27457"/>
                  </a:lnTo>
                  <a:lnTo>
                    <a:pt x="582866" y="28206"/>
                  </a:lnTo>
                  <a:lnTo>
                    <a:pt x="582790" y="28943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05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86" y="27584"/>
                  </a:lnTo>
                  <a:lnTo>
                    <a:pt x="588175" y="27444"/>
                  </a:lnTo>
                  <a:lnTo>
                    <a:pt x="587578" y="27927"/>
                  </a:lnTo>
                  <a:lnTo>
                    <a:pt x="587514" y="28676"/>
                  </a:lnTo>
                  <a:lnTo>
                    <a:pt x="587438" y="29413"/>
                  </a:lnTo>
                  <a:lnTo>
                    <a:pt x="587895" y="30010"/>
                  </a:lnTo>
                  <a:lnTo>
                    <a:pt x="588645" y="30086"/>
                  </a:lnTo>
                  <a:lnTo>
                    <a:pt x="589445" y="30175"/>
                  </a:lnTo>
                  <a:lnTo>
                    <a:pt x="590003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91" y="28638"/>
                  </a:moveTo>
                  <a:lnTo>
                    <a:pt x="594321" y="28054"/>
                  </a:lnTo>
                  <a:lnTo>
                    <a:pt x="592810" y="27901"/>
                  </a:lnTo>
                  <a:lnTo>
                    <a:pt x="592226" y="28384"/>
                  </a:lnTo>
                  <a:lnTo>
                    <a:pt x="592150" y="29133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3293" y="30556"/>
                  </a:lnTo>
                  <a:lnTo>
                    <a:pt x="594080" y="30632"/>
                  </a:lnTo>
                  <a:lnTo>
                    <a:pt x="594639" y="30137"/>
                  </a:lnTo>
                  <a:lnTo>
                    <a:pt x="594791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10428313" y="6222612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23"/>
                  </a:moveTo>
                  <a:lnTo>
                    <a:pt x="2247" y="139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65"/>
                  </a:lnTo>
                  <a:lnTo>
                    <a:pt x="1219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05" y="723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83" y="609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54" y="3111"/>
                  </a:lnTo>
                  <a:lnTo>
                    <a:pt x="6642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51"/>
                  </a:moveTo>
                  <a:lnTo>
                    <a:pt x="11518" y="1066"/>
                  </a:lnTo>
                  <a:lnTo>
                    <a:pt x="10020" y="927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06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78"/>
                  </a:moveTo>
                  <a:lnTo>
                    <a:pt x="20802" y="1993"/>
                  </a:lnTo>
                  <a:lnTo>
                    <a:pt x="19291" y="1841"/>
                  </a:lnTo>
                  <a:lnTo>
                    <a:pt x="18694" y="2324"/>
                  </a:lnTo>
                  <a:lnTo>
                    <a:pt x="18618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63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41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43" y="3505"/>
                  </a:moveTo>
                  <a:lnTo>
                    <a:pt x="30073" y="2921"/>
                  </a:lnTo>
                  <a:lnTo>
                    <a:pt x="28575" y="2768"/>
                  </a:lnTo>
                  <a:lnTo>
                    <a:pt x="27978" y="3251"/>
                  </a:lnTo>
                  <a:lnTo>
                    <a:pt x="27901" y="4013"/>
                  </a:lnTo>
                  <a:lnTo>
                    <a:pt x="27825" y="4737"/>
                  </a:lnTo>
                  <a:lnTo>
                    <a:pt x="28282" y="5346"/>
                  </a:lnTo>
                  <a:lnTo>
                    <a:pt x="29044" y="5422"/>
                  </a:lnTo>
                  <a:lnTo>
                    <a:pt x="29832" y="5511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327659" h="35560">
                  <a:moveTo>
                    <a:pt x="35179" y="3962"/>
                  </a:moveTo>
                  <a:lnTo>
                    <a:pt x="34709" y="3390"/>
                  </a:lnTo>
                  <a:lnTo>
                    <a:pt x="33959" y="3302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4480" y="5969"/>
                  </a:lnTo>
                  <a:lnTo>
                    <a:pt x="35026" y="5461"/>
                  </a:lnTo>
                  <a:lnTo>
                    <a:pt x="35179" y="3962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60"/>
                  </a:lnTo>
                  <a:lnTo>
                    <a:pt x="38595" y="3771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096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62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50" y="4889"/>
                  </a:moveTo>
                  <a:lnTo>
                    <a:pt x="43992" y="4318"/>
                  </a:lnTo>
                  <a:lnTo>
                    <a:pt x="43230" y="4229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397"/>
                  </a:lnTo>
                  <a:lnTo>
                    <a:pt x="41744" y="6134"/>
                  </a:lnTo>
                  <a:lnTo>
                    <a:pt x="42202" y="6731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889"/>
                  </a:lnTo>
                  <a:close/>
                </a:path>
                <a:path w="327659" h="35560">
                  <a:moveTo>
                    <a:pt x="49085" y="5359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327659" h="35560">
                  <a:moveTo>
                    <a:pt x="53721" y="5816"/>
                  </a:moveTo>
                  <a:lnTo>
                    <a:pt x="53263" y="5232"/>
                  </a:lnTo>
                  <a:lnTo>
                    <a:pt x="51752" y="5092"/>
                  </a:lnTo>
                  <a:lnTo>
                    <a:pt x="51155" y="5562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58"/>
                  </a:lnTo>
                  <a:lnTo>
                    <a:pt x="52222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21" y="5816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899" y="5702"/>
                  </a:lnTo>
                  <a:lnTo>
                    <a:pt x="56400" y="5549"/>
                  </a:lnTo>
                  <a:lnTo>
                    <a:pt x="55803" y="6019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70" y="8204"/>
                  </a:lnTo>
                  <a:lnTo>
                    <a:pt x="57658" y="8280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43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489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56" y="8585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52" y="8242"/>
                  </a:lnTo>
                  <a:lnTo>
                    <a:pt x="63004" y="6743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16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22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34" y="8178"/>
                  </a:lnTo>
                  <a:lnTo>
                    <a:pt x="69570" y="8902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597"/>
                  </a:moveTo>
                  <a:lnTo>
                    <a:pt x="81089" y="8013"/>
                  </a:lnTo>
                  <a:lnTo>
                    <a:pt x="79578" y="7861"/>
                  </a:lnTo>
                  <a:lnTo>
                    <a:pt x="78981" y="8343"/>
                  </a:lnTo>
                  <a:lnTo>
                    <a:pt x="78917" y="9105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060" y="10515"/>
                  </a:lnTo>
                  <a:lnTo>
                    <a:pt x="80848" y="10591"/>
                  </a:lnTo>
                  <a:lnTo>
                    <a:pt x="81407" y="10096"/>
                  </a:lnTo>
                  <a:lnTo>
                    <a:pt x="81546" y="8597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25" y="8470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34" y="10909"/>
                  </a:lnTo>
                  <a:lnTo>
                    <a:pt x="85496" y="11061"/>
                  </a:lnTo>
                  <a:lnTo>
                    <a:pt x="86042" y="10553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60" y="8940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18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82"/>
                  </a:moveTo>
                  <a:lnTo>
                    <a:pt x="95008" y="9398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48" y="11226"/>
                  </a:lnTo>
                  <a:lnTo>
                    <a:pt x="93218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13" y="11480"/>
                  </a:lnTo>
                  <a:lnTo>
                    <a:pt x="95465" y="9982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44" y="9867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47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46"/>
                  </a:lnTo>
                  <a:lnTo>
                    <a:pt x="99961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36" y="10909"/>
                  </a:moveTo>
                  <a:lnTo>
                    <a:pt x="104279" y="10325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50"/>
                  </a:lnTo>
                  <a:lnTo>
                    <a:pt x="103238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327659" h="35560">
                  <a:moveTo>
                    <a:pt x="109372" y="11379"/>
                  </a:moveTo>
                  <a:lnTo>
                    <a:pt x="108915" y="10795"/>
                  </a:lnTo>
                  <a:lnTo>
                    <a:pt x="107403" y="10642"/>
                  </a:lnTo>
                  <a:lnTo>
                    <a:pt x="106807" y="11125"/>
                  </a:lnTo>
                  <a:lnTo>
                    <a:pt x="106743" y="11874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86" y="13296"/>
                  </a:lnTo>
                  <a:lnTo>
                    <a:pt x="108673" y="13373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327659" h="35560">
                  <a:moveTo>
                    <a:pt x="114020" y="11836"/>
                  </a:moveTo>
                  <a:lnTo>
                    <a:pt x="113550" y="11252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77"/>
                  </a:lnTo>
                  <a:lnTo>
                    <a:pt x="112522" y="13754"/>
                  </a:lnTo>
                  <a:lnTo>
                    <a:pt x="113309" y="13843"/>
                  </a:lnTo>
                  <a:lnTo>
                    <a:pt x="113868" y="13335"/>
                  </a:lnTo>
                  <a:lnTo>
                    <a:pt x="114020" y="11836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38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34" y="12179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50" y="13271"/>
                  </a:lnTo>
                  <a:lnTo>
                    <a:pt x="120573" y="13995"/>
                  </a:lnTo>
                  <a:lnTo>
                    <a:pt x="121043" y="14605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39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36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27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690"/>
                  </a:moveTo>
                  <a:lnTo>
                    <a:pt x="132105" y="13119"/>
                  </a:lnTo>
                  <a:lnTo>
                    <a:pt x="131356" y="13030"/>
                  </a:lnTo>
                  <a:lnTo>
                    <a:pt x="130594" y="12954"/>
                  </a:lnTo>
                  <a:lnTo>
                    <a:pt x="129997" y="13436"/>
                  </a:lnTo>
                  <a:lnTo>
                    <a:pt x="129921" y="14198"/>
                  </a:lnTo>
                  <a:lnTo>
                    <a:pt x="129857" y="14922"/>
                  </a:lnTo>
                  <a:lnTo>
                    <a:pt x="130314" y="15532"/>
                  </a:lnTo>
                  <a:lnTo>
                    <a:pt x="131064" y="15608"/>
                  </a:lnTo>
                  <a:lnTo>
                    <a:pt x="131864" y="15684"/>
                  </a:lnTo>
                  <a:lnTo>
                    <a:pt x="132422" y="15189"/>
                  </a:lnTo>
                  <a:lnTo>
                    <a:pt x="132562" y="13690"/>
                  </a:lnTo>
                  <a:close/>
                </a:path>
                <a:path w="327659" h="35560">
                  <a:moveTo>
                    <a:pt x="137198" y="14147"/>
                  </a:moveTo>
                  <a:lnTo>
                    <a:pt x="136740" y="13576"/>
                  </a:lnTo>
                  <a:lnTo>
                    <a:pt x="135991" y="13500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712" y="16065"/>
                  </a:lnTo>
                  <a:lnTo>
                    <a:pt x="136499" y="16154"/>
                  </a:lnTo>
                  <a:lnTo>
                    <a:pt x="137058" y="15646"/>
                  </a:lnTo>
                  <a:lnTo>
                    <a:pt x="137198" y="14147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76" y="14033"/>
                  </a:lnTo>
                  <a:lnTo>
                    <a:pt x="139877" y="13881"/>
                  </a:lnTo>
                  <a:lnTo>
                    <a:pt x="139280" y="14363"/>
                  </a:lnTo>
                  <a:lnTo>
                    <a:pt x="139204" y="15125"/>
                  </a:lnTo>
                  <a:lnTo>
                    <a:pt x="139128" y="15849"/>
                  </a:lnTo>
                  <a:lnTo>
                    <a:pt x="139585" y="16459"/>
                  </a:lnTo>
                  <a:lnTo>
                    <a:pt x="140347" y="16535"/>
                  </a:lnTo>
                  <a:lnTo>
                    <a:pt x="141135" y="16611"/>
                  </a:lnTo>
                  <a:lnTo>
                    <a:pt x="141693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490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33" y="16929"/>
                  </a:lnTo>
                  <a:lnTo>
                    <a:pt x="144983" y="16992"/>
                  </a:lnTo>
                  <a:lnTo>
                    <a:pt x="145783" y="17081"/>
                  </a:lnTo>
                  <a:lnTo>
                    <a:pt x="146329" y="16573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40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38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02"/>
                  </a:moveTo>
                  <a:lnTo>
                    <a:pt x="155295" y="15417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10"/>
                  </a:lnTo>
                  <a:lnTo>
                    <a:pt x="153047" y="17246"/>
                  </a:lnTo>
                  <a:lnTo>
                    <a:pt x="153504" y="17843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52" y="16002"/>
                  </a:lnTo>
                  <a:close/>
                </a:path>
                <a:path w="327659" h="35560">
                  <a:moveTo>
                    <a:pt x="160388" y="16471"/>
                  </a:moveTo>
                  <a:lnTo>
                    <a:pt x="159931" y="15887"/>
                  </a:lnTo>
                  <a:lnTo>
                    <a:pt x="158419" y="15735"/>
                  </a:lnTo>
                  <a:lnTo>
                    <a:pt x="157822" y="16217"/>
                  </a:lnTo>
                  <a:lnTo>
                    <a:pt x="157759" y="16967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9702" y="18465"/>
                  </a:lnTo>
                  <a:lnTo>
                    <a:pt x="160248" y="17970"/>
                  </a:lnTo>
                  <a:lnTo>
                    <a:pt x="160388" y="16471"/>
                  </a:lnTo>
                  <a:close/>
                </a:path>
                <a:path w="327659" h="35560">
                  <a:moveTo>
                    <a:pt x="165036" y="16929"/>
                  </a:moveTo>
                  <a:lnTo>
                    <a:pt x="164566" y="16344"/>
                  </a:lnTo>
                  <a:lnTo>
                    <a:pt x="163068" y="16205"/>
                  </a:lnTo>
                  <a:lnTo>
                    <a:pt x="162471" y="16675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75" y="18770"/>
                  </a:lnTo>
                  <a:lnTo>
                    <a:pt x="163537" y="18846"/>
                  </a:lnTo>
                  <a:lnTo>
                    <a:pt x="164325" y="18935"/>
                  </a:lnTo>
                  <a:lnTo>
                    <a:pt x="164884" y="18427"/>
                  </a:lnTo>
                  <a:lnTo>
                    <a:pt x="165036" y="16929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02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11" y="19240"/>
                  </a:lnTo>
                  <a:lnTo>
                    <a:pt x="168173" y="19316"/>
                  </a:lnTo>
                  <a:lnTo>
                    <a:pt x="168960" y="19392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50" y="17272"/>
                  </a:lnTo>
                  <a:lnTo>
                    <a:pt x="172339" y="17132"/>
                  </a:lnTo>
                  <a:lnTo>
                    <a:pt x="171742" y="17602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59" y="19697"/>
                  </a:lnTo>
                  <a:lnTo>
                    <a:pt x="172808" y="19773"/>
                  </a:lnTo>
                  <a:lnTo>
                    <a:pt x="173609" y="19862"/>
                  </a:lnTo>
                  <a:lnTo>
                    <a:pt x="174155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29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21"/>
                  </a:lnTo>
                  <a:lnTo>
                    <a:pt x="176225" y="19558"/>
                  </a:lnTo>
                  <a:lnTo>
                    <a:pt x="176695" y="20167"/>
                  </a:lnTo>
                  <a:lnTo>
                    <a:pt x="178257" y="20320"/>
                  </a:lnTo>
                  <a:lnTo>
                    <a:pt x="178790" y="19812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83"/>
                  </a:moveTo>
                  <a:lnTo>
                    <a:pt x="183121" y="18199"/>
                  </a:lnTo>
                  <a:lnTo>
                    <a:pt x="181610" y="18046"/>
                  </a:lnTo>
                  <a:lnTo>
                    <a:pt x="181013" y="18529"/>
                  </a:lnTo>
                  <a:lnTo>
                    <a:pt x="180949" y="19291"/>
                  </a:lnTo>
                  <a:lnTo>
                    <a:pt x="180873" y="20015"/>
                  </a:lnTo>
                  <a:lnTo>
                    <a:pt x="181330" y="20624"/>
                  </a:lnTo>
                  <a:lnTo>
                    <a:pt x="182079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78" y="18783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56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28" y="21158"/>
                  </a:lnTo>
                  <a:lnTo>
                    <a:pt x="187515" y="21247"/>
                  </a:lnTo>
                  <a:lnTo>
                    <a:pt x="188074" y="20739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392" y="19126"/>
                  </a:lnTo>
                  <a:lnTo>
                    <a:pt x="190893" y="18973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44" y="20942"/>
                  </a:lnTo>
                  <a:lnTo>
                    <a:pt x="190601" y="21551"/>
                  </a:lnTo>
                  <a:lnTo>
                    <a:pt x="191363" y="21628"/>
                  </a:lnTo>
                  <a:lnTo>
                    <a:pt x="192151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67"/>
                  </a:moveTo>
                  <a:lnTo>
                    <a:pt x="197040" y="19583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49" y="22021"/>
                  </a:lnTo>
                  <a:lnTo>
                    <a:pt x="195999" y="22085"/>
                  </a:lnTo>
                  <a:lnTo>
                    <a:pt x="196799" y="22174"/>
                  </a:lnTo>
                  <a:lnTo>
                    <a:pt x="197345" y="21666"/>
                  </a:lnTo>
                  <a:lnTo>
                    <a:pt x="197497" y="20167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53"/>
                  </a:lnTo>
                  <a:lnTo>
                    <a:pt x="200152" y="19900"/>
                  </a:lnTo>
                  <a:lnTo>
                    <a:pt x="199567" y="20383"/>
                  </a:lnTo>
                  <a:lnTo>
                    <a:pt x="199491" y="21145"/>
                  </a:lnTo>
                  <a:lnTo>
                    <a:pt x="199428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094"/>
                  </a:moveTo>
                  <a:lnTo>
                    <a:pt x="206311" y="20510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12"/>
                  </a:lnTo>
                  <a:lnTo>
                    <a:pt x="206070" y="23101"/>
                  </a:lnTo>
                  <a:lnTo>
                    <a:pt x="206616" y="22593"/>
                  </a:lnTo>
                  <a:lnTo>
                    <a:pt x="206768" y="21094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80"/>
                  </a:lnTo>
                  <a:lnTo>
                    <a:pt x="209435" y="20828"/>
                  </a:lnTo>
                  <a:lnTo>
                    <a:pt x="208838" y="21310"/>
                  </a:lnTo>
                  <a:lnTo>
                    <a:pt x="208762" y="22059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58"/>
                  </a:lnTo>
                  <a:lnTo>
                    <a:pt x="211264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52" y="22021"/>
                  </a:moveTo>
                  <a:lnTo>
                    <a:pt x="215582" y="21437"/>
                  </a:lnTo>
                  <a:lnTo>
                    <a:pt x="214071" y="21297"/>
                  </a:lnTo>
                  <a:lnTo>
                    <a:pt x="213487" y="21767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63"/>
                  </a:lnTo>
                  <a:lnTo>
                    <a:pt x="214553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52" y="22021"/>
                  </a:lnTo>
                  <a:close/>
                </a:path>
                <a:path w="327659" h="35560">
                  <a:moveTo>
                    <a:pt x="220687" y="22491"/>
                  </a:moveTo>
                  <a:lnTo>
                    <a:pt x="220218" y="21907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87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89" y="24409"/>
                  </a:lnTo>
                  <a:lnTo>
                    <a:pt x="219976" y="24485"/>
                  </a:lnTo>
                  <a:lnTo>
                    <a:pt x="220535" y="23990"/>
                  </a:lnTo>
                  <a:lnTo>
                    <a:pt x="220687" y="22491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53" y="22364"/>
                  </a:lnTo>
                  <a:lnTo>
                    <a:pt x="223354" y="22212"/>
                  </a:lnTo>
                  <a:lnTo>
                    <a:pt x="222758" y="22694"/>
                  </a:lnTo>
                  <a:lnTo>
                    <a:pt x="222681" y="23456"/>
                  </a:lnTo>
                  <a:lnTo>
                    <a:pt x="222605" y="24180"/>
                  </a:lnTo>
                  <a:lnTo>
                    <a:pt x="223062" y="24790"/>
                  </a:lnTo>
                  <a:lnTo>
                    <a:pt x="223824" y="24866"/>
                  </a:lnTo>
                  <a:lnTo>
                    <a:pt x="224612" y="24955"/>
                  </a:lnTo>
                  <a:lnTo>
                    <a:pt x="225171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21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14"/>
                  </a:lnTo>
                  <a:lnTo>
                    <a:pt x="227241" y="24650"/>
                  </a:lnTo>
                  <a:lnTo>
                    <a:pt x="227711" y="25260"/>
                  </a:lnTo>
                  <a:lnTo>
                    <a:pt x="229260" y="25412"/>
                  </a:lnTo>
                  <a:lnTo>
                    <a:pt x="229806" y="24904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76"/>
                  </a:moveTo>
                  <a:lnTo>
                    <a:pt x="234137" y="23291"/>
                  </a:lnTo>
                  <a:lnTo>
                    <a:pt x="232625" y="23139"/>
                  </a:lnTo>
                  <a:lnTo>
                    <a:pt x="232029" y="23622"/>
                  </a:lnTo>
                  <a:lnTo>
                    <a:pt x="231965" y="24384"/>
                  </a:lnTo>
                  <a:lnTo>
                    <a:pt x="231889" y="25107"/>
                  </a:lnTo>
                  <a:lnTo>
                    <a:pt x="232346" y="25717"/>
                  </a:lnTo>
                  <a:lnTo>
                    <a:pt x="233095" y="25793"/>
                  </a:lnTo>
                  <a:lnTo>
                    <a:pt x="233895" y="25882"/>
                  </a:lnTo>
                  <a:lnTo>
                    <a:pt x="234454" y="25374"/>
                  </a:lnTo>
                  <a:lnTo>
                    <a:pt x="234594" y="23876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8023" y="23685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44" y="26250"/>
                  </a:lnTo>
                  <a:lnTo>
                    <a:pt x="238531" y="26339"/>
                  </a:lnTo>
                  <a:lnTo>
                    <a:pt x="239090" y="25831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03"/>
                  </a:moveTo>
                  <a:lnTo>
                    <a:pt x="243408" y="24218"/>
                  </a:lnTo>
                  <a:lnTo>
                    <a:pt x="241896" y="24066"/>
                  </a:lnTo>
                  <a:lnTo>
                    <a:pt x="241300" y="24549"/>
                  </a:lnTo>
                  <a:lnTo>
                    <a:pt x="241236" y="25311"/>
                  </a:lnTo>
                  <a:lnTo>
                    <a:pt x="241160" y="26035"/>
                  </a:lnTo>
                  <a:lnTo>
                    <a:pt x="241617" y="26644"/>
                  </a:lnTo>
                  <a:lnTo>
                    <a:pt x="242379" y="26720"/>
                  </a:lnTo>
                  <a:lnTo>
                    <a:pt x="243166" y="26809"/>
                  </a:lnTo>
                  <a:lnTo>
                    <a:pt x="243725" y="26301"/>
                  </a:lnTo>
                  <a:lnTo>
                    <a:pt x="243865" y="24803"/>
                  </a:lnTo>
                  <a:close/>
                </a:path>
                <a:path w="327659" h="35560">
                  <a:moveTo>
                    <a:pt x="248513" y="25260"/>
                  </a:moveTo>
                  <a:lnTo>
                    <a:pt x="248043" y="24676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53" y="27101"/>
                  </a:lnTo>
                  <a:lnTo>
                    <a:pt x="247015" y="27178"/>
                  </a:lnTo>
                  <a:lnTo>
                    <a:pt x="247802" y="27266"/>
                  </a:lnTo>
                  <a:lnTo>
                    <a:pt x="248361" y="26758"/>
                  </a:lnTo>
                  <a:lnTo>
                    <a:pt x="248513" y="25260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38"/>
                  </a:lnTo>
                  <a:lnTo>
                    <a:pt x="250431" y="26962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24"/>
                  </a:lnTo>
                  <a:lnTo>
                    <a:pt x="252996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187"/>
                  </a:moveTo>
                  <a:lnTo>
                    <a:pt x="257327" y="25603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36" y="28028"/>
                  </a:lnTo>
                  <a:lnTo>
                    <a:pt x="256286" y="28105"/>
                  </a:lnTo>
                  <a:lnTo>
                    <a:pt x="257086" y="28194"/>
                  </a:lnTo>
                  <a:lnTo>
                    <a:pt x="257632" y="27686"/>
                  </a:lnTo>
                  <a:lnTo>
                    <a:pt x="257784" y="26187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73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78" y="27152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1734" y="28651"/>
                  </a:lnTo>
                  <a:lnTo>
                    <a:pt x="262280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14"/>
                  </a:moveTo>
                  <a:lnTo>
                    <a:pt x="266598" y="26530"/>
                  </a:lnTo>
                  <a:lnTo>
                    <a:pt x="265087" y="26390"/>
                  </a:lnTo>
                  <a:lnTo>
                    <a:pt x="264490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07" y="28956"/>
                  </a:lnTo>
                  <a:lnTo>
                    <a:pt x="265569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55" y="27114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7000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205" y="29502"/>
                  </a:lnTo>
                  <a:lnTo>
                    <a:pt x="270992" y="29578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39" y="28041"/>
                  </a:moveTo>
                  <a:lnTo>
                    <a:pt x="275869" y="27457"/>
                  </a:lnTo>
                  <a:lnTo>
                    <a:pt x="274370" y="27305"/>
                  </a:lnTo>
                  <a:lnTo>
                    <a:pt x="273773" y="27787"/>
                  </a:lnTo>
                  <a:lnTo>
                    <a:pt x="273697" y="28549"/>
                  </a:lnTo>
                  <a:lnTo>
                    <a:pt x="273621" y="29273"/>
                  </a:lnTo>
                  <a:lnTo>
                    <a:pt x="274078" y="29883"/>
                  </a:lnTo>
                  <a:lnTo>
                    <a:pt x="274840" y="29959"/>
                  </a:lnTo>
                  <a:lnTo>
                    <a:pt x="275628" y="30048"/>
                  </a:lnTo>
                  <a:lnTo>
                    <a:pt x="276186" y="29540"/>
                  </a:lnTo>
                  <a:lnTo>
                    <a:pt x="276339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755" y="27851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06"/>
                  </a:lnTo>
                  <a:lnTo>
                    <a:pt x="278257" y="29743"/>
                  </a:lnTo>
                  <a:lnTo>
                    <a:pt x="278726" y="30353"/>
                  </a:lnTo>
                  <a:lnTo>
                    <a:pt x="279476" y="30416"/>
                  </a:lnTo>
                  <a:lnTo>
                    <a:pt x="280276" y="30505"/>
                  </a:lnTo>
                  <a:lnTo>
                    <a:pt x="280822" y="29997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53" y="28384"/>
                  </a:lnTo>
                  <a:lnTo>
                    <a:pt x="283641" y="28232"/>
                  </a:lnTo>
                  <a:lnTo>
                    <a:pt x="283044" y="28714"/>
                  </a:lnTo>
                  <a:lnTo>
                    <a:pt x="282968" y="29476"/>
                  </a:lnTo>
                  <a:lnTo>
                    <a:pt x="282905" y="30200"/>
                  </a:lnTo>
                  <a:lnTo>
                    <a:pt x="283362" y="30810"/>
                  </a:lnTo>
                  <a:lnTo>
                    <a:pt x="284111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41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8747" y="31343"/>
                  </a:lnTo>
                  <a:lnTo>
                    <a:pt x="289547" y="31432"/>
                  </a:lnTo>
                  <a:lnTo>
                    <a:pt x="290106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94" y="29895"/>
                  </a:moveTo>
                  <a:lnTo>
                    <a:pt x="294424" y="29311"/>
                  </a:lnTo>
                  <a:lnTo>
                    <a:pt x="292912" y="29159"/>
                  </a:lnTo>
                  <a:lnTo>
                    <a:pt x="292315" y="29641"/>
                  </a:lnTo>
                  <a:lnTo>
                    <a:pt x="292252" y="30403"/>
                  </a:lnTo>
                  <a:lnTo>
                    <a:pt x="292176" y="31127"/>
                  </a:lnTo>
                  <a:lnTo>
                    <a:pt x="292633" y="31737"/>
                  </a:lnTo>
                  <a:lnTo>
                    <a:pt x="294195" y="31889"/>
                  </a:lnTo>
                  <a:lnTo>
                    <a:pt x="294741" y="31394"/>
                  </a:lnTo>
                  <a:lnTo>
                    <a:pt x="294817" y="30657"/>
                  </a:lnTo>
                  <a:lnTo>
                    <a:pt x="294894" y="29895"/>
                  </a:lnTo>
                  <a:close/>
                </a:path>
                <a:path w="327659" h="35560">
                  <a:moveTo>
                    <a:pt x="299529" y="30353"/>
                  </a:moveTo>
                  <a:lnTo>
                    <a:pt x="299059" y="29768"/>
                  </a:lnTo>
                  <a:lnTo>
                    <a:pt x="297548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68" y="32194"/>
                  </a:lnTo>
                  <a:lnTo>
                    <a:pt x="298030" y="32270"/>
                  </a:lnTo>
                  <a:lnTo>
                    <a:pt x="298818" y="32359"/>
                  </a:lnTo>
                  <a:lnTo>
                    <a:pt x="299377" y="31851"/>
                  </a:lnTo>
                  <a:lnTo>
                    <a:pt x="299529" y="30353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695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23" y="31330"/>
                  </a:lnTo>
                  <a:lnTo>
                    <a:pt x="301447" y="32054"/>
                  </a:lnTo>
                  <a:lnTo>
                    <a:pt x="301904" y="32664"/>
                  </a:lnTo>
                  <a:lnTo>
                    <a:pt x="302666" y="32740"/>
                  </a:lnTo>
                  <a:lnTo>
                    <a:pt x="303453" y="32816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80"/>
                  </a:moveTo>
                  <a:lnTo>
                    <a:pt x="308343" y="30708"/>
                  </a:lnTo>
                  <a:lnTo>
                    <a:pt x="307581" y="30619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52" y="33121"/>
                  </a:lnTo>
                  <a:lnTo>
                    <a:pt x="307301" y="33197"/>
                  </a:lnTo>
                  <a:lnTo>
                    <a:pt x="308102" y="33286"/>
                  </a:lnTo>
                  <a:lnTo>
                    <a:pt x="308648" y="32778"/>
                  </a:lnTo>
                  <a:lnTo>
                    <a:pt x="308800" y="31280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78" y="31165"/>
                  </a:lnTo>
                  <a:lnTo>
                    <a:pt x="311454" y="31013"/>
                  </a:lnTo>
                  <a:lnTo>
                    <a:pt x="310870" y="31496"/>
                  </a:lnTo>
                  <a:lnTo>
                    <a:pt x="310794" y="32245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43"/>
                  </a:lnTo>
                  <a:lnTo>
                    <a:pt x="313296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07"/>
                  </a:moveTo>
                  <a:lnTo>
                    <a:pt x="317614" y="31623"/>
                  </a:lnTo>
                  <a:lnTo>
                    <a:pt x="316103" y="31483"/>
                  </a:lnTo>
                  <a:lnTo>
                    <a:pt x="315506" y="31953"/>
                  </a:lnTo>
                  <a:lnTo>
                    <a:pt x="315429" y="32715"/>
                  </a:lnTo>
                  <a:lnTo>
                    <a:pt x="315366" y="33451"/>
                  </a:lnTo>
                  <a:lnTo>
                    <a:pt x="315823" y="34048"/>
                  </a:lnTo>
                  <a:lnTo>
                    <a:pt x="316572" y="34124"/>
                  </a:lnTo>
                  <a:lnTo>
                    <a:pt x="317373" y="34213"/>
                  </a:lnTo>
                  <a:lnTo>
                    <a:pt x="317931" y="33705"/>
                  </a:lnTo>
                  <a:lnTo>
                    <a:pt x="318071" y="32207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092"/>
                  </a:lnTo>
                  <a:lnTo>
                    <a:pt x="320738" y="31940"/>
                  </a:lnTo>
                  <a:lnTo>
                    <a:pt x="320141" y="32423"/>
                  </a:lnTo>
                  <a:lnTo>
                    <a:pt x="320078" y="33172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21" y="34594"/>
                  </a:lnTo>
                  <a:lnTo>
                    <a:pt x="322008" y="34671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85" y="32550"/>
                  </a:lnTo>
                  <a:lnTo>
                    <a:pt x="325386" y="32397"/>
                  </a:lnTo>
                  <a:lnTo>
                    <a:pt x="324789" y="32880"/>
                  </a:lnTo>
                  <a:lnTo>
                    <a:pt x="324713" y="33642"/>
                  </a:lnTo>
                  <a:lnTo>
                    <a:pt x="324637" y="34366"/>
                  </a:lnTo>
                  <a:lnTo>
                    <a:pt x="325094" y="34975"/>
                  </a:lnTo>
                  <a:lnTo>
                    <a:pt x="326656" y="35140"/>
                  </a:lnTo>
                  <a:lnTo>
                    <a:pt x="327202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10295369" y="6240544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23"/>
                  </a:moveTo>
                  <a:lnTo>
                    <a:pt x="2247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65"/>
                  </a:lnTo>
                  <a:lnTo>
                    <a:pt x="2019" y="2730"/>
                  </a:lnTo>
                  <a:lnTo>
                    <a:pt x="2565" y="2222"/>
                  </a:lnTo>
                  <a:lnTo>
                    <a:pt x="2717" y="723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596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51"/>
                  </a:moveTo>
                  <a:lnTo>
                    <a:pt x="11531" y="1066"/>
                  </a:lnTo>
                  <a:lnTo>
                    <a:pt x="10020" y="914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83" y="2882"/>
                  </a:lnTo>
                  <a:lnTo>
                    <a:pt x="9740" y="3492"/>
                  </a:lnTo>
                  <a:lnTo>
                    <a:pt x="11303" y="3657"/>
                  </a:lnTo>
                  <a:lnTo>
                    <a:pt x="11849" y="3149"/>
                  </a:lnTo>
                  <a:lnTo>
                    <a:pt x="11988" y="1651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5417" y="1460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25"/>
                  </a:lnTo>
                  <a:lnTo>
                    <a:pt x="15925" y="4114"/>
                  </a:lnTo>
                  <a:lnTo>
                    <a:pt x="16484" y="3606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78"/>
                  </a:moveTo>
                  <a:lnTo>
                    <a:pt x="20802" y="1993"/>
                  </a:lnTo>
                  <a:lnTo>
                    <a:pt x="19291" y="1841"/>
                  </a:lnTo>
                  <a:lnTo>
                    <a:pt x="18694" y="2324"/>
                  </a:lnTo>
                  <a:lnTo>
                    <a:pt x="18630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73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594995" h="31114">
                  <a:moveTo>
                    <a:pt x="25908" y="3048"/>
                  </a:moveTo>
                  <a:lnTo>
                    <a:pt x="25438" y="2451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53"/>
                  </a:lnTo>
                  <a:lnTo>
                    <a:pt x="25196" y="5041"/>
                  </a:lnTo>
                  <a:lnTo>
                    <a:pt x="25755" y="4533"/>
                  </a:lnTo>
                  <a:lnTo>
                    <a:pt x="25908" y="3048"/>
                  </a:lnTo>
                  <a:close/>
                </a:path>
                <a:path w="594995" h="31114">
                  <a:moveTo>
                    <a:pt x="30543" y="3517"/>
                  </a:moveTo>
                  <a:lnTo>
                    <a:pt x="30086" y="2921"/>
                  </a:lnTo>
                  <a:lnTo>
                    <a:pt x="28575" y="2768"/>
                  </a:lnTo>
                  <a:lnTo>
                    <a:pt x="27978" y="3251"/>
                  </a:lnTo>
                  <a:lnTo>
                    <a:pt x="27901" y="4000"/>
                  </a:lnTo>
                  <a:lnTo>
                    <a:pt x="27825" y="4737"/>
                  </a:lnTo>
                  <a:lnTo>
                    <a:pt x="28295" y="5346"/>
                  </a:lnTo>
                  <a:lnTo>
                    <a:pt x="29044" y="5422"/>
                  </a:lnTo>
                  <a:lnTo>
                    <a:pt x="29845" y="5499"/>
                  </a:lnTo>
                  <a:lnTo>
                    <a:pt x="30391" y="5003"/>
                  </a:lnTo>
                  <a:lnTo>
                    <a:pt x="30543" y="3517"/>
                  </a:lnTo>
                  <a:close/>
                </a:path>
                <a:path w="594995" h="31114">
                  <a:moveTo>
                    <a:pt x="35179" y="3962"/>
                  </a:moveTo>
                  <a:lnTo>
                    <a:pt x="34721" y="3378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3680" y="5880"/>
                  </a:lnTo>
                  <a:lnTo>
                    <a:pt x="34480" y="5969"/>
                  </a:lnTo>
                  <a:lnTo>
                    <a:pt x="35026" y="5461"/>
                  </a:lnTo>
                  <a:lnTo>
                    <a:pt x="35179" y="3962"/>
                  </a:lnTo>
                  <a:close/>
                </a:path>
                <a:path w="594995" h="31114">
                  <a:moveTo>
                    <a:pt x="39814" y="4445"/>
                  </a:moveTo>
                  <a:lnTo>
                    <a:pt x="39357" y="3848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27"/>
                  </a:lnTo>
                  <a:lnTo>
                    <a:pt x="37109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74" y="5930"/>
                  </a:lnTo>
                  <a:lnTo>
                    <a:pt x="39814" y="4445"/>
                  </a:lnTo>
                  <a:close/>
                </a:path>
                <a:path w="594995" h="31114">
                  <a:moveTo>
                    <a:pt x="44450" y="4889"/>
                  </a:moveTo>
                  <a:lnTo>
                    <a:pt x="43992" y="4305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31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889"/>
                  </a:lnTo>
                  <a:close/>
                </a:path>
                <a:path w="594995" h="31114">
                  <a:moveTo>
                    <a:pt x="49085" y="5372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56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99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85" y="5372"/>
                  </a:lnTo>
                  <a:close/>
                </a:path>
                <a:path w="594995" h="31114">
                  <a:moveTo>
                    <a:pt x="53733" y="5816"/>
                  </a:moveTo>
                  <a:lnTo>
                    <a:pt x="53263" y="5232"/>
                  </a:lnTo>
                  <a:lnTo>
                    <a:pt x="51765" y="5092"/>
                  </a:lnTo>
                  <a:lnTo>
                    <a:pt x="51168" y="5562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58"/>
                  </a:lnTo>
                  <a:lnTo>
                    <a:pt x="52235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33" y="5816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912" y="5689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21" y="8128"/>
                  </a:lnTo>
                  <a:lnTo>
                    <a:pt x="56870" y="8191"/>
                  </a:lnTo>
                  <a:lnTo>
                    <a:pt x="57670" y="8280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43"/>
                  </a:moveTo>
                  <a:lnTo>
                    <a:pt x="62547" y="6159"/>
                  </a:lnTo>
                  <a:lnTo>
                    <a:pt x="61036" y="6007"/>
                  </a:lnTo>
                  <a:lnTo>
                    <a:pt x="60439" y="6489"/>
                  </a:lnTo>
                  <a:lnTo>
                    <a:pt x="60363" y="7251"/>
                  </a:lnTo>
                  <a:lnTo>
                    <a:pt x="60299" y="7975"/>
                  </a:lnTo>
                  <a:lnTo>
                    <a:pt x="60756" y="8585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65" y="8242"/>
                  </a:lnTo>
                  <a:lnTo>
                    <a:pt x="63004" y="6743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16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18"/>
                  </a:lnTo>
                  <a:lnTo>
                    <a:pt x="66941" y="9207"/>
                  </a:lnTo>
                  <a:lnTo>
                    <a:pt x="67500" y="8699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70"/>
                  </a:moveTo>
                  <a:lnTo>
                    <a:pt x="71818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46" y="8178"/>
                  </a:lnTo>
                  <a:lnTo>
                    <a:pt x="69570" y="8902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64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594995" h="31114">
                  <a:moveTo>
                    <a:pt x="76923" y="8140"/>
                  </a:moveTo>
                  <a:lnTo>
                    <a:pt x="76454" y="7543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69"/>
                  </a:lnTo>
                  <a:lnTo>
                    <a:pt x="75425" y="10045"/>
                  </a:lnTo>
                  <a:lnTo>
                    <a:pt x="76212" y="10134"/>
                  </a:lnTo>
                  <a:lnTo>
                    <a:pt x="76771" y="9626"/>
                  </a:lnTo>
                  <a:lnTo>
                    <a:pt x="76923" y="8140"/>
                  </a:lnTo>
                  <a:close/>
                </a:path>
                <a:path w="594995" h="31114">
                  <a:moveTo>
                    <a:pt x="81559" y="8597"/>
                  </a:moveTo>
                  <a:lnTo>
                    <a:pt x="81089" y="8013"/>
                  </a:lnTo>
                  <a:lnTo>
                    <a:pt x="79590" y="7861"/>
                  </a:lnTo>
                  <a:lnTo>
                    <a:pt x="78994" y="8343"/>
                  </a:lnTo>
                  <a:lnTo>
                    <a:pt x="78917" y="9105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060" y="10515"/>
                  </a:lnTo>
                  <a:lnTo>
                    <a:pt x="80848" y="10591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37" y="8470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47" y="10909"/>
                  </a:lnTo>
                  <a:lnTo>
                    <a:pt x="84696" y="10972"/>
                  </a:lnTo>
                  <a:lnTo>
                    <a:pt x="85496" y="11061"/>
                  </a:lnTo>
                  <a:lnTo>
                    <a:pt x="86042" y="10553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90830" y="9525"/>
                  </a:moveTo>
                  <a:lnTo>
                    <a:pt x="90373" y="8940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20"/>
                  </a:lnTo>
                  <a:lnTo>
                    <a:pt x="88112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18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594995" h="31114">
                  <a:moveTo>
                    <a:pt x="95465" y="9994"/>
                  </a:moveTo>
                  <a:lnTo>
                    <a:pt x="95008" y="9398"/>
                  </a:lnTo>
                  <a:lnTo>
                    <a:pt x="93497" y="9258"/>
                  </a:lnTo>
                  <a:lnTo>
                    <a:pt x="92900" y="9728"/>
                  </a:lnTo>
                  <a:lnTo>
                    <a:pt x="92824" y="10490"/>
                  </a:lnTo>
                  <a:lnTo>
                    <a:pt x="92760" y="11226"/>
                  </a:lnTo>
                  <a:lnTo>
                    <a:pt x="93218" y="11823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26" y="11480"/>
                  </a:lnTo>
                  <a:lnTo>
                    <a:pt x="95465" y="9994"/>
                  </a:lnTo>
                  <a:close/>
                </a:path>
                <a:path w="594995" h="31114">
                  <a:moveTo>
                    <a:pt x="100101" y="10452"/>
                  </a:moveTo>
                  <a:lnTo>
                    <a:pt x="99644" y="9867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72" y="10947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46"/>
                  </a:lnTo>
                  <a:lnTo>
                    <a:pt x="99961" y="11950"/>
                  </a:lnTo>
                  <a:lnTo>
                    <a:pt x="100101" y="10452"/>
                  </a:lnTo>
                  <a:close/>
                </a:path>
                <a:path w="594995" h="31114">
                  <a:moveTo>
                    <a:pt x="104749" y="10922"/>
                  </a:moveTo>
                  <a:lnTo>
                    <a:pt x="104279" y="10325"/>
                  </a:lnTo>
                  <a:lnTo>
                    <a:pt x="102781" y="10172"/>
                  </a:lnTo>
                  <a:lnTo>
                    <a:pt x="102184" y="10655"/>
                  </a:lnTo>
                  <a:lnTo>
                    <a:pt x="102108" y="11417"/>
                  </a:lnTo>
                  <a:lnTo>
                    <a:pt x="102031" y="12141"/>
                  </a:lnTo>
                  <a:lnTo>
                    <a:pt x="102489" y="12750"/>
                  </a:lnTo>
                  <a:lnTo>
                    <a:pt x="103251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49" y="10922"/>
                  </a:lnTo>
                  <a:close/>
                </a:path>
                <a:path w="594995" h="31114">
                  <a:moveTo>
                    <a:pt x="109385" y="11379"/>
                  </a:moveTo>
                  <a:lnTo>
                    <a:pt x="108915" y="10795"/>
                  </a:lnTo>
                  <a:lnTo>
                    <a:pt x="108165" y="10718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74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86" y="13284"/>
                  </a:lnTo>
                  <a:lnTo>
                    <a:pt x="108686" y="13373"/>
                  </a:lnTo>
                  <a:lnTo>
                    <a:pt x="109232" y="12865"/>
                  </a:lnTo>
                  <a:lnTo>
                    <a:pt x="109385" y="11379"/>
                  </a:lnTo>
                  <a:close/>
                </a:path>
                <a:path w="594995" h="31114">
                  <a:moveTo>
                    <a:pt x="114020" y="11849"/>
                  </a:moveTo>
                  <a:lnTo>
                    <a:pt x="113563" y="11264"/>
                  </a:lnTo>
                  <a:lnTo>
                    <a:pt x="112801" y="11176"/>
                  </a:lnTo>
                  <a:lnTo>
                    <a:pt x="112052" y="11099"/>
                  </a:lnTo>
                  <a:lnTo>
                    <a:pt x="111455" y="11582"/>
                  </a:lnTo>
                  <a:lnTo>
                    <a:pt x="111379" y="12344"/>
                  </a:lnTo>
                  <a:lnTo>
                    <a:pt x="111302" y="13068"/>
                  </a:lnTo>
                  <a:lnTo>
                    <a:pt x="111772" y="13677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49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291" y="12763"/>
                  </a:moveTo>
                  <a:lnTo>
                    <a:pt x="122834" y="12179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62" y="13271"/>
                  </a:lnTo>
                  <a:lnTo>
                    <a:pt x="120586" y="13995"/>
                  </a:lnTo>
                  <a:lnTo>
                    <a:pt x="121043" y="14605"/>
                  </a:lnTo>
                  <a:lnTo>
                    <a:pt x="121793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291" y="12763"/>
                  </a:lnTo>
                  <a:close/>
                </a:path>
                <a:path w="594995" h="31114">
                  <a:moveTo>
                    <a:pt x="127927" y="13220"/>
                  </a:moveTo>
                  <a:lnTo>
                    <a:pt x="127469" y="12636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98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41" y="15138"/>
                  </a:lnTo>
                  <a:lnTo>
                    <a:pt x="127228" y="15227"/>
                  </a:lnTo>
                  <a:lnTo>
                    <a:pt x="127787" y="14719"/>
                  </a:lnTo>
                  <a:lnTo>
                    <a:pt x="127927" y="13220"/>
                  </a:lnTo>
                  <a:close/>
                </a:path>
                <a:path w="594995" h="31114">
                  <a:moveTo>
                    <a:pt x="132575" y="13690"/>
                  </a:moveTo>
                  <a:lnTo>
                    <a:pt x="132105" y="13106"/>
                  </a:lnTo>
                  <a:lnTo>
                    <a:pt x="130606" y="12954"/>
                  </a:lnTo>
                  <a:lnTo>
                    <a:pt x="130009" y="13436"/>
                  </a:lnTo>
                  <a:lnTo>
                    <a:pt x="129933" y="14198"/>
                  </a:lnTo>
                  <a:lnTo>
                    <a:pt x="129857" y="14922"/>
                  </a:lnTo>
                  <a:lnTo>
                    <a:pt x="130314" y="15532"/>
                  </a:lnTo>
                  <a:lnTo>
                    <a:pt x="131076" y="15608"/>
                  </a:lnTo>
                  <a:lnTo>
                    <a:pt x="131864" y="15684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594995" h="31114">
                  <a:moveTo>
                    <a:pt x="137210" y="14147"/>
                  </a:moveTo>
                  <a:lnTo>
                    <a:pt x="136740" y="13563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50" y="15989"/>
                  </a:lnTo>
                  <a:lnTo>
                    <a:pt x="136512" y="16154"/>
                  </a:lnTo>
                  <a:lnTo>
                    <a:pt x="137058" y="15646"/>
                  </a:lnTo>
                  <a:lnTo>
                    <a:pt x="137210" y="14147"/>
                  </a:lnTo>
                  <a:close/>
                </a:path>
                <a:path w="594995" h="31114">
                  <a:moveTo>
                    <a:pt x="141846" y="14617"/>
                  </a:moveTo>
                  <a:lnTo>
                    <a:pt x="141389" y="14033"/>
                  </a:lnTo>
                  <a:lnTo>
                    <a:pt x="139877" y="13881"/>
                  </a:lnTo>
                  <a:lnTo>
                    <a:pt x="139280" y="14363"/>
                  </a:lnTo>
                  <a:lnTo>
                    <a:pt x="139204" y="15113"/>
                  </a:lnTo>
                  <a:lnTo>
                    <a:pt x="139128" y="15849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11"/>
                  </a:lnTo>
                  <a:lnTo>
                    <a:pt x="141693" y="16116"/>
                  </a:lnTo>
                  <a:lnTo>
                    <a:pt x="141846" y="14617"/>
                  </a:lnTo>
                  <a:close/>
                </a:path>
                <a:path w="594995" h="31114">
                  <a:moveTo>
                    <a:pt x="146481" y="15074"/>
                  </a:moveTo>
                  <a:lnTo>
                    <a:pt x="146024" y="14490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76" y="16319"/>
                  </a:lnTo>
                  <a:lnTo>
                    <a:pt x="144233" y="16916"/>
                  </a:lnTo>
                  <a:lnTo>
                    <a:pt x="144983" y="16992"/>
                  </a:lnTo>
                  <a:lnTo>
                    <a:pt x="145783" y="17081"/>
                  </a:lnTo>
                  <a:lnTo>
                    <a:pt x="146342" y="16573"/>
                  </a:lnTo>
                  <a:lnTo>
                    <a:pt x="146481" y="15074"/>
                  </a:lnTo>
                  <a:close/>
                </a:path>
                <a:path w="594995" h="31114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88" y="16040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38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594995" h="31114">
                  <a:moveTo>
                    <a:pt x="155765" y="16014"/>
                  </a:moveTo>
                  <a:lnTo>
                    <a:pt x="155295" y="15417"/>
                  </a:lnTo>
                  <a:lnTo>
                    <a:pt x="153797" y="15265"/>
                  </a:lnTo>
                  <a:lnTo>
                    <a:pt x="153200" y="15748"/>
                  </a:lnTo>
                  <a:lnTo>
                    <a:pt x="153123" y="16510"/>
                  </a:lnTo>
                  <a:lnTo>
                    <a:pt x="153047" y="17233"/>
                  </a:lnTo>
                  <a:lnTo>
                    <a:pt x="153504" y="17843"/>
                  </a:lnTo>
                  <a:lnTo>
                    <a:pt x="154266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65" y="16014"/>
                  </a:lnTo>
                  <a:close/>
                </a:path>
                <a:path w="594995" h="31114">
                  <a:moveTo>
                    <a:pt x="160401" y="16471"/>
                  </a:moveTo>
                  <a:lnTo>
                    <a:pt x="159931" y="15875"/>
                  </a:lnTo>
                  <a:lnTo>
                    <a:pt x="158432" y="15735"/>
                  </a:lnTo>
                  <a:lnTo>
                    <a:pt x="157835" y="16217"/>
                  </a:lnTo>
                  <a:lnTo>
                    <a:pt x="157759" y="16967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902" y="18389"/>
                  </a:lnTo>
                  <a:lnTo>
                    <a:pt x="159689" y="18465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594995" h="31114">
                  <a:moveTo>
                    <a:pt x="165036" y="16941"/>
                  </a:moveTo>
                  <a:lnTo>
                    <a:pt x="164579" y="16344"/>
                  </a:lnTo>
                  <a:lnTo>
                    <a:pt x="163068" y="16192"/>
                  </a:lnTo>
                  <a:lnTo>
                    <a:pt x="162471" y="16675"/>
                  </a:lnTo>
                  <a:lnTo>
                    <a:pt x="162394" y="17437"/>
                  </a:lnTo>
                  <a:lnTo>
                    <a:pt x="162318" y="18161"/>
                  </a:lnTo>
                  <a:lnTo>
                    <a:pt x="162788" y="18770"/>
                  </a:lnTo>
                  <a:lnTo>
                    <a:pt x="163537" y="18846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36" y="16941"/>
                  </a:lnTo>
                  <a:close/>
                </a:path>
                <a:path w="594995" h="31114">
                  <a:moveTo>
                    <a:pt x="169672" y="17399"/>
                  </a:moveTo>
                  <a:lnTo>
                    <a:pt x="169214" y="16802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392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594995" h="31114">
                  <a:moveTo>
                    <a:pt x="174307" y="17868"/>
                  </a:moveTo>
                  <a:lnTo>
                    <a:pt x="173850" y="17272"/>
                  </a:lnTo>
                  <a:lnTo>
                    <a:pt x="172339" y="17119"/>
                  </a:lnTo>
                  <a:lnTo>
                    <a:pt x="171742" y="17602"/>
                  </a:lnTo>
                  <a:lnTo>
                    <a:pt x="171665" y="18364"/>
                  </a:lnTo>
                  <a:lnTo>
                    <a:pt x="171602" y="19088"/>
                  </a:lnTo>
                  <a:lnTo>
                    <a:pt x="172059" y="19697"/>
                  </a:lnTo>
                  <a:lnTo>
                    <a:pt x="172808" y="19773"/>
                  </a:lnTo>
                  <a:lnTo>
                    <a:pt x="173609" y="19850"/>
                  </a:lnTo>
                  <a:lnTo>
                    <a:pt x="174167" y="19354"/>
                  </a:lnTo>
                  <a:lnTo>
                    <a:pt x="174307" y="17868"/>
                  </a:lnTo>
                  <a:close/>
                </a:path>
                <a:path w="594995" h="31114">
                  <a:moveTo>
                    <a:pt x="178943" y="18326"/>
                  </a:moveTo>
                  <a:lnTo>
                    <a:pt x="178485" y="17729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14" y="18821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44" y="20231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594995" h="31114">
                  <a:moveTo>
                    <a:pt x="183591" y="18783"/>
                  </a:moveTo>
                  <a:lnTo>
                    <a:pt x="183121" y="18199"/>
                  </a:lnTo>
                  <a:lnTo>
                    <a:pt x="181622" y="18046"/>
                  </a:lnTo>
                  <a:lnTo>
                    <a:pt x="181025" y="18529"/>
                  </a:lnTo>
                  <a:lnTo>
                    <a:pt x="180949" y="19291"/>
                  </a:lnTo>
                  <a:lnTo>
                    <a:pt x="180873" y="20015"/>
                  </a:lnTo>
                  <a:lnTo>
                    <a:pt x="181330" y="20624"/>
                  </a:lnTo>
                  <a:lnTo>
                    <a:pt x="182092" y="20701"/>
                  </a:lnTo>
                  <a:lnTo>
                    <a:pt x="182880" y="20777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594995" h="31114">
                  <a:moveTo>
                    <a:pt x="188226" y="19240"/>
                  </a:moveTo>
                  <a:lnTo>
                    <a:pt x="187756" y="18656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28" y="21158"/>
                  </a:lnTo>
                  <a:lnTo>
                    <a:pt x="187515" y="21247"/>
                  </a:lnTo>
                  <a:lnTo>
                    <a:pt x="188074" y="20739"/>
                  </a:lnTo>
                  <a:lnTo>
                    <a:pt x="188226" y="19240"/>
                  </a:lnTo>
                  <a:close/>
                </a:path>
                <a:path w="594995" h="31114">
                  <a:moveTo>
                    <a:pt x="460298" y="15201"/>
                  </a:moveTo>
                  <a:lnTo>
                    <a:pt x="459828" y="14617"/>
                  </a:lnTo>
                  <a:lnTo>
                    <a:pt x="458330" y="14465"/>
                  </a:lnTo>
                  <a:lnTo>
                    <a:pt x="457733" y="14947"/>
                  </a:lnTo>
                  <a:lnTo>
                    <a:pt x="457657" y="15709"/>
                  </a:lnTo>
                  <a:lnTo>
                    <a:pt x="457581" y="16433"/>
                  </a:lnTo>
                  <a:lnTo>
                    <a:pt x="458038" y="17043"/>
                  </a:lnTo>
                  <a:lnTo>
                    <a:pt x="459600" y="17208"/>
                  </a:lnTo>
                  <a:lnTo>
                    <a:pt x="460146" y="16700"/>
                  </a:lnTo>
                  <a:lnTo>
                    <a:pt x="460298" y="15201"/>
                  </a:lnTo>
                  <a:close/>
                </a:path>
                <a:path w="594995" h="31114">
                  <a:moveTo>
                    <a:pt x="464934" y="15671"/>
                  </a:moveTo>
                  <a:lnTo>
                    <a:pt x="464464" y="15074"/>
                  </a:lnTo>
                  <a:lnTo>
                    <a:pt x="462965" y="14935"/>
                  </a:lnTo>
                  <a:lnTo>
                    <a:pt x="462368" y="15417"/>
                  </a:lnTo>
                  <a:lnTo>
                    <a:pt x="462292" y="16167"/>
                  </a:lnTo>
                  <a:lnTo>
                    <a:pt x="462216" y="16903"/>
                  </a:lnTo>
                  <a:lnTo>
                    <a:pt x="462673" y="17513"/>
                  </a:lnTo>
                  <a:lnTo>
                    <a:pt x="463435" y="17576"/>
                  </a:lnTo>
                  <a:lnTo>
                    <a:pt x="464223" y="17665"/>
                  </a:lnTo>
                  <a:lnTo>
                    <a:pt x="464781" y="17157"/>
                  </a:lnTo>
                  <a:lnTo>
                    <a:pt x="464934" y="15671"/>
                  </a:lnTo>
                  <a:close/>
                </a:path>
                <a:path w="594995" h="31114">
                  <a:moveTo>
                    <a:pt x="469569" y="16129"/>
                  </a:moveTo>
                  <a:lnTo>
                    <a:pt x="469112" y="15544"/>
                  </a:lnTo>
                  <a:lnTo>
                    <a:pt x="467601" y="15392"/>
                  </a:lnTo>
                  <a:lnTo>
                    <a:pt x="467004" y="15875"/>
                  </a:lnTo>
                  <a:lnTo>
                    <a:pt x="466928" y="16637"/>
                  </a:lnTo>
                  <a:lnTo>
                    <a:pt x="466852" y="17360"/>
                  </a:lnTo>
                  <a:lnTo>
                    <a:pt x="467321" y="17970"/>
                  </a:lnTo>
                  <a:lnTo>
                    <a:pt x="468071" y="18046"/>
                  </a:lnTo>
                  <a:lnTo>
                    <a:pt x="468871" y="18135"/>
                  </a:lnTo>
                  <a:lnTo>
                    <a:pt x="469417" y="17627"/>
                  </a:lnTo>
                  <a:lnTo>
                    <a:pt x="469569" y="16129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48" y="16002"/>
                  </a:lnTo>
                  <a:lnTo>
                    <a:pt x="472236" y="15862"/>
                  </a:lnTo>
                  <a:lnTo>
                    <a:pt x="471639" y="16344"/>
                  </a:lnTo>
                  <a:lnTo>
                    <a:pt x="471563" y="17094"/>
                  </a:lnTo>
                  <a:lnTo>
                    <a:pt x="471500" y="17830"/>
                  </a:lnTo>
                  <a:lnTo>
                    <a:pt x="471957" y="18440"/>
                  </a:lnTo>
                  <a:lnTo>
                    <a:pt x="472706" y="18503"/>
                  </a:lnTo>
                  <a:lnTo>
                    <a:pt x="473506" y="18592"/>
                  </a:lnTo>
                  <a:lnTo>
                    <a:pt x="474065" y="18084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40" y="17056"/>
                  </a:moveTo>
                  <a:lnTo>
                    <a:pt x="478383" y="16471"/>
                  </a:lnTo>
                  <a:lnTo>
                    <a:pt x="476872" y="16319"/>
                  </a:lnTo>
                  <a:lnTo>
                    <a:pt x="476275" y="16802"/>
                  </a:lnTo>
                  <a:lnTo>
                    <a:pt x="476211" y="17551"/>
                  </a:lnTo>
                  <a:lnTo>
                    <a:pt x="476135" y="18288"/>
                  </a:lnTo>
                  <a:lnTo>
                    <a:pt x="476592" y="18897"/>
                  </a:lnTo>
                  <a:lnTo>
                    <a:pt x="477354" y="18973"/>
                  </a:lnTo>
                  <a:lnTo>
                    <a:pt x="478142" y="19050"/>
                  </a:lnTo>
                  <a:lnTo>
                    <a:pt x="478701" y="18554"/>
                  </a:lnTo>
                  <a:lnTo>
                    <a:pt x="478840" y="17056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19" y="16929"/>
                  </a:lnTo>
                  <a:lnTo>
                    <a:pt x="481507" y="16789"/>
                  </a:lnTo>
                  <a:lnTo>
                    <a:pt x="480910" y="17272"/>
                  </a:lnTo>
                  <a:lnTo>
                    <a:pt x="480847" y="18021"/>
                  </a:lnTo>
                  <a:lnTo>
                    <a:pt x="480771" y="18757"/>
                  </a:lnTo>
                  <a:lnTo>
                    <a:pt x="481228" y="19367"/>
                  </a:lnTo>
                  <a:lnTo>
                    <a:pt x="481990" y="19431"/>
                  </a:lnTo>
                  <a:lnTo>
                    <a:pt x="482777" y="19519"/>
                  </a:lnTo>
                  <a:lnTo>
                    <a:pt x="483336" y="19011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24" y="17983"/>
                  </a:moveTo>
                  <a:lnTo>
                    <a:pt x="487654" y="17399"/>
                  </a:lnTo>
                  <a:lnTo>
                    <a:pt x="486156" y="17246"/>
                  </a:lnTo>
                  <a:lnTo>
                    <a:pt x="485559" y="17729"/>
                  </a:lnTo>
                  <a:lnTo>
                    <a:pt x="485482" y="18478"/>
                  </a:lnTo>
                  <a:lnTo>
                    <a:pt x="485406" y="19215"/>
                  </a:lnTo>
                  <a:lnTo>
                    <a:pt x="485863" y="19824"/>
                  </a:lnTo>
                  <a:lnTo>
                    <a:pt x="486625" y="19900"/>
                  </a:lnTo>
                  <a:lnTo>
                    <a:pt x="487413" y="19977"/>
                  </a:lnTo>
                  <a:lnTo>
                    <a:pt x="487972" y="19481"/>
                  </a:lnTo>
                  <a:lnTo>
                    <a:pt x="488124" y="17983"/>
                  </a:lnTo>
                  <a:close/>
                </a:path>
                <a:path w="594995" h="31114">
                  <a:moveTo>
                    <a:pt x="492760" y="18440"/>
                  </a:moveTo>
                  <a:lnTo>
                    <a:pt x="492302" y="17856"/>
                  </a:lnTo>
                  <a:lnTo>
                    <a:pt x="490791" y="17716"/>
                  </a:lnTo>
                  <a:lnTo>
                    <a:pt x="490194" y="18199"/>
                  </a:lnTo>
                  <a:lnTo>
                    <a:pt x="490118" y="18948"/>
                  </a:lnTo>
                  <a:lnTo>
                    <a:pt x="490042" y="19685"/>
                  </a:lnTo>
                  <a:lnTo>
                    <a:pt x="490512" y="20294"/>
                  </a:lnTo>
                  <a:lnTo>
                    <a:pt x="491261" y="20358"/>
                  </a:lnTo>
                  <a:lnTo>
                    <a:pt x="492061" y="20447"/>
                  </a:lnTo>
                  <a:lnTo>
                    <a:pt x="492607" y="19939"/>
                  </a:lnTo>
                  <a:lnTo>
                    <a:pt x="492760" y="18440"/>
                  </a:lnTo>
                  <a:close/>
                </a:path>
                <a:path w="594995" h="31114">
                  <a:moveTo>
                    <a:pt x="497395" y="18910"/>
                  </a:moveTo>
                  <a:lnTo>
                    <a:pt x="496938" y="18326"/>
                  </a:lnTo>
                  <a:lnTo>
                    <a:pt x="495414" y="18173"/>
                  </a:lnTo>
                  <a:lnTo>
                    <a:pt x="494830" y="18656"/>
                  </a:lnTo>
                  <a:lnTo>
                    <a:pt x="494753" y="19405"/>
                  </a:lnTo>
                  <a:lnTo>
                    <a:pt x="494677" y="20142"/>
                  </a:lnTo>
                  <a:lnTo>
                    <a:pt x="495147" y="20751"/>
                  </a:lnTo>
                  <a:lnTo>
                    <a:pt x="495896" y="20828"/>
                  </a:lnTo>
                  <a:lnTo>
                    <a:pt x="496697" y="20904"/>
                  </a:lnTo>
                  <a:lnTo>
                    <a:pt x="497243" y="20408"/>
                  </a:lnTo>
                  <a:lnTo>
                    <a:pt x="497395" y="18910"/>
                  </a:lnTo>
                  <a:close/>
                </a:path>
                <a:path w="594995" h="31114">
                  <a:moveTo>
                    <a:pt x="502031" y="19367"/>
                  </a:moveTo>
                  <a:lnTo>
                    <a:pt x="501573" y="18783"/>
                  </a:lnTo>
                  <a:lnTo>
                    <a:pt x="500062" y="18643"/>
                  </a:lnTo>
                  <a:lnTo>
                    <a:pt x="499465" y="19126"/>
                  </a:lnTo>
                  <a:lnTo>
                    <a:pt x="499389" y="19875"/>
                  </a:lnTo>
                  <a:lnTo>
                    <a:pt x="499325" y="20612"/>
                  </a:lnTo>
                  <a:lnTo>
                    <a:pt x="499783" y="21209"/>
                  </a:lnTo>
                  <a:lnTo>
                    <a:pt x="500532" y="21285"/>
                  </a:lnTo>
                  <a:lnTo>
                    <a:pt x="501332" y="21374"/>
                  </a:lnTo>
                  <a:lnTo>
                    <a:pt x="501891" y="20866"/>
                  </a:lnTo>
                  <a:lnTo>
                    <a:pt x="502031" y="19367"/>
                  </a:lnTo>
                  <a:close/>
                </a:path>
                <a:path w="594995" h="31114">
                  <a:moveTo>
                    <a:pt x="506666" y="19837"/>
                  </a:moveTo>
                  <a:lnTo>
                    <a:pt x="506209" y="19253"/>
                  </a:lnTo>
                  <a:lnTo>
                    <a:pt x="504698" y="19100"/>
                  </a:lnTo>
                  <a:lnTo>
                    <a:pt x="504101" y="19583"/>
                  </a:lnTo>
                  <a:lnTo>
                    <a:pt x="504037" y="20332"/>
                  </a:lnTo>
                  <a:lnTo>
                    <a:pt x="503961" y="21069"/>
                  </a:lnTo>
                  <a:lnTo>
                    <a:pt x="504418" y="21678"/>
                  </a:lnTo>
                  <a:lnTo>
                    <a:pt x="505167" y="21755"/>
                  </a:lnTo>
                  <a:lnTo>
                    <a:pt x="505968" y="21831"/>
                  </a:lnTo>
                  <a:lnTo>
                    <a:pt x="506526" y="21336"/>
                  </a:lnTo>
                  <a:lnTo>
                    <a:pt x="506666" y="19837"/>
                  </a:lnTo>
                  <a:close/>
                </a:path>
                <a:path w="594995" h="31114">
                  <a:moveTo>
                    <a:pt x="511314" y="20294"/>
                  </a:moveTo>
                  <a:lnTo>
                    <a:pt x="510844" y="19710"/>
                  </a:lnTo>
                  <a:lnTo>
                    <a:pt x="509346" y="19570"/>
                  </a:lnTo>
                  <a:lnTo>
                    <a:pt x="508749" y="20040"/>
                  </a:lnTo>
                  <a:lnTo>
                    <a:pt x="508673" y="20802"/>
                  </a:lnTo>
                  <a:lnTo>
                    <a:pt x="508596" y="21539"/>
                  </a:lnTo>
                  <a:lnTo>
                    <a:pt x="509054" y="22136"/>
                  </a:lnTo>
                  <a:lnTo>
                    <a:pt x="509816" y="22212"/>
                  </a:lnTo>
                  <a:lnTo>
                    <a:pt x="510603" y="22301"/>
                  </a:lnTo>
                  <a:lnTo>
                    <a:pt x="511162" y="21793"/>
                  </a:lnTo>
                  <a:lnTo>
                    <a:pt x="511314" y="20294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80" y="20180"/>
                  </a:lnTo>
                  <a:lnTo>
                    <a:pt x="513981" y="20027"/>
                  </a:lnTo>
                  <a:lnTo>
                    <a:pt x="513384" y="20510"/>
                  </a:lnTo>
                  <a:lnTo>
                    <a:pt x="513308" y="21259"/>
                  </a:lnTo>
                  <a:lnTo>
                    <a:pt x="513232" y="21996"/>
                  </a:lnTo>
                  <a:lnTo>
                    <a:pt x="513689" y="22606"/>
                  </a:lnTo>
                  <a:lnTo>
                    <a:pt x="514451" y="22682"/>
                  </a:lnTo>
                  <a:lnTo>
                    <a:pt x="515239" y="22758"/>
                  </a:lnTo>
                  <a:lnTo>
                    <a:pt x="515797" y="22263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21"/>
                  </a:moveTo>
                  <a:lnTo>
                    <a:pt x="520128" y="20637"/>
                  </a:lnTo>
                  <a:lnTo>
                    <a:pt x="518617" y="20485"/>
                  </a:lnTo>
                  <a:lnTo>
                    <a:pt x="518020" y="20967"/>
                  </a:lnTo>
                  <a:lnTo>
                    <a:pt x="517944" y="21729"/>
                  </a:lnTo>
                  <a:lnTo>
                    <a:pt x="517867" y="22453"/>
                  </a:lnTo>
                  <a:lnTo>
                    <a:pt x="518337" y="23063"/>
                  </a:lnTo>
                  <a:lnTo>
                    <a:pt x="519087" y="23139"/>
                  </a:lnTo>
                  <a:lnTo>
                    <a:pt x="519887" y="23228"/>
                  </a:lnTo>
                  <a:lnTo>
                    <a:pt x="520433" y="22720"/>
                  </a:lnTo>
                  <a:lnTo>
                    <a:pt x="520585" y="21221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094"/>
                  </a:lnTo>
                  <a:lnTo>
                    <a:pt x="523252" y="20955"/>
                  </a:lnTo>
                  <a:lnTo>
                    <a:pt x="522655" y="21437"/>
                  </a:lnTo>
                  <a:lnTo>
                    <a:pt x="522579" y="22186"/>
                  </a:lnTo>
                  <a:lnTo>
                    <a:pt x="522503" y="22923"/>
                  </a:lnTo>
                  <a:lnTo>
                    <a:pt x="522973" y="23533"/>
                  </a:lnTo>
                  <a:lnTo>
                    <a:pt x="524535" y="23685"/>
                  </a:lnTo>
                  <a:lnTo>
                    <a:pt x="525068" y="23177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48"/>
                  </a:moveTo>
                  <a:lnTo>
                    <a:pt x="529399" y="21577"/>
                  </a:lnTo>
                  <a:lnTo>
                    <a:pt x="528650" y="21488"/>
                  </a:lnTo>
                  <a:lnTo>
                    <a:pt x="527888" y="21412"/>
                  </a:lnTo>
                  <a:lnTo>
                    <a:pt x="527291" y="21894"/>
                  </a:lnTo>
                  <a:lnTo>
                    <a:pt x="527215" y="22656"/>
                  </a:lnTo>
                  <a:lnTo>
                    <a:pt x="527151" y="23380"/>
                  </a:lnTo>
                  <a:lnTo>
                    <a:pt x="527608" y="23990"/>
                  </a:lnTo>
                  <a:lnTo>
                    <a:pt x="528358" y="24066"/>
                  </a:lnTo>
                  <a:lnTo>
                    <a:pt x="529158" y="24142"/>
                  </a:lnTo>
                  <a:lnTo>
                    <a:pt x="529717" y="23647"/>
                  </a:lnTo>
                  <a:lnTo>
                    <a:pt x="529856" y="22148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21"/>
                  </a:lnTo>
                  <a:lnTo>
                    <a:pt x="532523" y="21882"/>
                  </a:lnTo>
                  <a:lnTo>
                    <a:pt x="531926" y="22364"/>
                  </a:lnTo>
                  <a:lnTo>
                    <a:pt x="531863" y="23114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2993" y="24523"/>
                  </a:lnTo>
                  <a:lnTo>
                    <a:pt x="533793" y="24612"/>
                  </a:lnTo>
                  <a:lnTo>
                    <a:pt x="534352" y="24104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40" y="23075"/>
                  </a:moveTo>
                  <a:lnTo>
                    <a:pt x="538670" y="22491"/>
                  </a:lnTo>
                  <a:lnTo>
                    <a:pt x="537171" y="22339"/>
                  </a:lnTo>
                  <a:lnTo>
                    <a:pt x="536575" y="22821"/>
                  </a:lnTo>
                  <a:lnTo>
                    <a:pt x="536498" y="23571"/>
                  </a:lnTo>
                  <a:lnTo>
                    <a:pt x="536422" y="24307"/>
                  </a:lnTo>
                  <a:lnTo>
                    <a:pt x="536879" y="24917"/>
                  </a:lnTo>
                  <a:lnTo>
                    <a:pt x="537641" y="24993"/>
                  </a:lnTo>
                  <a:lnTo>
                    <a:pt x="538429" y="25069"/>
                  </a:lnTo>
                  <a:lnTo>
                    <a:pt x="538988" y="24574"/>
                  </a:lnTo>
                  <a:lnTo>
                    <a:pt x="539140" y="23075"/>
                  </a:lnTo>
                  <a:close/>
                </a:path>
                <a:path w="594995" h="31114">
                  <a:moveTo>
                    <a:pt x="543775" y="23533"/>
                  </a:moveTo>
                  <a:lnTo>
                    <a:pt x="543306" y="22948"/>
                  </a:lnTo>
                  <a:lnTo>
                    <a:pt x="541807" y="22809"/>
                  </a:lnTo>
                  <a:lnTo>
                    <a:pt x="541210" y="23291"/>
                  </a:lnTo>
                  <a:lnTo>
                    <a:pt x="541134" y="24041"/>
                  </a:lnTo>
                  <a:lnTo>
                    <a:pt x="541058" y="24777"/>
                  </a:lnTo>
                  <a:lnTo>
                    <a:pt x="541515" y="25387"/>
                  </a:lnTo>
                  <a:lnTo>
                    <a:pt x="543077" y="25539"/>
                  </a:lnTo>
                  <a:lnTo>
                    <a:pt x="543623" y="25031"/>
                  </a:lnTo>
                  <a:lnTo>
                    <a:pt x="543775" y="23533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54" y="23418"/>
                  </a:lnTo>
                  <a:lnTo>
                    <a:pt x="546430" y="23266"/>
                  </a:lnTo>
                  <a:lnTo>
                    <a:pt x="545846" y="23749"/>
                  </a:lnTo>
                  <a:lnTo>
                    <a:pt x="545769" y="24498"/>
                  </a:lnTo>
                  <a:lnTo>
                    <a:pt x="545693" y="25234"/>
                  </a:lnTo>
                  <a:lnTo>
                    <a:pt x="546163" y="25844"/>
                  </a:lnTo>
                  <a:lnTo>
                    <a:pt x="546912" y="25920"/>
                  </a:lnTo>
                  <a:lnTo>
                    <a:pt x="547712" y="25996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60"/>
                  </a:moveTo>
                  <a:lnTo>
                    <a:pt x="552589" y="23876"/>
                  </a:lnTo>
                  <a:lnTo>
                    <a:pt x="551078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29" y="25704"/>
                  </a:lnTo>
                  <a:lnTo>
                    <a:pt x="550799" y="26314"/>
                  </a:lnTo>
                  <a:lnTo>
                    <a:pt x="551548" y="26377"/>
                  </a:lnTo>
                  <a:lnTo>
                    <a:pt x="552348" y="26466"/>
                  </a:lnTo>
                  <a:lnTo>
                    <a:pt x="552894" y="25958"/>
                  </a:lnTo>
                  <a:lnTo>
                    <a:pt x="553046" y="24460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45"/>
                  </a:lnTo>
                  <a:lnTo>
                    <a:pt x="555713" y="24193"/>
                  </a:lnTo>
                  <a:lnTo>
                    <a:pt x="555117" y="24676"/>
                  </a:lnTo>
                  <a:lnTo>
                    <a:pt x="555040" y="25425"/>
                  </a:lnTo>
                  <a:lnTo>
                    <a:pt x="554977" y="26162"/>
                  </a:lnTo>
                  <a:lnTo>
                    <a:pt x="555434" y="26771"/>
                  </a:lnTo>
                  <a:lnTo>
                    <a:pt x="556183" y="26847"/>
                  </a:lnTo>
                  <a:lnTo>
                    <a:pt x="556983" y="26924"/>
                  </a:lnTo>
                  <a:lnTo>
                    <a:pt x="557542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387"/>
                  </a:moveTo>
                  <a:lnTo>
                    <a:pt x="561860" y="24803"/>
                  </a:lnTo>
                  <a:lnTo>
                    <a:pt x="560349" y="24650"/>
                  </a:lnTo>
                  <a:lnTo>
                    <a:pt x="559752" y="25133"/>
                  </a:lnTo>
                  <a:lnTo>
                    <a:pt x="559689" y="25895"/>
                  </a:lnTo>
                  <a:lnTo>
                    <a:pt x="559612" y="26619"/>
                  </a:lnTo>
                  <a:lnTo>
                    <a:pt x="560070" y="27228"/>
                  </a:lnTo>
                  <a:lnTo>
                    <a:pt x="560832" y="27305"/>
                  </a:lnTo>
                  <a:lnTo>
                    <a:pt x="561619" y="27393"/>
                  </a:lnTo>
                  <a:lnTo>
                    <a:pt x="562178" y="26885"/>
                  </a:lnTo>
                  <a:lnTo>
                    <a:pt x="562317" y="25387"/>
                  </a:lnTo>
                  <a:close/>
                </a:path>
                <a:path w="594995" h="31114">
                  <a:moveTo>
                    <a:pt x="566953" y="25857"/>
                  </a:moveTo>
                  <a:lnTo>
                    <a:pt x="566496" y="25273"/>
                  </a:lnTo>
                  <a:lnTo>
                    <a:pt x="564984" y="25120"/>
                  </a:lnTo>
                  <a:lnTo>
                    <a:pt x="564388" y="25603"/>
                  </a:lnTo>
                  <a:lnTo>
                    <a:pt x="564324" y="26352"/>
                  </a:lnTo>
                  <a:lnTo>
                    <a:pt x="564248" y="27089"/>
                  </a:lnTo>
                  <a:lnTo>
                    <a:pt x="564705" y="27698"/>
                  </a:lnTo>
                  <a:lnTo>
                    <a:pt x="566267" y="27851"/>
                  </a:lnTo>
                  <a:lnTo>
                    <a:pt x="566813" y="27355"/>
                  </a:lnTo>
                  <a:lnTo>
                    <a:pt x="566953" y="25857"/>
                  </a:lnTo>
                  <a:close/>
                </a:path>
                <a:path w="594995" h="31114">
                  <a:moveTo>
                    <a:pt x="571601" y="26314"/>
                  </a:moveTo>
                  <a:lnTo>
                    <a:pt x="571131" y="25742"/>
                  </a:lnTo>
                  <a:lnTo>
                    <a:pt x="570382" y="25654"/>
                  </a:lnTo>
                  <a:lnTo>
                    <a:pt x="569633" y="25577"/>
                  </a:lnTo>
                  <a:lnTo>
                    <a:pt x="569036" y="26060"/>
                  </a:lnTo>
                  <a:lnTo>
                    <a:pt x="568960" y="26822"/>
                  </a:lnTo>
                  <a:lnTo>
                    <a:pt x="568883" y="27546"/>
                  </a:lnTo>
                  <a:lnTo>
                    <a:pt x="569341" y="28155"/>
                  </a:lnTo>
                  <a:lnTo>
                    <a:pt x="570103" y="28232"/>
                  </a:lnTo>
                  <a:lnTo>
                    <a:pt x="570890" y="28321"/>
                  </a:lnTo>
                  <a:lnTo>
                    <a:pt x="571449" y="27813"/>
                  </a:lnTo>
                  <a:lnTo>
                    <a:pt x="571601" y="26314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187"/>
                  </a:lnTo>
                  <a:lnTo>
                    <a:pt x="574255" y="26047"/>
                  </a:lnTo>
                  <a:lnTo>
                    <a:pt x="573671" y="26530"/>
                  </a:lnTo>
                  <a:lnTo>
                    <a:pt x="573595" y="27279"/>
                  </a:lnTo>
                  <a:lnTo>
                    <a:pt x="573532" y="28016"/>
                  </a:lnTo>
                  <a:lnTo>
                    <a:pt x="573989" y="28625"/>
                  </a:lnTo>
                  <a:lnTo>
                    <a:pt x="574738" y="28689"/>
                  </a:lnTo>
                  <a:lnTo>
                    <a:pt x="575538" y="28778"/>
                  </a:lnTo>
                  <a:lnTo>
                    <a:pt x="576097" y="28270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41"/>
                  </a:moveTo>
                  <a:lnTo>
                    <a:pt x="580415" y="26657"/>
                  </a:lnTo>
                  <a:lnTo>
                    <a:pt x="578891" y="26504"/>
                  </a:lnTo>
                  <a:lnTo>
                    <a:pt x="578307" y="26987"/>
                  </a:lnTo>
                  <a:lnTo>
                    <a:pt x="578231" y="27749"/>
                  </a:lnTo>
                  <a:lnTo>
                    <a:pt x="578167" y="28473"/>
                  </a:lnTo>
                  <a:lnTo>
                    <a:pt x="578624" y="29083"/>
                  </a:lnTo>
                  <a:lnTo>
                    <a:pt x="579374" y="29159"/>
                  </a:lnTo>
                  <a:lnTo>
                    <a:pt x="580174" y="29248"/>
                  </a:lnTo>
                  <a:lnTo>
                    <a:pt x="580732" y="28740"/>
                  </a:lnTo>
                  <a:lnTo>
                    <a:pt x="580872" y="27241"/>
                  </a:lnTo>
                  <a:close/>
                </a:path>
                <a:path w="594995" h="31114">
                  <a:moveTo>
                    <a:pt x="585508" y="27698"/>
                  </a:moveTo>
                  <a:lnTo>
                    <a:pt x="585050" y="27114"/>
                  </a:lnTo>
                  <a:lnTo>
                    <a:pt x="583526" y="26974"/>
                  </a:lnTo>
                  <a:lnTo>
                    <a:pt x="582942" y="27457"/>
                  </a:lnTo>
                  <a:lnTo>
                    <a:pt x="582866" y="28206"/>
                  </a:lnTo>
                  <a:lnTo>
                    <a:pt x="582803" y="28943"/>
                  </a:lnTo>
                  <a:lnTo>
                    <a:pt x="583260" y="29552"/>
                  </a:lnTo>
                  <a:lnTo>
                    <a:pt x="584009" y="29616"/>
                  </a:lnTo>
                  <a:lnTo>
                    <a:pt x="584809" y="29705"/>
                  </a:lnTo>
                  <a:lnTo>
                    <a:pt x="585368" y="29197"/>
                  </a:lnTo>
                  <a:lnTo>
                    <a:pt x="585508" y="27698"/>
                  </a:lnTo>
                  <a:close/>
                </a:path>
                <a:path w="594995" h="31114">
                  <a:moveTo>
                    <a:pt x="590143" y="28168"/>
                  </a:moveTo>
                  <a:lnTo>
                    <a:pt x="589686" y="27597"/>
                  </a:lnTo>
                  <a:lnTo>
                    <a:pt x="588937" y="27508"/>
                  </a:lnTo>
                  <a:lnTo>
                    <a:pt x="588175" y="27432"/>
                  </a:lnTo>
                  <a:lnTo>
                    <a:pt x="587578" y="27914"/>
                  </a:lnTo>
                  <a:lnTo>
                    <a:pt x="587514" y="28663"/>
                  </a:lnTo>
                  <a:lnTo>
                    <a:pt x="587438" y="29400"/>
                  </a:lnTo>
                  <a:lnTo>
                    <a:pt x="587895" y="30010"/>
                  </a:lnTo>
                  <a:lnTo>
                    <a:pt x="588657" y="30086"/>
                  </a:lnTo>
                  <a:lnTo>
                    <a:pt x="589445" y="30162"/>
                  </a:lnTo>
                  <a:lnTo>
                    <a:pt x="590003" y="29667"/>
                  </a:lnTo>
                  <a:lnTo>
                    <a:pt x="590143" y="28168"/>
                  </a:lnTo>
                  <a:close/>
                </a:path>
                <a:path w="594995" h="31114">
                  <a:moveTo>
                    <a:pt x="594791" y="28625"/>
                  </a:moveTo>
                  <a:lnTo>
                    <a:pt x="594321" y="28041"/>
                  </a:lnTo>
                  <a:lnTo>
                    <a:pt x="592810" y="27901"/>
                  </a:lnTo>
                  <a:lnTo>
                    <a:pt x="592226" y="28384"/>
                  </a:lnTo>
                  <a:lnTo>
                    <a:pt x="592150" y="29133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3293" y="30543"/>
                  </a:lnTo>
                  <a:lnTo>
                    <a:pt x="594080" y="30632"/>
                  </a:lnTo>
                  <a:lnTo>
                    <a:pt x="594639" y="30124"/>
                  </a:lnTo>
                  <a:lnTo>
                    <a:pt x="594791" y="28625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10480878" y="6259061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23"/>
                  </a:moveTo>
                  <a:lnTo>
                    <a:pt x="2247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17" y="723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96" y="609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31" y="1066"/>
                  </a:lnTo>
                  <a:lnTo>
                    <a:pt x="10020" y="927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83" y="2895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49" y="3149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36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1993"/>
                  </a:lnTo>
                  <a:lnTo>
                    <a:pt x="19291" y="1841"/>
                  </a:lnTo>
                  <a:lnTo>
                    <a:pt x="18694" y="2324"/>
                  </a:lnTo>
                  <a:lnTo>
                    <a:pt x="18630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908" y="3048"/>
                  </a:moveTo>
                  <a:lnTo>
                    <a:pt x="25438" y="2463"/>
                  </a:lnTo>
                  <a:lnTo>
                    <a:pt x="24688" y="2387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47" y="4889"/>
                  </a:lnTo>
                  <a:lnTo>
                    <a:pt x="24409" y="4953"/>
                  </a:lnTo>
                  <a:lnTo>
                    <a:pt x="25196" y="5041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327659" h="35560">
                  <a:moveTo>
                    <a:pt x="30543" y="3517"/>
                  </a:moveTo>
                  <a:lnTo>
                    <a:pt x="30073" y="2921"/>
                  </a:lnTo>
                  <a:lnTo>
                    <a:pt x="28575" y="2768"/>
                  </a:lnTo>
                  <a:lnTo>
                    <a:pt x="27978" y="3251"/>
                  </a:lnTo>
                  <a:lnTo>
                    <a:pt x="27901" y="4013"/>
                  </a:lnTo>
                  <a:lnTo>
                    <a:pt x="27825" y="4737"/>
                  </a:lnTo>
                  <a:lnTo>
                    <a:pt x="28282" y="5346"/>
                  </a:lnTo>
                  <a:lnTo>
                    <a:pt x="29845" y="5511"/>
                  </a:lnTo>
                  <a:lnTo>
                    <a:pt x="30391" y="5003"/>
                  </a:lnTo>
                  <a:lnTo>
                    <a:pt x="30543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378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31" y="5816"/>
                  </a:lnTo>
                  <a:lnTo>
                    <a:pt x="33680" y="5880"/>
                  </a:lnTo>
                  <a:lnTo>
                    <a:pt x="34480" y="5969"/>
                  </a:lnTo>
                  <a:lnTo>
                    <a:pt x="35026" y="5461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57" y="3848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109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74" y="5930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05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72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56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7586" y="7277"/>
                  </a:lnTo>
                  <a:lnTo>
                    <a:pt x="48387" y="7353"/>
                  </a:lnTo>
                  <a:lnTo>
                    <a:pt x="48945" y="6858"/>
                  </a:lnTo>
                  <a:lnTo>
                    <a:pt x="49085" y="5372"/>
                  </a:lnTo>
                  <a:close/>
                </a:path>
                <a:path w="327659" h="35560">
                  <a:moveTo>
                    <a:pt x="53733" y="5816"/>
                  </a:moveTo>
                  <a:lnTo>
                    <a:pt x="53263" y="5232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35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33" y="5816"/>
                  </a:lnTo>
                  <a:close/>
                </a:path>
                <a:path w="327659" h="35560">
                  <a:moveTo>
                    <a:pt x="58369" y="6299"/>
                  </a:moveTo>
                  <a:lnTo>
                    <a:pt x="57899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70" y="8204"/>
                  </a:lnTo>
                  <a:lnTo>
                    <a:pt x="57658" y="8280"/>
                  </a:lnTo>
                  <a:lnTo>
                    <a:pt x="58216" y="7785"/>
                  </a:lnTo>
                  <a:lnTo>
                    <a:pt x="58369" y="6299"/>
                  </a:lnTo>
                  <a:close/>
                </a:path>
                <a:path w="327659" h="35560">
                  <a:moveTo>
                    <a:pt x="63004" y="6743"/>
                  </a:moveTo>
                  <a:lnTo>
                    <a:pt x="62547" y="6159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86" y="7988"/>
                  </a:lnTo>
                  <a:lnTo>
                    <a:pt x="60756" y="8597"/>
                  </a:lnTo>
                  <a:lnTo>
                    <a:pt x="62318" y="8750"/>
                  </a:lnTo>
                  <a:lnTo>
                    <a:pt x="62852" y="8242"/>
                  </a:lnTo>
                  <a:lnTo>
                    <a:pt x="63004" y="6743"/>
                  </a:lnTo>
                  <a:close/>
                </a:path>
                <a:path w="327659" h="35560">
                  <a:moveTo>
                    <a:pt x="67640" y="7226"/>
                  </a:moveTo>
                  <a:lnTo>
                    <a:pt x="67183" y="6629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41" y="9131"/>
                  </a:lnTo>
                  <a:lnTo>
                    <a:pt x="66941" y="9207"/>
                  </a:lnTo>
                  <a:lnTo>
                    <a:pt x="67500" y="8712"/>
                  </a:lnTo>
                  <a:lnTo>
                    <a:pt x="67640" y="7226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34" y="8178"/>
                  </a:lnTo>
                  <a:lnTo>
                    <a:pt x="69570" y="8902"/>
                  </a:lnTo>
                  <a:lnTo>
                    <a:pt x="70027" y="9512"/>
                  </a:lnTo>
                  <a:lnTo>
                    <a:pt x="71589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23" y="8153"/>
                  </a:moveTo>
                  <a:lnTo>
                    <a:pt x="76454" y="7556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23" y="8153"/>
                  </a:lnTo>
                  <a:close/>
                </a:path>
                <a:path w="327659" h="35560">
                  <a:moveTo>
                    <a:pt x="81559" y="8610"/>
                  </a:moveTo>
                  <a:lnTo>
                    <a:pt x="81089" y="8026"/>
                  </a:lnTo>
                  <a:lnTo>
                    <a:pt x="80340" y="7937"/>
                  </a:lnTo>
                  <a:lnTo>
                    <a:pt x="79590" y="7861"/>
                  </a:lnTo>
                  <a:lnTo>
                    <a:pt x="78994" y="8343"/>
                  </a:lnTo>
                  <a:lnTo>
                    <a:pt x="78917" y="9105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610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70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47" y="10909"/>
                  </a:lnTo>
                  <a:lnTo>
                    <a:pt x="84696" y="10972"/>
                  </a:lnTo>
                  <a:lnTo>
                    <a:pt x="85496" y="11061"/>
                  </a:lnTo>
                  <a:lnTo>
                    <a:pt x="86042" y="10553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73" y="8940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33"/>
                  </a:lnTo>
                  <a:lnTo>
                    <a:pt x="88112" y="10756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82"/>
                  </a:moveTo>
                  <a:lnTo>
                    <a:pt x="95008" y="9398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26" y="11480"/>
                  </a:lnTo>
                  <a:lnTo>
                    <a:pt x="95465" y="9982"/>
                  </a:lnTo>
                  <a:close/>
                </a:path>
                <a:path w="327659" h="35560">
                  <a:moveTo>
                    <a:pt x="100101" y="10464"/>
                  </a:moveTo>
                  <a:lnTo>
                    <a:pt x="99644" y="9880"/>
                  </a:lnTo>
                  <a:lnTo>
                    <a:pt x="98894" y="9791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72" y="10947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46"/>
                  </a:lnTo>
                  <a:lnTo>
                    <a:pt x="99961" y="11950"/>
                  </a:lnTo>
                  <a:lnTo>
                    <a:pt x="100101" y="10464"/>
                  </a:lnTo>
                  <a:close/>
                </a:path>
                <a:path w="327659" h="35560">
                  <a:moveTo>
                    <a:pt x="104736" y="10909"/>
                  </a:moveTo>
                  <a:lnTo>
                    <a:pt x="104279" y="10325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50"/>
                  </a:lnTo>
                  <a:lnTo>
                    <a:pt x="103251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27" y="10795"/>
                  </a:lnTo>
                  <a:lnTo>
                    <a:pt x="107403" y="10642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67" y="12611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73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36"/>
                  </a:moveTo>
                  <a:lnTo>
                    <a:pt x="113563" y="11252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72" y="13677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36"/>
                  </a:lnTo>
                  <a:close/>
                </a:path>
                <a:path w="327659" h="35560">
                  <a:moveTo>
                    <a:pt x="118656" y="12319"/>
                  </a:moveTo>
                  <a:lnTo>
                    <a:pt x="118198" y="11722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03" y="13804"/>
                  </a:lnTo>
                  <a:lnTo>
                    <a:pt x="118656" y="12319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34" y="12179"/>
                  </a:lnTo>
                  <a:lnTo>
                    <a:pt x="121323" y="12039"/>
                  </a:lnTo>
                  <a:lnTo>
                    <a:pt x="120726" y="12509"/>
                  </a:lnTo>
                  <a:lnTo>
                    <a:pt x="120650" y="13271"/>
                  </a:lnTo>
                  <a:lnTo>
                    <a:pt x="120586" y="14008"/>
                  </a:lnTo>
                  <a:lnTo>
                    <a:pt x="121043" y="14605"/>
                  </a:lnTo>
                  <a:lnTo>
                    <a:pt x="122605" y="14770"/>
                  </a:lnTo>
                  <a:lnTo>
                    <a:pt x="123151" y="14262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39" y="13233"/>
                  </a:moveTo>
                  <a:lnTo>
                    <a:pt x="127469" y="12636"/>
                  </a:lnTo>
                  <a:lnTo>
                    <a:pt x="125971" y="12496"/>
                  </a:lnTo>
                  <a:lnTo>
                    <a:pt x="125374" y="12979"/>
                  </a:lnTo>
                  <a:lnTo>
                    <a:pt x="125298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28" y="15227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327659" h="35560">
                  <a:moveTo>
                    <a:pt x="132562" y="13690"/>
                  </a:moveTo>
                  <a:lnTo>
                    <a:pt x="132105" y="13106"/>
                  </a:lnTo>
                  <a:lnTo>
                    <a:pt x="130594" y="12954"/>
                  </a:lnTo>
                  <a:lnTo>
                    <a:pt x="129997" y="13436"/>
                  </a:lnTo>
                  <a:lnTo>
                    <a:pt x="129933" y="14198"/>
                  </a:lnTo>
                  <a:lnTo>
                    <a:pt x="129857" y="14922"/>
                  </a:lnTo>
                  <a:lnTo>
                    <a:pt x="130314" y="15532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62" y="13690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40" y="13563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712" y="16065"/>
                  </a:lnTo>
                  <a:lnTo>
                    <a:pt x="136499" y="16154"/>
                  </a:lnTo>
                  <a:lnTo>
                    <a:pt x="137058" y="15646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89" y="14033"/>
                  </a:lnTo>
                  <a:lnTo>
                    <a:pt x="139865" y="13881"/>
                  </a:lnTo>
                  <a:lnTo>
                    <a:pt x="139280" y="14363"/>
                  </a:lnTo>
                  <a:lnTo>
                    <a:pt x="139204" y="15125"/>
                  </a:lnTo>
                  <a:lnTo>
                    <a:pt x="139141" y="15849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706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490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83" y="16992"/>
                  </a:lnTo>
                  <a:lnTo>
                    <a:pt x="145783" y="17081"/>
                  </a:lnTo>
                  <a:lnTo>
                    <a:pt x="146342" y="16573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52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38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17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401" y="16471"/>
                  </a:moveTo>
                  <a:lnTo>
                    <a:pt x="159931" y="15887"/>
                  </a:lnTo>
                  <a:lnTo>
                    <a:pt x="158419" y="15735"/>
                  </a:lnTo>
                  <a:lnTo>
                    <a:pt x="157835" y="16217"/>
                  </a:lnTo>
                  <a:lnTo>
                    <a:pt x="157759" y="16967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902" y="18389"/>
                  </a:lnTo>
                  <a:lnTo>
                    <a:pt x="159689" y="18465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327659" h="35560">
                  <a:moveTo>
                    <a:pt x="165036" y="16941"/>
                  </a:moveTo>
                  <a:lnTo>
                    <a:pt x="164579" y="16344"/>
                  </a:lnTo>
                  <a:lnTo>
                    <a:pt x="163068" y="16205"/>
                  </a:lnTo>
                  <a:lnTo>
                    <a:pt x="162471" y="16675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88" y="18770"/>
                  </a:lnTo>
                  <a:lnTo>
                    <a:pt x="163537" y="18846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36" y="16941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392"/>
                  </a:lnTo>
                  <a:lnTo>
                    <a:pt x="169519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50" y="17272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59" y="19697"/>
                  </a:lnTo>
                  <a:lnTo>
                    <a:pt x="173609" y="19862"/>
                  </a:lnTo>
                  <a:lnTo>
                    <a:pt x="174155" y="19354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85" y="17741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14" y="18821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44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91" y="18783"/>
                  </a:moveTo>
                  <a:lnTo>
                    <a:pt x="183121" y="18199"/>
                  </a:lnTo>
                  <a:lnTo>
                    <a:pt x="181622" y="18046"/>
                  </a:lnTo>
                  <a:lnTo>
                    <a:pt x="181025" y="18529"/>
                  </a:lnTo>
                  <a:lnTo>
                    <a:pt x="180949" y="19291"/>
                  </a:lnTo>
                  <a:lnTo>
                    <a:pt x="180873" y="20015"/>
                  </a:lnTo>
                  <a:lnTo>
                    <a:pt x="181330" y="20624"/>
                  </a:lnTo>
                  <a:lnTo>
                    <a:pt x="182092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56" y="18669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6728" y="21170"/>
                  </a:lnTo>
                  <a:lnTo>
                    <a:pt x="187515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405" y="19126"/>
                  </a:lnTo>
                  <a:lnTo>
                    <a:pt x="190893" y="18973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44" y="20942"/>
                  </a:lnTo>
                  <a:lnTo>
                    <a:pt x="190614" y="21551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40" y="19583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49" y="22021"/>
                  </a:lnTo>
                  <a:lnTo>
                    <a:pt x="195999" y="22085"/>
                  </a:lnTo>
                  <a:lnTo>
                    <a:pt x="196799" y="22174"/>
                  </a:lnTo>
                  <a:lnTo>
                    <a:pt x="197345" y="21666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53"/>
                  </a:lnTo>
                  <a:lnTo>
                    <a:pt x="200164" y="19900"/>
                  </a:lnTo>
                  <a:lnTo>
                    <a:pt x="199567" y="20383"/>
                  </a:lnTo>
                  <a:lnTo>
                    <a:pt x="199491" y="21145"/>
                  </a:lnTo>
                  <a:lnTo>
                    <a:pt x="199415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31"/>
                  </a:lnTo>
                  <a:lnTo>
                    <a:pt x="201980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10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70" y="23012"/>
                  </a:lnTo>
                  <a:lnTo>
                    <a:pt x="206070" y="23101"/>
                  </a:lnTo>
                  <a:lnTo>
                    <a:pt x="206629" y="22593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16" y="21564"/>
                  </a:moveTo>
                  <a:lnTo>
                    <a:pt x="210947" y="20980"/>
                  </a:lnTo>
                  <a:lnTo>
                    <a:pt x="209448" y="20828"/>
                  </a:lnTo>
                  <a:lnTo>
                    <a:pt x="208851" y="21310"/>
                  </a:lnTo>
                  <a:lnTo>
                    <a:pt x="208775" y="22072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09918" y="23482"/>
                  </a:lnTo>
                  <a:lnTo>
                    <a:pt x="210705" y="23558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327659" h="35560">
                  <a:moveTo>
                    <a:pt x="216052" y="22021"/>
                  </a:moveTo>
                  <a:lnTo>
                    <a:pt x="215582" y="21437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63"/>
                  </a:lnTo>
                  <a:lnTo>
                    <a:pt x="214553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52" y="22021"/>
                  </a:lnTo>
                  <a:close/>
                </a:path>
                <a:path w="327659" h="35560">
                  <a:moveTo>
                    <a:pt x="220687" y="22504"/>
                  </a:moveTo>
                  <a:lnTo>
                    <a:pt x="220218" y="21907"/>
                  </a:lnTo>
                  <a:lnTo>
                    <a:pt x="219468" y="21831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87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89" y="24409"/>
                  </a:lnTo>
                  <a:lnTo>
                    <a:pt x="219976" y="24485"/>
                  </a:lnTo>
                  <a:lnTo>
                    <a:pt x="220535" y="23990"/>
                  </a:lnTo>
                  <a:lnTo>
                    <a:pt x="220687" y="22504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64"/>
                  </a:lnTo>
                  <a:lnTo>
                    <a:pt x="223354" y="22225"/>
                  </a:lnTo>
                  <a:lnTo>
                    <a:pt x="222758" y="22694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75" y="24790"/>
                  </a:lnTo>
                  <a:lnTo>
                    <a:pt x="223824" y="24866"/>
                  </a:lnTo>
                  <a:lnTo>
                    <a:pt x="224624" y="24955"/>
                  </a:lnTo>
                  <a:lnTo>
                    <a:pt x="225171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34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30" y="23914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60" y="25336"/>
                  </a:lnTo>
                  <a:lnTo>
                    <a:pt x="229260" y="25412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607" y="23888"/>
                  </a:moveTo>
                  <a:lnTo>
                    <a:pt x="234137" y="23291"/>
                  </a:lnTo>
                  <a:lnTo>
                    <a:pt x="232625" y="23139"/>
                  </a:lnTo>
                  <a:lnTo>
                    <a:pt x="232041" y="23622"/>
                  </a:lnTo>
                  <a:lnTo>
                    <a:pt x="231965" y="24384"/>
                  </a:lnTo>
                  <a:lnTo>
                    <a:pt x="231889" y="25107"/>
                  </a:lnTo>
                  <a:lnTo>
                    <a:pt x="232346" y="25717"/>
                  </a:lnTo>
                  <a:lnTo>
                    <a:pt x="233108" y="25793"/>
                  </a:lnTo>
                  <a:lnTo>
                    <a:pt x="233895" y="25882"/>
                  </a:lnTo>
                  <a:lnTo>
                    <a:pt x="234454" y="25374"/>
                  </a:lnTo>
                  <a:lnTo>
                    <a:pt x="234607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44" y="26263"/>
                  </a:lnTo>
                  <a:lnTo>
                    <a:pt x="238531" y="26339"/>
                  </a:lnTo>
                  <a:lnTo>
                    <a:pt x="239090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78" y="24815"/>
                  </a:moveTo>
                  <a:lnTo>
                    <a:pt x="243408" y="24218"/>
                  </a:lnTo>
                  <a:lnTo>
                    <a:pt x="241896" y="24066"/>
                  </a:lnTo>
                  <a:lnTo>
                    <a:pt x="241312" y="24549"/>
                  </a:lnTo>
                  <a:lnTo>
                    <a:pt x="241236" y="25311"/>
                  </a:lnTo>
                  <a:lnTo>
                    <a:pt x="241160" y="26035"/>
                  </a:lnTo>
                  <a:lnTo>
                    <a:pt x="241617" y="26644"/>
                  </a:lnTo>
                  <a:lnTo>
                    <a:pt x="242379" y="26720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78" y="24815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676"/>
                  </a:lnTo>
                  <a:lnTo>
                    <a:pt x="246532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65" y="27114"/>
                  </a:lnTo>
                  <a:lnTo>
                    <a:pt x="247015" y="27178"/>
                  </a:lnTo>
                  <a:lnTo>
                    <a:pt x="247815" y="27266"/>
                  </a:lnTo>
                  <a:lnTo>
                    <a:pt x="248361" y="26758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42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38"/>
                  </a:lnTo>
                  <a:lnTo>
                    <a:pt x="250444" y="26962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24"/>
                  </a:lnTo>
                  <a:lnTo>
                    <a:pt x="253009" y="27228"/>
                  </a:lnTo>
                  <a:lnTo>
                    <a:pt x="253149" y="25742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15"/>
                  </a:lnTo>
                  <a:lnTo>
                    <a:pt x="256578" y="25527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43" y="26695"/>
                  </a:lnTo>
                  <a:lnTo>
                    <a:pt x="255079" y="27432"/>
                  </a:lnTo>
                  <a:lnTo>
                    <a:pt x="255536" y="28028"/>
                  </a:lnTo>
                  <a:lnTo>
                    <a:pt x="256286" y="28105"/>
                  </a:lnTo>
                  <a:lnTo>
                    <a:pt x="257086" y="28194"/>
                  </a:lnTo>
                  <a:lnTo>
                    <a:pt x="257644" y="27686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73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91" y="27152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51"/>
                  </a:lnTo>
                  <a:lnTo>
                    <a:pt x="262280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849" y="26454"/>
                  </a:lnTo>
                  <a:lnTo>
                    <a:pt x="265087" y="26390"/>
                  </a:lnTo>
                  <a:lnTo>
                    <a:pt x="264490" y="26860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07" y="28956"/>
                  </a:lnTo>
                  <a:lnTo>
                    <a:pt x="265569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33" y="27000"/>
                  </a:lnTo>
                  <a:lnTo>
                    <a:pt x="269735" y="26847"/>
                  </a:lnTo>
                  <a:lnTo>
                    <a:pt x="269138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205" y="29502"/>
                  </a:lnTo>
                  <a:lnTo>
                    <a:pt x="270992" y="29578"/>
                  </a:lnTo>
                  <a:lnTo>
                    <a:pt x="271551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54"/>
                  </a:moveTo>
                  <a:lnTo>
                    <a:pt x="275882" y="27457"/>
                  </a:lnTo>
                  <a:lnTo>
                    <a:pt x="274370" y="27317"/>
                  </a:lnTo>
                  <a:lnTo>
                    <a:pt x="273773" y="27787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91" y="29883"/>
                  </a:lnTo>
                  <a:lnTo>
                    <a:pt x="274840" y="29959"/>
                  </a:lnTo>
                  <a:lnTo>
                    <a:pt x="275640" y="30048"/>
                  </a:lnTo>
                  <a:lnTo>
                    <a:pt x="276186" y="29540"/>
                  </a:lnTo>
                  <a:lnTo>
                    <a:pt x="276339" y="28054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33" y="29006"/>
                  </a:lnTo>
                  <a:lnTo>
                    <a:pt x="278257" y="29743"/>
                  </a:lnTo>
                  <a:lnTo>
                    <a:pt x="278726" y="30353"/>
                  </a:lnTo>
                  <a:lnTo>
                    <a:pt x="280289" y="30505"/>
                  </a:lnTo>
                  <a:lnTo>
                    <a:pt x="280822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53" y="28384"/>
                  </a:lnTo>
                  <a:lnTo>
                    <a:pt x="283641" y="28232"/>
                  </a:lnTo>
                  <a:lnTo>
                    <a:pt x="283044" y="28714"/>
                  </a:lnTo>
                  <a:lnTo>
                    <a:pt x="282981" y="29476"/>
                  </a:lnTo>
                  <a:lnTo>
                    <a:pt x="282905" y="30200"/>
                  </a:lnTo>
                  <a:lnTo>
                    <a:pt x="283362" y="30810"/>
                  </a:lnTo>
                  <a:lnTo>
                    <a:pt x="284111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58" y="29438"/>
                  </a:moveTo>
                  <a:lnTo>
                    <a:pt x="289788" y="28854"/>
                  </a:lnTo>
                  <a:lnTo>
                    <a:pt x="288277" y="28702"/>
                  </a:lnTo>
                  <a:lnTo>
                    <a:pt x="287693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8759" y="31356"/>
                  </a:lnTo>
                  <a:lnTo>
                    <a:pt x="289547" y="31432"/>
                  </a:lnTo>
                  <a:lnTo>
                    <a:pt x="290106" y="30937"/>
                  </a:lnTo>
                  <a:lnTo>
                    <a:pt x="290258" y="29438"/>
                  </a:lnTo>
                  <a:close/>
                </a:path>
                <a:path w="327659" h="35560">
                  <a:moveTo>
                    <a:pt x="294894" y="29908"/>
                  </a:moveTo>
                  <a:lnTo>
                    <a:pt x="294424" y="29311"/>
                  </a:lnTo>
                  <a:lnTo>
                    <a:pt x="292925" y="29159"/>
                  </a:lnTo>
                  <a:lnTo>
                    <a:pt x="292328" y="29641"/>
                  </a:lnTo>
                  <a:lnTo>
                    <a:pt x="292252" y="30403"/>
                  </a:lnTo>
                  <a:lnTo>
                    <a:pt x="292176" y="31127"/>
                  </a:lnTo>
                  <a:lnTo>
                    <a:pt x="292633" y="31737"/>
                  </a:lnTo>
                  <a:lnTo>
                    <a:pt x="293395" y="31813"/>
                  </a:lnTo>
                  <a:lnTo>
                    <a:pt x="294182" y="31902"/>
                  </a:lnTo>
                  <a:lnTo>
                    <a:pt x="294741" y="31394"/>
                  </a:lnTo>
                  <a:lnTo>
                    <a:pt x="294894" y="29908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59" y="29768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81" y="32207"/>
                  </a:lnTo>
                  <a:lnTo>
                    <a:pt x="298030" y="32270"/>
                  </a:lnTo>
                  <a:lnTo>
                    <a:pt x="298831" y="32359"/>
                  </a:lnTo>
                  <a:lnTo>
                    <a:pt x="299377" y="31851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35"/>
                  </a:moveTo>
                  <a:lnTo>
                    <a:pt x="303707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23" y="31330"/>
                  </a:lnTo>
                  <a:lnTo>
                    <a:pt x="301447" y="32054"/>
                  </a:lnTo>
                  <a:lnTo>
                    <a:pt x="301917" y="32664"/>
                  </a:lnTo>
                  <a:lnTo>
                    <a:pt x="302666" y="32740"/>
                  </a:lnTo>
                  <a:lnTo>
                    <a:pt x="303466" y="32829"/>
                  </a:lnTo>
                  <a:lnTo>
                    <a:pt x="304012" y="32321"/>
                  </a:lnTo>
                  <a:lnTo>
                    <a:pt x="304165" y="30835"/>
                  </a:lnTo>
                  <a:close/>
                </a:path>
                <a:path w="327659" h="35560">
                  <a:moveTo>
                    <a:pt x="308800" y="31280"/>
                  </a:moveTo>
                  <a:lnTo>
                    <a:pt x="308343" y="30695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52" y="33134"/>
                  </a:lnTo>
                  <a:lnTo>
                    <a:pt x="307301" y="33197"/>
                  </a:lnTo>
                  <a:lnTo>
                    <a:pt x="308102" y="33286"/>
                  </a:lnTo>
                  <a:lnTo>
                    <a:pt x="308648" y="32778"/>
                  </a:lnTo>
                  <a:lnTo>
                    <a:pt x="308800" y="31280"/>
                  </a:lnTo>
                  <a:close/>
                </a:path>
                <a:path w="327659" h="35560">
                  <a:moveTo>
                    <a:pt x="313436" y="31762"/>
                  </a:moveTo>
                  <a:lnTo>
                    <a:pt x="312978" y="31165"/>
                  </a:lnTo>
                  <a:lnTo>
                    <a:pt x="311454" y="31013"/>
                  </a:lnTo>
                  <a:lnTo>
                    <a:pt x="310870" y="31496"/>
                  </a:lnTo>
                  <a:lnTo>
                    <a:pt x="310794" y="32245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43"/>
                  </a:lnTo>
                  <a:lnTo>
                    <a:pt x="313296" y="33248"/>
                  </a:lnTo>
                  <a:lnTo>
                    <a:pt x="313436" y="31762"/>
                  </a:lnTo>
                  <a:close/>
                </a:path>
                <a:path w="327659" h="35560">
                  <a:moveTo>
                    <a:pt x="318071" y="32207"/>
                  </a:moveTo>
                  <a:lnTo>
                    <a:pt x="317614" y="31623"/>
                  </a:lnTo>
                  <a:lnTo>
                    <a:pt x="316103" y="31483"/>
                  </a:lnTo>
                  <a:lnTo>
                    <a:pt x="315506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85" y="34124"/>
                  </a:lnTo>
                  <a:lnTo>
                    <a:pt x="317373" y="34213"/>
                  </a:lnTo>
                  <a:lnTo>
                    <a:pt x="317931" y="33705"/>
                  </a:lnTo>
                  <a:lnTo>
                    <a:pt x="318071" y="32207"/>
                  </a:lnTo>
                  <a:close/>
                </a:path>
                <a:path w="327659" h="35560">
                  <a:moveTo>
                    <a:pt x="322719" y="32689"/>
                  </a:moveTo>
                  <a:lnTo>
                    <a:pt x="322249" y="32092"/>
                  </a:lnTo>
                  <a:lnTo>
                    <a:pt x="320751" y="31940"/>
                  </a:lnTo>
                  <a:lnTo>
                    <a:pt x="320154" y="32423"/>
                  </a:lnTo>
                  <a:lnTo>
                    <a:pt x="320078" y="33172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21" y="34594"/>
                  </a:lnTo>
                  <a:lnTo>
                    <a:pt x="322008" y="34671"/>
                  </a:lnTo>
                  <a:lnTo>
                    <a:pt x="322567" y="34175"/>
                  </a:lnTo>
                  <a:lnTo>
                    <a:pt x="322719" y="32689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98" y="32550"/>
                  </a:lnTo>
                  <a:lnTo>
                    <a:pt x="325386" y="32410"/>
                  </a:lnTo>
                  <a:lnTo>
                    <a:pt x="324789" y="32893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107" y="34975"/>
                  </a:lnTo>
                  <a:lnTo>
                    <a:pt x="325856" y="35052"/>
                  </a:lnTo>
                  <a:lnTo>
                    <a:pt x="326656" y="35140"/>
                  </a:lnTo>
                  <a:lnTo>
                    <a:pt x="327202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10292283" y="6271431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17" y="736"/>
                  </a:moveTo>
                  <a:lnTo>
                    <a:pt x="2260" y="152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1219" y="2654"/>
                  </a:lnTo>
                  <a:lnTo>
                    <a:pt x="2019" y="2730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594995" h="31114">
                  <a:moveTo>
                    <a:pt x="7353" y="1193"/>
                  </a:moveTo>
                  <a:lnTo>
                    <a:pt x="6896" y="622"/>
                  </a:lnTo>
                  <a:lnTo>
                    <a:pt x="6134" y="533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48" y="2438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31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59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1303" y="3657"/>
                  </a:lnTo>
                  <a:lnTo>
                    <a:pt x="11849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95" y="2628"/>
                  </a:lnTo>
                  <a:lnTo>
                    <a:pt x="13919" y="3365"/>
                  </a:lnTo>
                  <a:lnTo>
                    <a:pt x="14376" y="3962"/>
                  </a:lnTo>
                  <a:lnTo>
                    <a:pt x="15138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72" y="2590"/>
                  </a:moveTo>
                  <a:lnTo>
                    <a:pt x="20802" y="2006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73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72" y="2590"/>
                  </a:lnTo>
                  <a:close/>
                </a:path>
                <a:path w="594995" h="31114">
                  <a:moveTo>
                    <a:pt x="25908" y="3048"/>
                  </a:moveTo>
                  <a:lnTo>
                    <a:pt x="25450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56"/>
                  </a:lnTo>
                  <a:lnTo>
                    <a:pt x="23190" y="4279"/>
                  </a:lnTo>
                  <a:lnTo>
                    <a:pt x="23660" y="4889"/>
                  </a:lnTo>
                  <a:lnTo>
                    <a:pt x="24409" y="4965"/>
                  </a:lnTo>
                  <a:lnTo>
                    <a:pt x="25209" y="5054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594995" h="31114">
                  <a:moveTo>
                    <a:pt x="30543" y="3517"/>
                  </a:moveTo>
                  <a:lnTo>
                    <a:pt x="30086" y="2933"/>
                  </a:lnTo>
                  <a:lnTo>
                    <a:pt x="29324" y="2857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95" y="5359"/>
                  </a:lnTo>
                  <a:lnTo>
                    <a:pt x="29044" y="5435"/>
                  </a:lnTo>
                  <a:lnTo>
                    <a:pt x="29845" y="5511"/>
                  </a:lnTo>
                  <a:lnTo>
                    <a:pt x="30391" y="5016"/>
                  </a:lnTo>
                  <a:lnTo>
                    <a:pt x="30543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81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32"/>
                  </a:moveTo>
                  <a:lnTo>
                    <a:pt x="39357" y="3860"/>
                  </a:lnTo>
                  <a:lnTo>
                    <a:pt x="38608" y="3784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85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30"/>
                  </a:lnTo>
                  <a:lnTo>
                    <a:pt x="43243" y="4241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21" y="5410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98" y="5359"/>
                  </a:moveTo>
                  <a:lnTo>
                    <a:pt x="48628" y="4787"/>
                  </a:lnTo>
                  <a:lnTo>
                    <a:pt x="47879" y="4699"/>
                  </a:lnTo>
                  <a:lnTo>
                    <a:pt x="47129" y="4635"/>
                  </a:lnTo>
                  <a:lnTo>
                    <a:pt x="46532" y="5118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99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594995" h="31114">
                  <a:moveTo>
                    <a:pt x="53733" y="5829"/>
                  </a:moveTo>
                  <a:lnTo>
                    <a:pt x="53276" y="5257"/>
                  </a:lnTo>
                  <a:lnTo>
                    <a:pt x="52514" y="5168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85" y="7670"/>
                  </a:lnTo>
                  <a:lnTo>
                    <a:pt x="52235" y="7747"/>
                  </a:lnTo>
                  <a:lnTo>
                    <a:pt x="53035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594995" h="31114">
                  <a:moveTo>
                    <a:pt x="58369" y="6286"/>
                  </a:moveTo>
                  <a:lnTo>
                    <a:pt x="57912" y="5702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21" y="8140"/>
                  </a:lnTo>
                  <a:lnTo>
                    <a:pt x="56870" y="8204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47" y="6184"/>
                  </a:lnTo>
                  <a:lnTo>
                    <a:pt x="61798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50"/>
                  </a:lnTo>
                  <a:lnTo>
                    <a:pt x="62865" y="8255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83" y="6629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5011" y="7721"/>
                  </a:lnTo>
                  <a:lnTo>
                    <a:pt x="64935" y="8458"/>
                  </a:lnTo>
                  <a:lnTo>
                    <a:pt x="65392" y="9055"/>
                  </a:lnTo>
                  <a:lnTo>
                    <a:pt x="66154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83"/>
                  </a:moveTo>
                  <a:lnTo>
                    <a:pt x="71818" y="7099"/>
                  </a:lnTo>
                  <a:lnTo>
                    <a:pt x="71069" y="7023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89" y="9601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75" y="7683"/>
                  </a:lnTo>
                  <a:close/>
                </a:path>
                <a:path w="594995" h="31114">
                  <a:moveTo>
                    <a:pt x="76923" y="8140"/>
                  </a:moveTo>
                  <a:lnTo>
                    <a:pt x="76454" y="7556"/>
                  </a:lnTo>
                  <a:lnTo>
                    <a:pt x="74955" y="7416"/>
                  </a:lnTo>
                  <a:lnTo>
                    <a:pt x="74358" y="7886"/>
                  </a:lnTo>
                  <a:lnTo>
                    <a:pt x="74282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594995" h="31114">
                  <a:moveTo>
                    <a:pt x="81559" y="8610"/>
                  </a:moveTo>
                  <a:lnTo>
                    <a:pt x="81102" y="8026"/>
                  </a:lnTo>
                  <a:lnTo>
                    <a:pt x="80340" y="7950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52"/>
                  </a:lnTo>
                  <a:lnTo>
                    <a:pt x="80860" y="10604"/>
                  </a:lnTo>
                  <a:lnTo>
                    <a:pt x="81407" y="10109"/>
                  </a:lnTo>
                  <a:lnTo>
                    <a:pt x="81559" y="8610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37" y="8496"/>
                  </a:lnTo>
                  <a:lnTo>
                    <a:pt x="84975" y="8407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4696" y="10985"/>
                  </a:lnTo>
                  <a:lnTo>
                    <a:pt x="85496" y="11074"/>
                  </a:lnTo>
                  <a:lnTo>
                    <a:pt x="86055" y="10566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90830" y="9537"/>
                  </a:moveTo>
                  <a:lnTo>
                    <a:pt x="90373" y="8953"/>
                  </a:lnTo>
                  <a:lnTo>
                    <a:pt x="89623" y="8877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25" y="10769"/>
                  </a:lnTo>
                  <a:lnTo>
                    <a:pt x="88582" y="11379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90" y="11023"/>
                  </a:lnTo>
                  <a:lnTo>
                    <a:pt x="90830" y="9537"/>
                  </a:lnTo>
                  <a:close/>
                </a:path>
                <a:path w="594995" h="31114">
                  <a:moveTo>
                    <a:pt x="95465" y="9994"/>
                  </a:moveTo>
                  <a:lnTo>
                    <a:pt x="95008" y="9423"/>
                  </a:lnTo>
                  <a:lnTo>
                    <a:pt x="94259" y="9334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502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80" y="11912"/>
                  </a:lnTo>
                  <a:lnTo>
                    <a:pt x="94767" y="12001"/>
                  </a:lnTo>
                  <a:lnTo>
                    <a:pt x="95326" y="11493"/>
                  </a:lnTo>
                  <a:lnTo>
                    <a:pt x="95465" y="9994"/>
                  </a:lnTo>
                  <a:close/>
                </a:path>
                <a:path w="594995" h="31114">
                  <a:moveTo>
                    <a:pt x="100114" y="10452"/>
                  </a:moveTo>
                  <a:lnTo>
                    <a:pt x="99644" y="9867"/>
                  </a:lnTo>
                  <a:lnTo>
                    <a:pt x="98145" y="9728"/>
                  </a:lnTo>
                  <a:lnTo>
                    <a:pt x="97548" y="10210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306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14" y="10452"/>
                  </a:lnTo>
                  <a:close/>
                </a:path>
                <a:path w="594995" h="31114">
                  <a:moveTo>
                    <a:pt x="104749" y="10922"/>
                  </a:moveTo>
                  <a:lnTo>
                    <a:pt x="104279" y="10350"/>
                  </a:lnTo>
                  <a:lnTo>
                    <a:pt x="103530" y="10261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51" y="12839"/>
                  </a:lnTo>
                  <a:lnTo>
                    <a:pt x="104038" y="12915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594995" h="31114">
                  <a:moveTo>
                    <a:pt x="109385" y="11379"/>
                  </a:moveTo>
                  <a:lnTo>
                    <a:pt x="108927" y="10795"/>
                  </a:lnTo>
                  <a:lnTo>
                    <a:pt x="107416" y="10655"/>
                  </a:lnTo>
                  <a:lnTo>
                    <a:pt x="106819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37" y="13233"/>
                  </a:lnTo>
                  <a:lnTo>
                    <a:pt x="107886" y="13296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594995" h="31114">
                  <a:moveTo>
                    <a:pt x="114020" y="11849"/>
                  </a:moveTo>
                  <a:lnTo>
                    <a:pt x="113563" y="11264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15" y="13081"/>
                  </a:lnTo>
                  <a:lnTo>
                    <a:pt x="111772" y="13690"/>
                  </a:lnTo>
                  <a:lnTo>
                    <a:pt x="112522" y="13766"/>
                  </a:lnTo>
                  <a:lnTo>
                    <a:pt x="113322" y="13843"/>
                  </a:lnTo>
                  <a:lnTo>
                    <a:pt x="113880" y="13347"/>
                  </a:lnTo>
                  <a:lnTo>
                    <a:pt x="114020" y="11849"/>
                  </a:lnTo>
                  <a:close/>
                </a:path>
                <a:path w="594995" h="31114">
                  <a:moveTo>
                    <a:pt x="118656" y="12306"/>
                  </a:moveTo>
                  <a:lnTo>
                    <a:pt x="118198" y="11722"/>
                  </a:lnTo>
                  <a:lnTo>
                    <a:pt x="116687" y="11582"/>
                  </a:lnTo>
                  <a:lnTo>
                    <a:pt x="116090" y="12052"/>
                  </a:lnTo>
                  <a:lnTo>
                    <a:pt x="116014" y="12814"/>
                  </a:lnTo>
                  <a:lnTo>
                    <a:pt x="115951" y="13550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594995" h="31114">
                  <a:moveTo>
                    <a:pt x="123304" y="12776"/>
                  </a:moveTo>
                  <a:lnTo>
                    <a:pt x="122834" y="12192"/>
                  </a:lnTo>
                  <a:lnTo>
                    <a:pt x="122085" y="12115"/>
                  </a:lnTo>
                  <a:lnTo>
                    <a:pt x="121335" y="12039"/>
                  </a:lnTo>
                  <a:lnTo>
                    <a:pt x="120738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805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304" y="12776"/>
                  </a:lnTo>
                  <a:close/>
                </a:path>
                <a:path w="594995" h="31114">
                  <a:moveTo>
                    <a:pt x="127939" y="13233"/>
                  </a:moveTo>
                  <a:lnTo>
                    <a:pt x="127469" y="12661"/>
                  </a:lnTo>
                  <a:lnTo>
                    <a:pt x="126720" y="12573"/>
                  </a:lnTo>
                  <a:lnTo>
                    <a:pt x="125971" y="12496"/>
                  </a:lnTo>
                  <a:lnTo>
                    <a:pt x="125374" y="12979"/>
                  </a:lnTo>
                  <a:lnTo>
                    <a:pt x="125298" y="13741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594995" h="31114">
                  <a:moveTo>
                    <a:pt x="132575" y="13703"/>
                  </a:moveTo>
                  <a:lnTo>
                    <a:pt x="132105" y="13119"/>
                  </a:lnTo>
                  <a:lnTo>
                    <a:pt x="131356" y="13042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76" y="15608"/>
                  </a:lnTo>
                  <a:lnTo>
                    <a:pt x="131864" y="15697"/>
                  </a:lnTo>
                  <a:lnTo>
                    <a:pt x="132422" y="15189"/>
                  </a:lnTo>
                  <a:lnTo>
                    <a:pt x="132575" y="13703"/>
                  </a:lnTo>
                  <a:close/>
                </a:path>
                <a:path w="594995" h="31114">
                  <a:moveTo>
                    <a:pt x="137210" y="14160"/>
                  </a:moveTo>
                  <a:lnTo>
                    <a:pt x="136753" y="13589"/>
                  </a:lnTo>
                  <a:lnTo>
                    <a:pt x="135991" y="13500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68"/>
                  </a:lnTo>
                  <a:lnTo>
                    <a:pt x="134493" y="15392"/>
                  </a:lnTo>
                  <a:lnTo>
                    <a:pt x="134962" y="16002"/>
                  </a:lnTo>
                  <a:lnTo>
                    <a:pt x="136512" y="16167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594995" h="31114">
                  <a:moveTo>
                    <a:pt x="141846" y="14630"/>
                  </a:moveTo>
                  <a:lnTo>
                    <a:pt x="141389" y="14046"/>
                  </a:lnTo>
                  <a:lnTo>
                    <a:pt x="140639" y="13970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41" y="15862"/>
                  </a:lnTo>
                  <a:lnTo>
                    <a:pt x="139598" y="16471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706" y="16116"/>
                  </a:lnTo>
                  <a:lnTo>
                    <a:pt x="141846" y="14630"/>
                  </a:lnTo>
                  <a:close/>
                </a:path>
                <a:path w="594995" h="31114">
                  <a:moveTo>
                    <a:pt x="146481" y="15087"/>
                  </a:moveTo>
                  <a:lnTo>
                    <a:pt x="146024" y="14516"/>
                  </a:lnTo>
                  <a:lnTo>
                    <a:pt x="145275" y="14427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94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594995" h="31114">
                  <a:moveTo>
                    <a:pt x="151117" y="15544"/>
                  </a:moveTo>
                  <a:lnTo>
                    <a:pt x="150660" y="14973"/>
                  </a:lnTo>
                  <a:lnTo>
                    <a:pt x="149910" y="14884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88" y="16052"/>
                  </a:lnTo>
                  <a:lnTo>
                    <a:pt x="148412" y="16789"/>
                  </a:lnTo>
                  <a:lnTo>
                    <a:pt x="148869" y="17399"/>
                  </a:lnTo>
                  <a:lnTo>
                    <a:pt x="149618" y="17462"/>
                  </a:lnTo>
                  <a:lnTo>
                    <a:pt x="150418" y="17551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594995" h="31114">
                  <a:moveTo>
                    <a:pt x="155765" y="16014"/>
                  </a:moveTo>
                  <a:lnTo>
                    <a:pt x="155295" y="15430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22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32"/>
                  </a:lnTo>
                  <a:lnTo>
                    <a:pt x="155054" y="18008"/>
                  </a:lnTo>
                  <a:lnTo>
                    <a:pt x="155613" y="17513"/>
                  </a:lnTo>
                  <a:lnTo>
                    <a:pt x="155765" y="16014"/>
                  </a:lnTo>
                  <a:close/>
                </a:path>
                <a:path w="594995" h="31114">
                  <a:moveTo>
                    <a:pt x="160401" y="16471"/>
                  </a:moveTo>
                  <a:lnTo>
                    <a:pt x="159943" y="15900"/>
                  </a:lnTo>
                  <a:lnTo>
                    <a:pt x="159181" y="15811"/>
                  </a:lnTo>
                  <a:lnTo>
                    <a:pt x="158432" y="15748"/>
                  </a:lnTo>
                  <a:lnTo>
                    <a:pt x="157835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53" y="18313"/>
                  </a:lnTo>
                  <a:lnTo>
                    <a:pt x="159702" y="18478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594995" h="31114">
                  <a:moveTo>
                    <a:pt x="165036" y="16941"/>
                  </a:moveTo>
                  <a:lnTo>
                    <a:pt x="164579" y="16357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88" y="18783"/>
                  </a:lnTo>
                  <a:lnTo>
                    <a:pt x="163537" y="18859"/>
                  </a:lnTo>
                  <a:lnTo>
                    <a:pt x="164338" y="18935"/>
                  </a:lnTo>
                  <a:lnTo>
                    <a:pt x="164884" y="18440"/>
                  </a:lnTo>
                  <a:lnTo>
                    <a:pt x="165036" y="16941"/>
                  </a:lnTo>
                  <a:close/>
                </a:path>
                <a:path w="594995" h="31114">
                  <a:moveTo>
                    <a:pt x="169672" y="17399"/>
                  </a:moveTo>
                  <a:lnTo>
                    <a:pt x="169214" y="16814"/>
                  </a:lnTo>
                  <a:lnTo>
                    <a:pt x="167703" y="16675"/>
                  </a:lnTo>
                  <a:lnTo>
                    <a:pt x="167106" y="17145"/>
                  </a:lnTo>
                  <a:lnTo>
                    <a:pt x="167030" y="17907"/>
                  </a:lnTo>
                  <a:lnTo>
                    <a:pt x="166966" y="18643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594995" h="31114">
                  <a:moveTo>
                    <a:pt x="174307" y="17868"/>
                  </a:moveTo>
                  <a:lnTo>
                    <a:pt x="173850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78" y="18364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62"/>
                  </a:lnTo>
                  <a:lnTo>
                    <a:pt x="174167" y="19367"/>
                  </a:lnTo>
                  <a:lnTo>
                    <a:pt x="174307" y="17868"/>
                  </a:lnTo>
                  <a:close/>
                </a:path>
                <a:path w="594995" h="31114">
                  <a:moveTo>
                    <a:pt x="178943" y="18326"/>
                  </a:moveTo>
                  <a:lnTo>
                    <a:pt x="178485" y="17741"/>
                  </a:lnTo>
                  <a:lnTo>
                    <a:pt x="176974" y="17602"/>
                  </a:lnTo>
                  <a:lnTo>
                    <a:pt x="176377" y="18072"/>
                  </a:lnTo>
                  <a:lnTo>
                    <a:pt x="176314" y="18834"/>
                  </a:lnTo>
                  <a:lnTo>
                    <a:pt x="176237" y="19570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32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594995" h="31114">
                  <a:moveTo>
                    <a:pt x="183591" y="18796"/>
                  </a:moveTo>
                  <a:lnTo>
                    <a:pt x="183121" y="18211"/>
                  </a:lnTo>
                  <a:lnTo>
                    <a:pt x="182372" y="18135"/>
                  </a:lnTo>
                  <a:lnTo>
                    <a:pt x="181622" y="18059"/>
                  </a:lnTo>
                  <a:lnTo>
                    <a:pt x="181025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092" y="20713"/>
                  </a:lnTo>
                  <a:lnTo>
                    <a:pt x="182880" y="20789"/>
                  </a:lnTo>
                  <a:lnTo>
                    <a:pt x="183438" y="20294"/>
                  </a:lnTo>
                  <a:lnTo>
                    <a:pt x="183591" y="18796"/>
                  </a:lnTo>
                  <a:close/>
                </a:path>
                <a:path w="594995" h="31114">
                  <a:moveTo>
                    <a:pt x="188226" y="19265"/>
                  </a:moveTo>
                  <a:lnTo>
                    <a:pt x="187756" y="18681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61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6728" y="21170"/>
                  </a:lnTo>
                  <a:lnTo>
                    <a:pt x="187528" y="21259"/>
                  </a:lnTo>
                  <a:lnTo>
                    <a:pt x="188074" y="20751"/>
                  </a:lnTo>
                  <a:lnTo>
                    <a:pt x="188226" y="19265"/>
                  </a:lnTo>
                  <a:close/>
                </a:path>
                <a:path w="594995" h="31114">
                  <a:moveTo>
                    <a:pt x="192862" y="19723"/>
                  </a:moveTo>
                  <a:lnTo>
                    <a:pt x="192405" y="19138"/>
                  </a:lnTo>
                  <a:lnTo>
                    <a:pt x="191643" y="19062"/>
                  </a:lnTo>
                  <a:lnTo>
                    <a:pt x="190893" y="18986"/>
                  </a:lnTo>
                  <a:lnTo>
                    <a:pt x="190296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14" y="21564"/>
                  </a:lnTo>
                  <a:lnTo>
                    <a:pt x="191363" y="21640"/>
                  </a:lnTo>
                  <a:lnTo>
                    <a:pt x="192163" y="21717"/>
                  </a:lnTo>
                  <a:lnTo>
                    <a:pt x="192709" y="21221"/>
                  </a:lnTo>
                  <a:lnTo>
                    <a:pt x="192862" y="19723"/>
                  </a:lnTo>
                  <a:close/>
                </a:path>
                <a:path w="594995" h="31114">
                  <a:moveTo>
                    <a:pt x="197497" y="20180"/>
                  </a:moveTo>
                  <a:lnTo>
                    <a:pt x="197040" y="19608"/>
                  </a:lnTo>
                  <a:lnTo>
                    <a:pt x="196291" y="19519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58" y="21678"/>
                  </a:lnTo>
                  <a:lnTo>
                    <a:pt x="197497" y="20180"/>
                  </a:lnTo>
                  <a:close/>
                </a:path>
                <a:path w="594995" h="31114">
                  <a:moveTo>
                    <a:pt x="202133" y="20650"/>
                  </a:moveTo>
                  <a:lnTo>
                    <a:pt x="201676" y="20066"/>
                  </a:lnTo>
                  <a:lnTo>
                    <a:pt x="200926" y="19989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504" y="21145"/>
                  </a:lnTo>
                  <a:lnTo>
                    <a:pt x="199428" y="21882"/>
                  </a:lnTo>
                  <a:lnTo>
                    <a:pt x="199885" y="22491"/>
                  </a:lnTo>
                  <a:lnTo>
                    <a:pt x="200634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33" y="20650"/>
                  </a:lnTo>
                  <a:close/>
                </a:path>
                <a:path w="594995" h="31114">
                  <a:moveTo>
                    <a:pt x="206781" y="21107"/>
                  </a:moveTo>
                  <a:lnTo>
                    <a:pt x="206311" y="20535"/>
                  </a:lnTo>
                  <a:lnTo>
                    <a:pt x="205562" y="20447"/>
                  </a:lnTo>
                  <a:lnTo>
                    <a:pt x="204812" y="20370"/>
                  </a:lnTo>
                  <a:lnTo>
                    <a:pt x="204216" y="20853"/>
                  </a:lnTo>
                  <a:lnTo>
                    <a:pt x="204139" y="21615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25"/>
                  </a:lnTo>
                  <a:lnTo>
                    <a:pt x="206070" y="23101"/>
                  </a:lnTo>
                  <a:lnTo>
                    <a:pt x="206629" y="22606"/>
                  </a:lnTo>
                  <a:lnTo>
                    <a:pt x="206781" y="21107"/>
                  </a:lnTo>
                  <a:close/>
                </a:path>
                <a:path w="594995" h="31114">
                  <a:moveTo>
                    <a:pt x="211416" y="21564"/>
                  </a:moveTo>
                  <a:lnTo>
                    <a:pt x="210947" y="20980"/>
                  </a:lnTo>
                  <a:lnTo>
                    <a:pt x="209448" y="20840"/>
                  </a:lnTo>
                  <a:lnTo>
                    <a:pt x="208851" y="21323"/>
                  </a:lnTo>
                  <a:lnTo>
                    <a:pt x="208775" y="22072"/>
                  </a:lnTo>
                  <a:lnTo>
                    <a:pt x="208699" y="22809"/>
                  </a:lnTo>
                  <a:lnTo>
                    <a:pt x="209156" y="23418"/>
                  </a:lnTo>
                  <a:lnTo>
                    <a:pt x="209918" y="23482"/>
                  </a:lnTo>
                  <a:lnTo>
                    <a:pt x="210705" y="23571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594995" h="31114">
                  <a:moveTo>
                    <a:pt x="216052" y="22034"/>
                  </a:moveTo>
                  <a:lnTo>
                    <a:pt x="215595" y="21450"/>
                  </a:lnTo>
                  <a:lnTo>
                    <a:pt x="214833" y="21374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804" y="23876"/>
                  </a:lnTo>
                  <a:lnTo>
                    <a:pt x="215353" y="24028"/>
                  </a:lnTo>
                  <a:lnTo>
                    <a:pt x="215900" y="23533"/>
                  </a:lnTo>
                  <a:lnTo>
                    <a:pt x="216052" y="22034"/>
                  </a:lnTo>
                  <a:close/>
                </a:path>
                <a:path w="594995" h="31114">
                  <a:moveTo>
                    <a:pt x="220687" y="22491"/>
                  </a:moveTo>
                  <a:lnTo>
                    <a:pt x="220230" y="21920"/>
                  </a:lnTo>
                  <a:lnTo>
                    <a:pt x="219468" y="21831"/>
                  </a:lnTo>
                  <a:lnTo>
                    <a:pt x="218719" y="21767"/>
                  </a:lnTo>
                  <a:lnTo>
                    <a:pt x="218122" y="22237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98"/>
                  </a:lnTo>
                  <a:lnTo>
                    <a:pt x="220535" y="23990"/>
                  </a:lnTo>
                  <a:lnTo>
                    <a:pt x="220687" y="22491"/>
                  </a:lnTo>
                  <a:close/>
                </a:path>
                <a:path w="594995" h="31114">
                  <a:moveTo>
                    <a:pt x="225323" y="22961"/>
                  </a:moveTo>
                  <a:lnTo>
                    <a:pt x="224866" y="22377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3824" y="24879"/>
                  </a:lnTo>
                  <a:lnTo>
                    <a:pt x="224624" y="24955"/>
                  </a:lnTo>
                  <a:lnTo>
                    <a:pt x="225183" y="24460"/>
                  </a:lnTo>
                  <a:lnTo>
                    <a:pt x="225323" y="22961"/>
                  </a:lnTo>
                  <a:close/>
                </a:path>
                <a:path w="594995" h="31114">
                  <a:moveTo>
                    <a:pt x="229958" y="23418"/>
                  </a:moveTo>
                  <a:lnTo>
                    <a:pt x="229501" y="22847"/>
                  </a:lnTo>
                  <a:lnTo>
                    <a:pt x="228752" y="22758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30" y="23926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73" y="25336"/>
                  </a:lnTo>
                  <a:lnTo>
                    <a:pt x="229260" y="25425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594995" h="31114">
                  <a:moveTo>
                    <a:pt x="234607" y="23888"/>
                  </a:moveTo>
                  <a:lnTo>
                    <a:pt x="234137" y="23291"/>
                  </a:lnTo>
                  <a:lnTo>
                    <a:pt x="232638" y="23152"/>
                  </a:lnTo>
                  <a:lnTo>
                    <a:pt x="232041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108" y="25793"/>
                  </a:lnTo>
                  <a:lnTo>
                    <a:pt x="233895" y="25882"/>
                  </a:lnTo>
                  <a:lnTo>
                    <a:pt x="234454" y="25387"/>
                  </a:lnTo>
                  <a:lnTo>
                    <a:pt x="234607" y="23888"/>
                  </a:lnTo>
                  <a:close/>
                </a:path>
                <a:path w="594995" h="31114">
                  <a:moveTo>
                    <a:pt x="239242" y="24345"/>
                  </a:moveTo>
                  <a:lnTo>
                    <a:pt x="238772" y="23774"/>
                  </a:lnTo>
                  <a:lnTo>
                    <a:pt x="238023" y="23685"/>
                  </a:lnTo>
                  <a:lnTo>
                    <a:pt x="237274" y="23609"/>
                  </a:lnTo>
                  <a:lnTo>
                    <a:pt x="236677" y="24091"/>
                  </a:lnTo>
                  <a:lnTo>
                    <a:pt x="236601" y="24853"/>
                  </a:lnTo>
                  <a:lnTo>
                    <a:pt x="236524" y="25577"/>
                  </a:lnTo>
                  <a:lnTo>
                    <a:pt x="236982" y="26187"/>
                  </a:lnTo>
                  <a:lnTo>
                    <a:pt x="237744" y="26263"/>
                  </a:lnTo>
                  <a:lnTo>
                    <a:pt x="238531" y="26352"/>
                  </a:lnTo>
                  <a:lnTo>
                    <a:pt x="239090" y="25844"/>
                  </a:lnTo>
                  <a:lnTo>
                    <a:pt x="239242" y="24345"/>
                  </a:lnTo>
                  <a:close/>
                </a:path>
                <a:path w="594995" h="31114">
                  <a:moveTo>
                    <a:pt x="243878" y="24815"/>
                  </a:moveTo>
                  <a:lnTo>
                    <a:pt x="243420" y="24218"/>
                  </a:lnTo>
                  <a:lnTo>
                    <a:pt x="241909" y="24079"/>
                  </a:lnTo>
                  <a:lnTo>
                    <a:pt x="241312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30" y="26657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78" y="24815"/>
                  </a:lnTo>
                  <a:close/>
                </a:path>
                <a:path w="594995" h="31114">
                  <a:moveTo>
                    <a:pt x="515950" y="20764"/>
                  </a:moveTo>
                  <a:lnTo>
                    <a:pt x="515493" y="20180"/>
                  </a:lnTo>
                  <a:lnTo>
                    <a:pt x="513981" y="20040"/>
                  </a:lnTo>
                  <a:lnTo>
                    <a:pt x="513384" y="20523"/>
                  </a:lnTo>
                  <a:lnTo>
                    <a:pt x="513308" y="21272"/>
                  </a:lnTo>
                  <a:lnTo>
                    <a:pt x="513232" y="22009"/>
                  </a:lnTo>
                  <a:lnTo>
                    <a:pt x="513702" y="22606"/>
                  </a:lnTo>
                  <a:lnTo>
                    <a:pt x="514451" y="22682"/>
                  </a:lnTo>
                  <a:lnTo>
                    <a:pt x="515251" y="22771"/>
                  </a:lnTo>
                  <a:lnTo>
                    <a:pt x="515797" y="22263"/>
                  </a:lnTo>
                  <a:lnTo>
                    <a:pt x="515950" y="20764"/>
                  </a:lnTo>
                  <a:close/>
                </a:path>
                <a:path w="594995" h="31114">
                  <a:moveTo>
                    <a:pt x="520585" y="21234"/>
                  </a:moveTo>
                  <a:lnTo>
                    <a:pt x="520128" y="20650"/>
                  </a:lnTo>
                  <a:lnTo>
                    <a:pt x="518617" y="20497"/>
                  </a:lnTo>
                  <a:lnTo>
                    <a:pt x="518020" y="20980"/>
                  </a:lnTo>
                  <a:lnTo>
                    <a:pt x="517944" y="21729"/>
                  </a:lnTo>
                  <a:lnTo>
                    <a:pt x="517867" y="22466"/>
                  </a:lnTo>
                  <a:lnTo>
                    <a:pt x="518337" y="23075"/>
                  </a:lnTo>
                  <a:lnTo>
                    <a:pt x="519087" y="23152"/>
                  </a:lnTo>
                  <a:lnTo>
                    <a:pt x="519887" y="23228"/>
                  </a:lnTo>
                  <a:lnTo>
                    <a:pt x="520433" y="22733"/>
                  </a:lnTo>
                  <a:lnTo>
                    <a:pt x="520585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64" y="21107"/>
                  </a:lnTo>
                  <a:lnTo>
                    <a:pt x="523252" y="20967"/>
                  </a:lnTo>
                  <a:lnTo>
                    <a:pt x="522655" y="21450"/>
                  </a:lnTo>
                  <a:lnTo>
                    <a:pt x="522579" y="22199"/>
                  </a:lnTo>
                  <a:lnTo>
                    <a:pt x="522516" y="22936"/>
                  </a:lnTo>
                  <a:lnTo>
                    <a:pt x="522973" y="23533"/>
                  </a:lnTo>
                  <a:lnTo>
                    <a:pt x="523722" y="23609"/>
                  </a:lnTo>
                  <a:lnTo>
                    <a:pt x="524522" y="23698"/>
                  </a:lnTo>
                  <a:lnTo>
                    <a:pt x="525081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61"/>
                  </a:moveTo>
                  <a:lnTo>
                    <a:pt x="529399" y="21564"/>
                  </a:lnTo>
                  <a:lnTo>
                    <a:pt x="527888" y="21424"/>
                  </a:lnTo>
                  <a:lnTo>
                    <a:pt x="527291" y="21907"/>
                  </a:lnTo>
                  <a:lnTo>
                    <a:pt x="527227" y="22656"/>
                  </a:lnTo>
                  <a:lnTo>
                    <a:pt x="527151" y="23393"/>
                  </a:lnTo>
                  <a:lnTo>
                    <a:pt x="527608" y="24003"/>
                  </a:lnTo>
                  <a:lnTo>
                    <a:pt x="528358" y="24079"/>
                  </a:lnTo>
                  <a:lnTo>
                    <a:pt x="529158" y="24155"/>
                  </a:lnTo>
                  <a:lnTo>
                    <a:pt x="529717" y="23660"/>
                  </a:lnTo>
                  <a:lnTo>
                    <a:pt x="529856" y="22161"/>
                  </a:lnTo>
                  <a:close/>
                </a:path>
                <a:path w="594995" h="31114">
                  <a:moveTo>
                    <a:pt x="534504" y="22631"/>
                  </a:moveTo>
                  <a:lnTo>
                    <a:pt x="534035" y="22034"/>
                  </a:lnTo>
                  <a:lnTo>
                    <a:pt x="532536" y="21882"/>
                  </a:lnTo>
                  <a:lnTo>
                    <a:pt x="531939" y="22364"/>
                  </a:lnTo>
                  <a:lnTo>
                    <a:pt x="531863" y="23126"/>
                  </a:lnTo>
                  <a:lnTo>
                    <a:pt x="531787" y="23850"/>
                  </a:lnTo>
                  <a:lnTo>
                    <a:pt x="532244" y="24460"/>
                  </a:lnTo>
                  <a:lnTo>
                    <a:pt x="533006" y="24536"/>
                  </a:lnTo>
                  <a:lnTo>
                    <a:pt x="533793" y="24612"/>
                  </a:lnTo>
                  <a:lnTo>
                    <a:pt x="534352" y="24117"/>
                  </a:lnTo>
                  <a:lnTo>
                    <a:pt x="534504" y="22631"/>
                  </a:lnTo>
                  <a:close/>
                </a:path>
                <a:path w="594995" h="31114">
                  <a:moveTo>
                    <a:pt x="539140" y="23088"/>
                  </a:moveTo>
                  <a:lnTo>
                    <a:pt x="538670" y="22491"/>
                  </a:lnTo>
                  <a:lnTo>
                    <a:pt x="537171" y="22352"/>
                  </a:lnTo>
                  <a:lnTo>
                    <a:pt x="536575" y="22834"/>
                  </a:lnTo>
                  <a:lnTo>
                    <a:pt x="536498" y="23583"/>
                  </a:lnTo>
                  <a:lnTo>
                    <a:pt x="536422" y="24320"/>
                  </a:lnTo>
                  <a:lnTo>
                    <a:pt x="536879" y="24930"/>
                  </a:lnTo>
                  <a:lnTo>
                    <a:pt x="537641" y="25006"/>
                  </a:lnTo>
                  <a:lnTo>
                    <a:pt x="538429" y="25082"/>
                  </a:lnTo>
                  <a:lnTo>
                    <a:pt x="538988" y="24587"/>
                  </a:lnTo>
                  <a:lnTo>
                    <a:pt x="539140" y="23088"/>
                  </a:lnTo>
                  <a:close/>
                </a:path>
                <a:path w="594995" h="31114">
                  <a:moveTo>
                    <a:pt x="543775" y="23545"/>
                  </a:moveTo>
                  <a:lnTo>
                    <a:pt x="543318" y="22961"/>
                  </a:lnTo>
                  <a:lnTo>
                    <a:pt x="541794" y="22809"/>
                  </a:lnTo>
                  <a:lnTo>
                    <a:pt x="541210" y="23291"/>
                  </a:lnTo>
                  <a:lnTo>
                    <a:pt x="541134" y="24053"/>
                  </a:lnTo>
                  <a:lnTo>
                    <a:pt x="541058" y="24777"/>
                  </a:lnTo>
                  <a:lnTo>
                    <a:pt x="541528" y="25387"/>
                  </a:lnTo>
                  <a:lnTo>
                    <a:pt x="542277" y="25463"/>
                  </a:lnTo>
                  <a:lnTo>
                    <a:pt x="543077" y="25552"/>
                  </a:lnTo>
                  <a:lnTo>
                    <a:pt x="543623" y="25044"/>
                  </a:lnTo>
                  <a:lnTo>
                    <a:pt x="543775" y="23545"/>
                  </a:lnTo>
                  <a:close/>
                </a:path>
                <a:path w="594995" h="31114">
                  <a:moveTo>
                    <a:pt x="548411" y="24003"/>
                  </a:moveTo>
                  <a:lnTo>
                    <a:pt x="547954" y="23418"/>
                  </a:lnTo>
                  <a:lnTo>
                    <a:pt x="546442" y="23279"/>
                  </a:lnTo>
                  <a:lnTo>
                    <a:pt x="545846" y="23761"/>
                  </a:lnTo>
                  <a:lnTo>
                    <a:pt x="545769" y="24511"/>
                  </a:lnTo>
                  <a:lnTo>
                    <a:pt x="545693" y="25247"/>
                  </a:lnTo>
                  <a:lnTo>
                    <a:pt x="546163" y="25857"/>
                  </a:lnTo>
                  <a:lnTo>
                    <a:pt x="546912" y="25920"/>
                  </a:lnTo>
                  <a:lnTo>
                    <a:pt x="547712" y="26009"/>
                  </a:lnTo>
                  <a:lnTo>
                    <a:pt x="548259" y="25501"/>
                  </a:lnTo>
                  <a:lnTo>
                    <a:pt x="548411" y="24003"/>
                  </a:lnTo>
                  <a:close/>
                </a:path>
                <a:path w="594995" h="31114">
                  <a:moveTo>
                    <a:pt x="553046" y="24485"/>
                  </a:moveTo>
                  <a:lnTo>
                    <a:pt x="552589" y="23888"/>
                  </a:lnTo>
                  <a:lnTo>
                    <a:pt x="551078" y="23736"/>
                  </a:lnTo>
                  <a:lnTo>
                    <a:pt x="550481" y="24218"/>
                  </a:lnTo>
                  <a:lnTo>
                    <a:pt x="550405" y="24968"/>
                  </a:lnTo>
                  <a:lnTo>
                    <a:pt x="550341" y="25704"/>
                  </a:lnTo>
                  <a:lnTo>
                    <a:pt x="550799" y="26314"/>
                  </a:lnTo>
                  <a:lnTo>
                    <a:pt x="551548" y="26390"/>
                  </a:lnTo>
                  <a:lnTo>
                    <a:pt x="552348" y="26466"/>
                  </a:lnTo>
                  <a:lnTo>
                    <a:pt x="552907" y="25971"/>
                  </a:lnTo>
                  <a:lnTo>
                    <a:pt x="553046" y="24485"/>
                  </a:lnTo>
                  <a:close/>
                </a:path>
                <a:path w="594995" h="31114">
                  <a:moveTo>
                    <a:pt x="557682" y="24930"/>
                  </a:moveTo>
                  <a:lnTo>
                    <a:pt x="557225" y="24345"/>
                  </a:lnTo>
                  <a:lnTo>
                    <a:pt x="555713" y="24206"/>
                  </a:lnTo>
                  <a:lnTo>
                    <a:pt x="555117" y="24688"/>
                  </a:lnTo>
                  <a:lnTo>
                    <a:pt x="555053" y="25438"/>
                  </a:lnTo>
                  <a:lnTo>
                    <a:pt x="554977" y="26174"/>
                  </a:lnTo>
                  <a:lnTo>
                    <a:pt x="555434" y="26771"/>
                  </a:lnTo>
                  <a:lnTo>
                    <a:pt x="556196" y="26847"/>
                  </a:lnTo>
                  <a:lnTo>
                    <a:pt x="556983" y="26936"/>
                  </a:lnTo>
                  <a:lnTo>
                    <a:pt x="557542" y="26428"/>
                  </a:lnTo>
                  <a:lnTo>
                    <a:pt x="557682" y="24930"/>
                  </a:lnTo>
                  <a:close/>
                </a:path>
                <a:path w="594995" h="31114">
                  <a:moveTo>
                    <a:pt x="562317" y="25412"/>
                  </a:moveTo>
                  <a:lnTo>
                    <a:pt x="561860" y="24815"/>
                  </a:lnTo>
                  <a:lnTo>
                    <a:pt x="561111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89" y="25895"/>
                  </a:lnTo>
                  <a:lnTo>
                    <a:pt x="559612" y="26631"/>
                  </a:lnTo>
                  <a:lnTo>
                    <a:pt x="560070" y="27241"/>
                  </a:lnTo>
                  <a:lnTo>
                    <a:pt x="560832" y="27317"/>
                  </a:lnTo>
                  <a:lnTo>
                    <a:pt x="561619" y="27393"/>
                  </a:lnTo>
                  <a:lnTo>
                    <a:pt x="562178" y="26898"/>
                  </a:lnTo>
                  <a:lnTo>
                    <a:pt x="562317" y="25412"/>
                  </a:lnTo>
                  <a:close/>
                </a:path>
                <a:path w="594995" h="31114">
                  <a:moveTo>
                    <a:pt x="566966" y="25857"/>
                  </a:moveTo>
                  <a:lnTo>
                    <a:pt x="566496" y="25273"/>
                  </a:lnTo>
                  <a:lnTo>
                    <a:pt x="564984" y="25133"/>
                  </a:lnTo>
                  <a:lnTo>
                    <a:pt x="564400" y="25603"/>
                  </a:lnTo>
                  <a:lnTo>
                    <a:pt x="564324" y="26365"/>
                  </a:lnTo>
                  <a:lnTo>
                    <a:pt x="564248" y="27101"/>
                  </a:lnTo>
                  <a:lnTo>
                    <a:pt x="564705" y="27698"/>
                  </a:lnTo>
                  <a:lnTo>
                    <a:pt x="565467" y="27774"/>
                  </a:lnTo>
                  <a:lnTo>
                    <a:pt x="566254" y="27863"/>
                  </a:lnTo>
                  <a:lnTo>
                    <a:pt x="566813" y="27355"/>
                  </a:lnTo>
                  <a:lnTo>
                    <a:pt x="566966" y="25857"/>
                  </a:lnTo>
                  <a:close/>
                </a:path>
                <a:path w="594995" h="31114">
                  <a:moveTo>
                    <a:pt x="571601" y="26339"/>
                  </a:moveTo>
                  <a:lnTo>
                    <a:pt x="571144" y="25742"/>
                  </a:lnTo>
                  <a:lnTo>
                    <a:pt x="569633" y="25590"/>
                  </a:lnTo>
                  <a:lnTo>
                    <a:pt x="569036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53" y="28168"/>
                  </a:lnTo>
                  <a:lnTo>
                    <a:pt x="570103" y="28244"/>
                  </a:lnTo>
                  <a:lnTo>
                    <a:pt x="570903" y="28321"/>
                  </a:lnTo>
                  <a:lnTo>
                    <a:pt x="571449" y="27825"/>
                  </a:lnTo>
                  <a:lnTo>
                    <a:pt x="571601" y="26339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79" y="26200"/>
                  </a:lnTo>
                  <a:lnTo>
                    <a:pt x="574268" y="26060"/>
                  </a:lnTo>
                  <a:lnTo>
                    <a:pt x="573671" y="26530"/>
                  </a:lnTo>
                  <a:lnTo>
                    <a:pt x="573595" y="27292"/>
                  </a:lnTo>
                  <a:lnTo>
                    <a:pt x="573532" y="28028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90"/>
                  </a:lnTo>
                  <a:lnTo>
                    <a:pt x="576097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54"/>
                  </a:moveTo>
                  <a:lnTo>
                    <a:pt x="580415" y="26657"/>
                  </a:lnTo>
                  <a:lnTo>
                    <a:pt x="578891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67" y="28486"/>
                  </a:lnTo>
                  <a:lnTo>
                    <a:pt x="578624" y="29095"/>
                  </a:lnTo>
                  <a:lnTo>
                    <a:pt x="579374" y="29159"/>
                  </a:lnTo>
                  <a:lnTo>
                    <a:pt x="580174" y="29248"/>
                  </a:lnTo>
                  <a:lnTo>
                    <a:pt x="580732" y="28752"/>
                  </a:lnTo>
                  <a:lnTo>
                    <a:pt x="580872" y="27254"/>
                  </a:lnTo>
                  <a:close/>
                </a:path>
                <a:path w="594995" h="31114">
                  <a:moveTo>
                    <a:pt x="585508" y="27724"/>
                  </a:moveTo>
                  <a:lnTo>
                    <a:pt x="585050" y="27127"/>
                  </a:lnTo>
                  <a:lnTo>
                    <a:pt x="583539" y="26974"/>
                  </a:lnTo>
                  <a:lnTo>
                    <a:pt x="582942" y="27457"/>
                  </a:lnTo>
                  <a:lnTo>
                    <a:pt x="582879" y="28219"/>
                  </a:lnTo>
                  <a:lnTo>
                    <a:pt x="582803" y="28943"/>
                  </a:lnTo>
                  <a:lnTo>
                    <a:pt x="583260" y="29552"/>
                  </a:lnTo>
                  <a:lnTo>
                    <a:pt x="584009" y="29629"/>
                  </a:lnTo>
                  <a:lnTo>
                    <a:pt x="584809" y="29718"/>
                  </a:lnTo>
                  <a:lnTo>
                    <a:pt x="585368" y="29210"/>
                  </a:lnTo>
                  <a:lnTo>
                    <a:pt x="585508" y="27724"/>
                  </a:lnTo>
                  <a:close/>
                </a:path>
                <a:path w="594995" h="31114">
                  <a:moveTo>
                    <a:pt x="590156" y="28181"/>
                  </a:moveTo>
                  <a:lnTo>
                    <a:pt x="589686" y="27584"/>
                  </a:lnTo>
                  <a:lnTo>
                    <a:pt x="588187" y="27444"/>
                  </a:lnTo>
                  <a:lnTo>
                    <a:pt x="587590" y="27927"/>
                  </a:lnTo>
                  <a:lnTo>
                    <a:pt x="587514" y="28676"/>
                  </a:lnTo>
                  <a:lnTo>
                    <a:pt x="587438" y="29413"/>
                  </a:lnTo>
                  <a:lnTo>
                    <a:pt x="587895" y="30022"/>
                  </a:lnTo>
                  <a:lnTo>
                    <a:pt x="588657" y="30086"/>
                  </a:lnTo>
                  <a:lnTo>
                    <a:pt x="589445" y="30175"/>
                  </a:lnTo>
                  <a:lnTo>
                    <a:pt x="590003" y="29667"/>
                  </a:lnTo>
                  <a:lnTo>
                    <a:pt x="590156" y="28181"/>
                  </a:lnTo>
                  <a:close/>
                </a:path>
                <a:path w="594995" h="31114">
                  <a:moveTo>
                    <a:pt x="594791" y="28638"/>
                  </a:moveTo>
                  <a:lnTo>
                    <a:pt x="594321" y="28054"/>
                  </a:lnTo>
                  <a:lnTo>
                    <a:pt x="592823" y="27901"/>
                  </a:lnTo>
                  <a:lnTo>
                    <a:pt x="592226" y="28384"/>
                  </a:lnTo>
                  <a:lnTo>
                    <a:pt x="592150" y="29146"/>
                  </a:lnTo>
                  <a:lnTo>
                    <a:pt x="592074" y="29870"/>
                  </a:lnTo>
                  <a:lnTo>
                    <a:pt x="592531" y="30480"/>
                  </a:lnTo>
                  <a:lnTo>
                    <a:pt x="593293" y="30556"/>
                  </a:lnTo>
                  <a:lnTo>
                    <a:pt x="594080" y="30645"/>
                  </a:lnTo>
                  <a:lnTo>
                    <a:pt x="594639" y="30137"/>
                  </a:lnTo>
                  <a:lnTo>
                    <a:pt x="594791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10533443" y="6295510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36"/>
                  </a:moveTo>
                  <a:lnTo>
                    <a:pt x="2260" y="139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2019" y="2730"/>
                  </a:lnTo>
                  <a:lnTo>
                    <a:pt x="2565" y="2222"/>
                  </a:lnTo>
                  <a:lnTo>
                    <a:pt x="2717" y="736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96" y="622"/>
                  </a:lnTo>
                  <a:lnTo>
                    <a:pt x="6134" y="533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701"/>
                  </a:lnTo>
                  <a:lnTo>
                    <a:pt x="4648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187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31" y="1079"/>
                  </a:lnTo>
                  <a:lnTo>
                    <a:pt x="10782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49" y="3149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49"/>
                  </a:lnTo>
                  <a:lnTo>
                    <a:pt x="15417" y="1460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95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72" y="2578"/>
                  </a:moveTo>
                  <a:lnTo>
                    <a:pt x="20802" y="2006"/>
                  </a:lnTo>
                  <a:lnTo>
                    <a:pt x="20053" y="1917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73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72" y="2578"/>
                  </a:lnTo>
                  <a:close/>
                </a:path>
                <a:path w="327659" h="35560">
                  <a:moveTo>
                    <a:pt x="25908" y="3060"/>
                  </a:moveTo>
                  <a:lnTo>
                    <a:pt x="25438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60" y="4889"/>
                  </a:lnTo>
                  <a:lnTo>
                    <a:pt x="25209" y="5041"/>
                  </a:lnTo>
                  <a:lnTo>
                    <a:pt x="25755" y="4546"/>
                  </a:lnTo>
                  <a:lnTo>
                    <a:pt x="25908" y="3060"/>
                  </a:lnTo>
                  <a:close/>
                </a:path>
                <a:path w="327659" h="35560">
                  <a:moveTo>
                    <a:pt x="30543" y="3505"/>
                  </a:moveTo>
                  <a:lnTo>
                    <a:pt x="30086" y="2933"/>
                  </a:lnTo>
                  <a:lnTo>
                    <a:pt x="29324" y="2844"/>
                  </a:lnTo>
                  <a:lnTo>
                    <a:pt x="28562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38" y="4749"/>
                  </a:lnTo>
                  <a:lnTo>
                    <a:pt x="28295" y="5359"/>
                  </a:lnTo>
                  <a:lnTo>
                    <a:pt x="29044" y="5422"/>
                  </a:lnTo>
                  <a:lnTo>
                    <a:pt x="29845" y="5511"/>
                  </a:lnTo>
                  <a:lnTo>
                    <a:pt x="30403" y="5003"/>
                  </a:lnTo>
                  <a:lnTo>
                    <a:pt x="30543" y="3505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21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69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78"/>
                  </a:lnTo>
                  <a:lnTo>
                    <a:pt x="37172" y="4940"/>
                  </a:lnTo>
                  <a:lnTo>
                    <a:pt x="37109" y="5676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62" y="4902"/>
                  </a:moveTo>
                  <a:lnTo>
                    <a:pt x="43992" y="4318"/>
                  </a:lnTo>
                  <a:lnTo>
                    <a:pt x="42494" y="4165"/>
                  </a:lnTo>
                  <a:lnTo>
                    <a:pt x="41897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62" y="4902"/>
                  </a:lnTo>
                  <a:close/>
                </a:path>
                <a:path w="327659" h="35560">
                  <a:moveTo>
                    <a:pt x="49098" y="5359"/>
                  </a:moveTo>
                  <a:lnTo>
                    <a:pt x="48628" y="4775"/>
                  </a:lnTo>
                  <a:lnTo>
                    <a:pt x="47117" y="4635"/>
                  </a:lnTo>
                  <a:lnTo>
                    <a:pt x="46532" y="5105"/>
                  </a:lnTo>
                  <a:lnTo>
                    <a:pt x="46456" y="5867"/>
                  </a:lnTo>
                  <a:lnTo>
                    <a:pt x="46380" y="6604"/>
                  </a:lnTo>
                  <a:lnTo>
                    <a:pt x="46837" y="7200"/>
                  </a:lnTo>
                  <a:lnTo>
                    <a:pt x="47599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327659" h="35560">
                  <a:moveTo>
                    <a:pt x="53733" y="5829"/>
                  </a:moveTo>
                  <a:lnTo>
                    <a:pt x="53276" y="5245"/>
                  </a:lnTo>
                  <a:lnTo>
                    <a:pt x="52514" y="5168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85" y="7670"/>
                  </a:lnTo>
                  <a:lnTo>
                    <a:pt x="52235" y="7734"/>
                  </a:lnTo>
                  <a:lnTo>
                    <a:pt x="53035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327659" h="35560">
                  <a:moveTo>
                    <a:pt x="58369" y="6286"/>
                  </a:moveTo>
                  <a:lnTo>
                    <a:pt x="57912" y="5702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51" y="7518"/>
                  </a:lnTo>
                  <a:lnTo>
                    <a:pt x="56121" y="8128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69" y="6286"/>
                  </a:lnTo>
                  <a:close/>
                </a:path>
                <a:path w="327659" h="35560">
                  <a:moveTo>
                    <a:pt x="63004" y="6756"/>
                  </a:moveTo>
                  <a:lnTo>
                    <a:pt x="62547" y="6172"/>
                  </a:lnTo>
                  <a:lnTo>
                    <a:pt x="61798" y="6096"/>
                  </a:lnTo>
                  <a:lnTo>
                    <a:pt x="61023" y="6019"/>
                  </a:lnTo>
                  <a:lnTo>
                    <a:pt x="60439" y="6502"/>
                  </a:lnTo>
                  <a:lnTo>
                    <a:pt x="60363" y="7251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65" y="8242"/>
                  </a:lnTo>
                  <a:lnTo>
                    <a:pt x="63004" y="6756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42"/>
                  </a:lnTo>
                  <a:lnTo>
                    <a:pt x="66433" y="6553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5011" y="7721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954" y="9207"/>
                  </a:lnTo>
                  <a:lnTo>
                    <a:pt x="67500" y="8712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88" y="7670"/>
                  </a:moveTo>
                  <a:lnTo>
                    <a:pt x="71818" y="7099"/>
                  </a:lnTo>
                  <a:lnTo>
                    <a:pt x="71069" y="7010"/>
                  </a:lnTo>
                  <a:lnTo>
                    <a:pt x="70319" y="6946"/>
                  </a:lnTo>
                  <a:lnTo>
                    <a:pt x="69723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12"/>
                  </a:lnTo>
                  <a:lnTo>
                    <a:pt x="70789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88" y="7670"/>
                  </a:lnTo>
                  <a:close/>
                </a:path>
                <a:path w="327659" h="35560">
                  <a:moveTo>
                    <a:pt x="76923" y="8140"/>
                  </a:moveTo>
                  <a:lnTo>
                    <a:pt x="76454" y="7569"/>
                  </a:lnTo>
                  <a:lnTo>
                    <a:pt x="75704" y="7480"/>
                  </a:lnTo>
                  <a:lnTo>
                    <a:pt x="74942" y="7404"/>
                  </a:lnTo>
                  <a:lnTo>
                    <a:pt x="74358" y="7886"/>
                  </a:lnTo>
                  <a:lnTo>
                    <a:pt x="74282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12" y="10134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327659" h="35560">
                  <a:moveTo>
                    <a:pt x="81559" y="8597"/>
                  </a:moveTo>
                  <a:lnTo>
                    <a:pt x="81102" y="8026"/>
                  </a:lnTo>
                  <a:lnTo>
                    <a:pt x="80340" y="7937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39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327659" h="35560">
                  <a:moveTo>
                    <a:pt x="86194" y="9067"/>
                  </a:moveTo>
                  <a:lnTo>
                    <a:pt x="85737" y="8483"/>
                  </a:lnTo>
                  <a:lnTo>
                    <a:pt x="84975" y="8407"/>
                  </a:lnTo>
                  <a:lnTo>
                    <a:pt x="84213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4696" y="10985"/>
                  </a:lnTo>
                  <a:lnTo>
                    <a:pt x="85496" y="11061"/>
                  </a:lnTo>
                  <a:lnTo>
                    <a:pt x="86055" y="10566"/>
                  </a:lnTo>
                  <a:lnTo>
                    <a:pt x="86194" y="9067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73" y="8940"/>
                  </a:lnTo>
                  <a:lnTo>
                    <a:pt x="88861" y="8801"/>
                  </a:lnTo>
                  <a:lnTo>
                    <a:pt x="88265" y="9271"/>
                  </a:lnTo>
                  <a:lnTo>
                    <a:pt x="88201" y="10033"/>
                  </a:lnTo>
                  <a:lnTo>
                    <a:pt x="88125" y="10769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90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5008" y="9410"/>
                  </a:lnTo>
                  <a:lnTo>
                    <a:pt x="94259" y="9334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67" y="11912"/>
                  </a:lnTo>
                  <a:lnTo>
                    <a:pt x="94767" y="11988"/>
                  </a:lnTo>
                  <a:lnTo>
                    <a:pt x="95326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14" y="10452"/>
                  </a:moveTo>
                  <a:lnTo>
                    <a:pt x="99644" y="9867"/>
                  </a:lnTo>
                  <a:lnTo>
                    <a:pt x="98145" y="9715"/>
                  </a:lnTo>
                  <a:lnTo>
                    <a:pt x="97548" y="10198"/>
                  </a:lnTo>
                  <a:lnTo>
                    <a:pt x="97472" y="10960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14" y="10452"/>
                  </a:lnTo>
                  <a:close/>
                </a:path>
                <a:path w="327659" h="35560">
                  <a:moveTo>
                    <a:pt x="104749" y="10922"/>
                  </a:moveTo>
                  <a:lnTo>
                    <a:pt x="104279" y="10337"/>
                  </a:lnTo>
                  <a:lnTo>
                    <a:pt x="103530" y="10261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501" y="12763"/>
                  </a:lnTo>
                  <a:lnTo>
                    <a:pt x="103251" y="12827"/>
                  </a:lnTo>
                  <a:lnTo>
                    <a:pt x="104051" y="12915"/>
                  </a:lnTo>
                  <a:lnTo>
                    <a:pt x="104597" y="12407"/>
                  </a:lnTo>
                  <a:lnTo>
                    <a:pt x="104749" y="10922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27" y="10795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67" y="12611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85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63" y="11264"/>
                  </a:lnTo>
                  <a:lnTo>
                    <a:pt x="112801" y="11188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72" y="13690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68" y="13335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34"/>
                  </a:lnTo>
                  <a:lnTo>
                    <a:pt x="117436" y="11645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14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970" y="14300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304" y="12763"/>
                  </a:moveTo>
                  <a:lnTo>
                    <a:pt x="122834" y="12179"/>
                  </a:lnTo>
                  <a:lnTo>
                    <a:pt x="121335" y="12039"/>
                  </a:lnTo>
                  <a:lnTo>
                    <a:pt x="120738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805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304" y="12763"/>
                  </a:lnTo>
                  <a:close/>
                </a:path>
                <a:path w="327659" h="35560">
                  <a:moveTo>
                    <a:pt x="127939" y="13233"/>
                  </a:moveTo>
                  <a:lnTo>
                    <a:pt x="127469" y="12661"/>
                  </a:lnTo>
                  <a:lnTo>
                    <a:pt x="126720" y="12573"/>
                  </a:lnTo>
                  <a:lnTo>
                    <a:pt x="125971" y="12496"/>
                  </a:lnTo>
                  <a:lnTo>
                    <a:pt x="125374" y="12979"/>
                  </a:lnTo>
                  <a:lnTo>
                    <a:pt x="125298" y="13741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41" y="15151"/>
                  </a:lnTo>
                  <a:lnTo>
                    <a:pt x="127228" y="15227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327659" h="35560">
                  <a:moveTo>
                    <a:pt x="132575" y="13690"/>
                  </a:moveTo>
                  <a:lnTo>
                    <a:pt x="132105" y="13106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32"/>
                  </a:lnTo>
                  <a:lnTo>
                    <a:pt x="131076" y="15608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327659" h="35560">
                  <a:moveTo>
                    <a:pt x="137210" y="14160"/>
                  </a:moveTo>
                  <a:lnTo>
                    <a:pt x="136753" y="13576"/>
                  </a:lnTo>
                  <a:lnTo>
                    <a:pt x="135991" y="13500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55"/>
                  </a:lnTo>
                  <a:lnTo>
                    <a:pt x="134505" y="15392"/>
                  </a:lnTo>
                  <a:lnTo>
                    <a:pt x="134962" y="16002"/>
                  </a:lnTo>
                  <a:lnTo>
                    <a:pt x="135712" y="16078"/>
                  </a:lnTo>
                  <a:lnTo>
                    <a:pt x="136512" y="16154"/>
                  </a:lnTo>
                  <a:lnTo>
                    <a:pt x="137071" y="15659"/>
                  </a:lnTo>
                  <a:lnTo>
                    <a:pt x="137210" y="14160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89" y="14033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41" y="15862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706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503"/>
                  </a:lnTo>
                  <a:lnTo>
                    <a:pt x="145275" y="14427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40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5796" y="17081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73"/>
                  </a:lnTo>
                  <a:lnTo>
                    <a:pt x="149910" y="14884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88" y="16052"/>
                  </a:lnTo>
                  <a:lnTo>
                    <a:pt x="148412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51"/>
                  </a:lnTo>
                  <a:lnTo>
                    <a:pt x="150977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65" y="16002"/>
                  </a:moveTo>
                  <a:lnTo>
                    <a:pt x="155295" y="15430"/>
                  </a:lnTo>
                  <a:lnTo>
                    <a:pt x="154546" y="15354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65" y="16002"/>
                  </a:lnTo>
                  <a:close/>
                </a:path>
                <a:path w="327659" h="35560">
                  <a:moveTo>
                    <a:pt x="160401" y="16471"/>
                  </a:moveTo>
                  <a:lnTo>
                    <a:pt x="159943" y="15900"/>
                  </a:lnTo>
                  <a:lnTo>
                    <a:pt x="159181" y="15811"/>
                  </a:lnTo>
                  <a:lnTo>
                    <a:pt x="158419" y="15735"/>
                  </a:lnTo>
                  <a:lnTo>
                    <a:pt x="157835" y="16217"/>
                  </a:lnTo>
                  <a:lnTo>
                    <a:pt x="157759" y="16979"/>
                  </a:lnTo>
                  <a:lnTo>
                    <a:pt x="157683" y="17703"/>
                  </a:lnTo>
                  <a:lnTo>
                    <a:pt x="158153" y="18313"/>
                  </a:lnTo>
                  <a:lnTo>
                    <a:pt x="158902" y="18389"/>
                  </a:lnTo>
                  <a:lnTo>
                    <a:pt x="159702" y="18478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327659" h="35560">
                  <a:moveTo>
                    <a:pt x="165036" y="16929"/>
                  </a:moveTo>
                  <a:lnTo>
                    <a:pt x="164579" y="16357"/>
                  </a:lnTo>
                  <a:lnTo>
                    <a:pt x="163817" y="16281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18" y="18173"/>
                  </a:lnTo>
                  <a:lnTo>
                    <a:pt x="162788" y="18783"/>
                  </a:lnTo>
                  <a:lnTo>
                    <a:pt x="163537" y="18846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36" y="16929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14" y="16827"/>
                  </a:lnTo>
                  <a:lnTo>
                    <a:pt x="168452" y="16738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907"/>
                  </a:lnTo>
                  <a:lnTo>
                    <a:pt x="166966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392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50" y="17284"/>
                  </a:lnTo>
                  <a:lnTo>
                    <a:pt x="173101" y="17195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78" y="18364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21" y="19773"/>
                  </a:lnTo>
                  <a:lnTo>
                    <a:pt x="173609" y="19862"/>
                  </a:lnTo>
                  <a:lnTo>
                    <a:pt x="174167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55" y="18326"/>
                  </a:moveTo>
                  <a:lnTo>
                    <a:pt x="178485" y="17754"/>
                  </a:lnTo>
                  <a:lnTo>
                    <a:pt x="177736" y="17665"/>
                  </a:lnTo>
                  <a:lnTo>
                    <a:pt x="176987" y="17589"/>
                  </a:lnTo>
                  <a:lnTo>
                    <a:pt x="176390" y="18072"/>
                  </a:lnTo>
                  <a:lnTo>
                    <a:pt x="176314" y="18834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55" y="18326"/>
                  </a:lnTo>
                  <a:close/>
                </a:path>
                <a:path w="327659" h="35560">
                  <a:moveTo>
                    <a:pt x="183591" y="18783"/>
                  </a:moveTo>
                  <a:lnTo>
                    <a:pt x="183121" y="18211"/>
                  </a:lnTo>
                  <a:lnTo>
                    <a:pt x="182372" y="18122"/>
                  </a:lnTo>
                  <a:lnTo>
                    <a:pt x="181622" y="18059"/>
                  </a:lnTo>
                  <a:lnTo>
                    <a:pt x="181025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30" y="20624"/>
                  </a:lnTo>
                  <a:lnTo>
                    <a:pt x="182092" y="20701"/>
                  </a:lnTo>
                  <a:lnTo>
                    <a:pt x="182880" y="20789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327659" h="35560">
                  <a:moveTo>
                    <a:pt x="188226" y="19253"/>
                  </a:moveTo>
                  <a:lnTo>
                    <a:pt x="187756" y="18669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7528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405" y="19138"/>
                  </a:lnTo>
                  <a:lnTo>
                    <a:pt x="191643" y="19050"/>
                  </a:lnTo>
                  <a:lnTo>
                    <a:pt x="190893" y="18986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14" y="21551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40" y="19596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58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45" y="20637"/>
                  </a:moveTo>
                  <a:lnTo>
                    <a:pt x="201676" y="20053"/>
                  </a:lnTo>
                  <a:lnTo>
                    <a:pt x="200164" y="19900"/>
                  </a:lnTo>
                  <a:lnTo>
                    <a:pt x="199580" y="20383"/>
                  </a:lnTo>
                  <a:lnTo>
                    <a:pt x="199504" y="21145"/>
                  </a:lnTo>
                  <a:lnTo>
                    <a:pt x="199428" y="21869"/>
                  </a:lnTo>
                  <a:lnTo>
                    <a:pt x="199885" y="22479"/>
                  </a:lnTo>
                  <a:lnTo>
                    <a:pt x="200647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45" y="20637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25"/>
                  </a:lnTo>
                  <a:lnTo>
                    <a:pt x="206070" y="23101"/>
                  </a:lnTo>
                  <a:lnTo>
                    <a:pt x="206629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16" y="21564"/>
                  </a:moveTo>
                  <a:lnTo>
                    <a:pt x="210947" y="20980"/>
                  </a:lnTo>
                  <a:lnTo>
                    <a:pt x="209448" y="20828"/>
                  </a:lnTo>
                  <a:lnTo>
                    <a:pt x="208851" y="21310"/>
                  </a:lnTo>
                  <a:lnTo>
                    <a:pt x="208775" y="22072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10718" y="23571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327659" h="35560">
                  <a:moveTo>
                    <a:pt x="216052" y="22034"/>
                  </a:moveTo>
                  <a:lnTo>
                    <a:pt x="215582" y="21450"/>
                  </a:lnTo>
                  <a:lnTo>
                    <a:pt x="214833" y="21374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53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52" y="22034"/>
                  </a:lnTo>
                  <a:close/>
                </a:path>
                <a:path w="327659" h="35560">
                  <a:moveTo>
                    <a:pt x="220687" y="22504"/>
                  </a:moveTo>
                  <a:lnTo>
                    <a:pt x="220230" y="21920"/>
                  </a:lnTo>
                  <a:lnTo>
                    <a:pt x="219468" y="21831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99"/>
                  </a:lnTo>
                  <a:lnTo>
                    <a:pt x="217970" y="23723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85"/>
                  </a:lnTo>
                  <a:lnTo>
                    <a:pt x="220535" y="23990"/>
                  </a:lnTo>
                  <a:lnTo>
                    <a:pt x="220687" y="22504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77"/>
                  </a:lnTo>
                  <a:lnTo>
                    <a:pt x="224116" y="22301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3824" y="24866"/>
                  </a:lnTo>
                  <a:lnTo>
                    <a:pt x="224624" y="24955"/>
                  </a:lnTo>
                  <a:lnTo>
                    <a:pt x="225183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47"/>
                  </a:lnTo>
                  <a:lnTo>
                    <a:pt x="228752" y="22758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30" y="23914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73" y="25336"/>
                  </a:lnTo>
                  <a:lnTo>
                    <a:pt x="229260" y="25412"/>
                  </a:lnTo>
                  <a:lnTo>
                    <a:pt x="229819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607" y="23876"/>
                  </a:moveTo>
                  <a:lnTo>
                    <a:pt x="234137" y="23304"/>
                  </a:lnTo>
                  <a:lnTo>
                    <a:pt x="233387" y="23215"/>
                  </a:lnTo>
                  <a:lnTo>
                    <a:pt x="232638" y="23152"/>
                  </a:lnTo>
                  <a:lnTo>
                    <a:pt x="232041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908" y="25882"/>
                  </a:lnTo>
                  <a:lnTo>
                    <a:pt x="234454" y="25374"/>
                  </a:lnTo>
                  <a:lnTo>
                    <a:pt x="234607" y="23876"/>
                  </a:lnTo>
                  <a:close/>
                </a:path>
                <a:path w="327659" h="35560">
                  <a:moveTo>
                    <a:pt x="239242" y="24345"/>
                  </a:moveTo>
                  <a:lnTo>
                    <a:pt x="238785" y="23774"/>
                  </a:lnTo>
                  <a:lnTo>
                    <a:pt x="238023" y="23685"/>
                  </a:lnTo>
                  <a:lnTo>
                    <a:pt x="237261" y="23609"/>
                  </a:lnTo>
                  <a:lnTo>
                    <a:pt x="236677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94" y="26187"/>
                  </a:lnTo>
                  <a:lnTo>
                    <a:pt x="237744" y="26263"/>
                  </a:lnTo>
                  <a:lnTo>
                    <a:pt x="238544" y="26339"/>
                  </a:lnTo>
                  <a:lnTo>
                    <a:pt x="239090" y="25844"/>
                  </a:lnTo>
                  <a:lnTo>
                    <a:pt x="239242" y="24345"/>
                  </a:lnTo>
                  <a:close/>
                </a:path>
                <a:path w="327659" h="35560">
                  <a:moveTo>
                    <a:pt x="243878" y="24803"/>
                  </a:moveTo>
                  <a:lnTo>
                    <a:pt x="243420" y="24231"/>
                  </a:lnTo>
                  <a:lnTo>
                    <a:pt x="242658" y="24142"/>
                  </a:lnTo>
                  <a:lnTo>
                    <a:pt x="241909" y="24079"/>
                  </a:lnTo>
                  <a:lnTo>
                    <a:pt x="241312" y="24549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30" y="26644"/>
                  </a:lnTo>
                  <a:lnTo>
                    <a:pt x="242379" y="26720"/>
                  </a:lnTo>
                  <a:lnTo>
                    <a:pt x="243179" y="26809"/>
                  </a:lnTo>
                  <a:lnTo>
                    <a:pt x="243725" y="26301"/>
                  </a:lnTo>
                  <a:lnTo>
                    <a:pt x="243878" y="24803"/>
                  </a:lnTo>
                  <a:close/>
                </a:path>
                <a:path w="327659" h="35560">
                  <a:moveTo>
                    <a:pt x="248513" y="25273"/>
                  </a:moveTo>
                  <a:lnTo>
                    <a:pt x="248056" y="24688"/>
                  </a:lnTo>
                  <a:lnTo>
                    <a:pt x="247294" y="24612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808" y="26504"/>
                  </a:lnTo>
                  <a:lnTo>
                    <a:pt x="246265" y="27114"/>
                  </a:lnTo>
                  <a:lnTo>
                    <a:pt x="247015" y="27190"/>
                  </a:lnTo>
                  <a:lnTo>
                    <a:pt x="247815" y="27266"/>
                  </a:lnTo>
                  <a:lnTo>
                    <a:pt x="248373" y="26771"/>
                  </a:lnTo>
                  <a:lnTo>
                    <a:pt x="248513" y="25273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38"/>
                  </a:lnTo>
                  <a:lnTo>
                    <a:pt x="250444" y="26962"/>
                  </a:lnTo>
                  <a:lnTo>
                    <a:pt x="250901" y="27571"/>
                  </a:lnTo>
                  <a:lnTo>
                    <a:pt x="252463" y="27736"/>
                  </a:lnTo>
                  <a:lnTo>
                    <a:pt x="253009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15"/>
                  </a:lnTo>
                  <a:lnTo>
                    <a:pt x="255816" y="25463"/>
                  </a:lnTo>
                  <a:lnTo>
                    <a:pt x="255219" y="25946"/>
                  </a:lnTo>
                  <a:lnTo>
                    <a:pt x="255155" y="26695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7098" y="28194"/>
                  </a:lnTo>
                  <a:lnTo>
                    <a:pt x="257644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32" y="26657"/>
                  </a:moveTo>
                  <a:lnTo>
                    <a:pt x="261962" y="26085"/>
                  </a:lnTo>
                  <a:lnTo>
                    <a:pt x="261213" y="25996"/>
                  </a:lnTo>
                  <a:lnTo>
                    <a:pt x="260464" y="25920"/>
                  </a:lnTo>
                  <a:lnTo>
                    <a:pt x="259867" y="26403"/>
                  </a:lnTo>
                  <a:lnTo>
                    <a:pt x="259791" y="27165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34" y="28575"/>
                  </a:lnTo>
                  <a:lnTo>
                    <a:pt x="261721" y="28663"/>
                  </a:lnTo>
                  <a:lnTo>
                    <a:pt x="262280" y="28155"/>
                  </a:lnTo>
                  <a:lnTo>
                    <a:pt x="262432" y="26657"/>
                  </a:lnTo>
                  <a:close/>
                </a:path>
                <a:path w="327659" h="35560">
                  <a:moveTo>
                    <a:pt x="267068" y="27127"/>
                  </a:moveTo>
                  <a:lnTo>
                    <a:pt x="266611" y="26530"/>
                  </a:lnTo>
                  <a:lnTo>
                    <a:pt x="265099" y="26390"/>
                  </a:lnTo>
                  <a:lnTo>
                    <a:pt x="264502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20" y="28968"/>
                  </a:lnTo>
                  <a:lnTo>
                    <a:pt x="265569" y="29032"/>
                  </a:lnTo>
                  <a:lnTo>
                    <a:pt x="266369" y="29121"/>
                  </a:lnTo>
                  <a:lnTo>
                    <a:pt x="266915" y="28613"/>
                  </a:lnTo>
                  <a:lnTo>
                    <a:pt x="267068" y="27127"/>
                  </a:lnTo>
                  <a:close/>
                </a:path>
                <a:path w="327659" h="35560">
                  <a:moveTo>
                    <a:pt x="271703" y="27584"/>
                  </a:moveTo>
                  <a:lnTo>
                    <a:pt x="271246" y="27012"/>
                  </a:lnTo>
                  <a:lnTo>
                    <a:pt x="270484" y="26924"/>
                  </a:lnTo>
                  <a:lnTo>
                    <a:pt x="269735" y="26847"/>
                  </a:lnTo>
                  <a:lnTo>
                    <a:pt x="269138" y="27330"/>
                  </a:lnTo>
                  <a:lnTo>
                    <a:pt x="269062" y="28092"/>
                  </a:lnTo>
                  <a:lnTo>
                    <a:pt x="268986" y="28816"/>
                  </a:lnTo>
                  <a:lnTo>
                    <a:pt x="269455" y="29425"/>
                  </a:lnTo>
                  <a:lnTo>
                    <a:pt x="270205" y="29502"/>
                  </a:lnTo>
                  <a:lnTo>
                    <a:pt x="271005" y="29591"/>
                  </a:lnTo>
                  <a:lnTo>
                    <a:pt x="271551" y="29083"/>
                  </a:lnTo>
                  <a:lnTo>
                    <a:pt x="271703" y="27584"/>
                  </a:lnTo>
                  <a:close/>
                </a:path>
                <a:path w="327659" h="35560">
                  <a:moveTo>
                    <a:pt x="276339" y="28041"/>
                  </a:moveTo>
                  <a:lnTo>
                    <a:pt x="275882" y="27457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697" y="28549"/>
                  </a:lnTo>
                  <a:lnTo>
                    <a:pt x="273621" y="29286"/>
                  </a:lnTo>
                  <a:lnTo>
                    <a:pt x="274091" y="29895"/>
                  </a:lnTo>
                  <a:lnTo>
                    <a:pt x="275653" y="30048"/>
                  </a:lnTo>
                  <a:lnTo>
                    <a:pt x="276186" y="29540"/>
                  </a:lnTo>
                  <a:lnTo>
                    <a:pt x="276339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27"/>
                  </a:lnTo>
                  <a:lnTo>
                    <a:pt x="279768" y="27851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45" y="29006"/>
                  </a:lnTo>
                  <a:lnTo>
                    <a:pt x="278269" y="29743"/>
                  </a:lnTo>
                  <a:lnTo>
                    <a:pt x="278726" y="30353"/>
                  </a:lnTo>
                  <a:lnTo>
                    <a:pt x="279476" y="30429"/>
                  </a:lnTo>
                  <a:lnTo>
                    <a:pt x="280276" y="30505"/>
                  </a:lnTo>
                  <a:lnTo>
                    <a:pt x="280835" y="30010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53" y="28397"/>
                  </a:lnTo>
                  <a:lnTo>
                    <a:pt x="284403" y="28308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81" y="29476"/>
                  </a:lnTo>
                  <a:lnTo>
                    <a:pt x="282905" y="30213"/>
                  </a:lnTo>
                  <a:lnTo>
                    <a:pt x="283362" y="30810"/>
                  </a:lnTo>
                  <a:lnTo>
                    <a:pt x="284124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58" y="29438"/>
                  </a:moveTo>
                  <a:lnTo>
                    <a:pt x="289788" y="28854"/>
                  </a:lnTo>
                  <a:lnTo>
                    <a:pt x="289039" y="28778"/>
                  </a:lnTo>
                  <a:lnTo>
                    <a:pt x="288277" y="28702"/>
                  </a:lnTo>
                  <a:lnTo>
                    <a:pt x="287693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7997" y="31280"/>
                  </a:lnTo>
                  <a:lnTo>
                    <a:pt x="288759" y="31356"/>
                  </a:lnTo>
                  <a:lnTo>
                    <a:pt x="289547" y="31432"/>
                  </a:lnTo>
                  <a:lnTo>
                    <a:pt x="290106" y="30937"/>
                  </a:lnTo>
                  <a:lnTo>
                    <a:pt x="290258" y="29438"/>
                  </a:lnTo>
                  <a:close/>
                </a:path>
                <a:path w="327659" h="35560">
                  <a:moveTo>
                    <a:pt x="294894" y="29895"/>
                  </a:moveTo>
                  <a:lnTo>
                    <a:pt x="294436" y="29324"/>
                  </a:lnTo>
                  <a:lnTo>
                    <a:pt x="293674" y="29235"/>
                  </a:lnTo>
                  <a:lnTo>
                    <a:pt x="292925" y="29171"/>
                  </a:lnTo>
                  <a:lnTo>
                    <a:pt x="292328" y="29654"/>
                  </a:lnTo>
                  <a:lnTo>
                    <a:pt x="292252" y="30403"/>
                  </a:lnTo>
                  <a:lnTo>
                    <a:pt x="292176" y="31140"/>
                  </a:lnTo>
                  <a:lnTo>
                    <a:pt x="292646" y="31737"/>
                  </a:lnTo>
                  <a:lnTo>
                    <a:pt x="293395" y="31813"/>
                  </a:lnTo>
                  <a:lnTo>
                    <a:pt x="294195" y="31902"/>
                  </a:lnTo>
                  <a:lnTo>
                    <a:pt x="294741" y="31394"/>
                  </a:lnTo>
                  <a:lnTo>
                    <a:pt x="294894" y="29895"/>
                  </a:lnTo>
                  <a:close/>
                </a:path>
                <a:path w="327659" h="35560">
                  <a:moveTo>
                    <a:pt x="299529" y="30365"/>
                  </a:moveTo>
                  <a:lnTo>
                    <a:pt x="299072" y="29781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81" y="32207"/>
                  </a:lnTo>
                  <a:lnTo>
                    <a:pt x="298030" y="32283"/>
                  </a:lnTo>
                  <a:lnTo>
                    <a:pt x="298831" y="32359"/>
                  </a:lnTo>
                  <a:lnTo>
                    <a:pt x="299377" y="31864"/>
                  </a:lnTo>
                  <a:lnTo>
                    <a:pt x="299529" y="30365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707" y="30251"/>
                  </a:lnTo>
                  <a:lnTo>
                    <a:pt x="302958" y="30162"/>
                  </a:lnTo>
                  <a:lnTo>
                    <a:pt x="302183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59" y="32067"/>
                  </a:lnTo>
                  <a:lnTo>
                    <a:pt x="301917" y="32664"/>
                  </a:lnTo>
                  <a:lnTo>
                    <a:pt x="302666" y="32740"/>
                  </a:lnTo>
                  <a:lnTo>
                    <a:pt x="303466" y="32829"/>
                  </a:lnTo>
                  <a:lnTo>
                    <a:pt x="304025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43" y="30695"/>
                  </a:lnTo>
                  <a:lnTo>
                    <a:pt x="306819" y="30556"/>
                  </a:lnTo>
                  <a:lnTo>
                    <a:pt x="306235" y="31038"/>
                  </a:lnTo>
                  <a:lnTo>
                    <a:pt x="306171" y="31788"/>
                  </a:lnTo>
                  <a:lnTo>
                    <a:pt x="306095" y="32524"/>
                  </a:lnTo>
                  <a:lnTo>
                    <a:pt x="306552" y="33134"/>
                  </a:lnTo>
                  <a:lnTo>
                    <a:pt x="307301" y="33210"/>
                  </a:lnTo>
                  <a:lnTo>
                    <a:pt x="308102" y="33286"/>
                  </a:lnTo>
                  <a:lnTo>
                    <a:pt x="308660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48" y="31750"/>
                  </a:moveTo>
                  <a:lnTo>
                    <a:pt x="312978" y="31165"/>
                  </a:lnTo>
                  <a:lnTo>
                    <a:pt x="311467" y="31013"/>
                  </a:lnTo>
                  <a:lnTo>
                    <a:pt x="310883" y="31496"/>
                  </a:lnTo>
                  <a:lnTo>
                    <a:pt x="310807" y="32258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1950" y="33667"/>
                  </a:lnTo>
                  <a:lnTo>
                    <a:pt x="312737" y="33756"/>
                  </a:lnTo>
                  <a:lnTo>
                    <a:pt x="313296" y="33248"/>
                  </a:lnTo>
                  <a:lnTo>
                    <a:pt x="313448" y="31750"/>
                  </a:lnTo>
                  <a:close/>
                </a:path>
                <a:path w="327659" h="35560">
                  <a:moveTo>
                    <a:pt x="318084" y="32219"/>
                  </a:moveTo>
                  <a:lnTo>
                    <a:pt x="317614" y="31635"/>
                  </a:lnTo>
                  <a:lnTo>
                    <a:pt x="316865" y="31559"/>
                  </a:lnTo>
                  <a:lnTo>
                    <a:pt x="316115" y="31483"/>
                  </a:lnTo>
                  <a:lnTo>
                    <a:pt x="315518" y="31965"/>
                  </a:lnTo>
                  <a:lnTo>
                    <a:pt x="315442" y="32715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7385" y="34213"/>
                  </a:lnTo>
                  <a:lnTo>
                    <a:pt x="317931" y="33705"/>
                  </a:lnTo>
                  <a:lnTo>
                    <a:pt x="318084" y="32219"/>
                  </a:lnTo>
                  <a:close/>
                </a:path>
                <a:path w="327659" h="35560">
                  <a:moveTo>
                    <a:pt x="322719" y="32677"/>
                  </a:moveTo>
                  <a:lnTo>
                    <a:pt x="322249" y="32105"/>
                  </a:lnTo>
                  <a:lnTo>
                    <a:pt x="321500" y="32016"/>
                  </a:lnTo>
                  <a:lnTo>
                    <a:pt x="320751" y="31940"/>
                  </a:lnTo>
                  <a:lnTo>
                    <a:pt x="320154" y="32423"/>
                  </a:lnTo>
                  <a:lnTo>
                    <a:pt x="320078" y="33185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21" y="34594"/>
                  </a:lnTo>
                  <a:lnTo>
                    <a:pt x="322008" y="34671"/>
                  </a:lnTo>
                  <a:lnTo>
                    <a:pt x="322567" y="34175"/>
                  </a:lnTo>
                  <a:lnTo>
                    <a:pt x="322719" y="32677"/>
                  </a:lnTo>
                  <a:close/>
                </a:path>
                <a:path w="327659" h="35560">
                  <a:moveTo>
                    <a:pt x="327355" y="33147"/>
                  </a:moveTo>
                  <a:lnTo>
                    <a:pt x="326898" y="32562"/>
                  </a:lnTo>
                  <a:lnTo>
                    <a:pt x="326136" y="32486"/>
                  </a:lnTo>
                  <a:lnTo>
                    <a:pt x="325386" y="32410"/>
                  </a:lnTo>
                  <a:lnTo>
                    <a:pt x="324789" y="32893"/>
                  </a:lnTo>
                  <a:lnTo>
                    <a:pt x="324713" y="33642"/>
                  </a:lnTo>
                  <a:lnTo>
                    <a:pt x="324637" y="34378"/>
                  </a:lnTo>
                  <a:lnTo>
                    <a:pt x="325107" y="34988"/>
                  </a:lnTo>
                  <a:lnTo>
                    <a:pt x="325856" y="35052"/>
                  </a:lnTo>
                  <a:lnTo>
                    <a:pt x="326656" y="35140"/>
                  </a:lnTo>
                  <a:lnTo>
                    <a:pt x="327202" y="34632"/>
                  </a:lnTo>
                  <a:lnTo>
                    <a:pt x="327355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10289197" y="6302330"/>
              <a:ext cx="594995" cy="32384"/>
            </a:xfrm>
            <a:custGeom>
              <a:avLst/>
              <a:gdLst/>
              <a:ahLst/>
              <a:cxnLst/>
              <a:rect l="l" t="t" r="r" b="b"/>
              <a:pathLst>
                <a:path w="594995" h="32385">
                  <a:moveTo>
                    <a:pt x="2717" y="736"/>
                  </a:moveTo>
                  <a:lnTo>
                    <a:pt x="2260" y="152"/>
                  </a:lnTo>
                  <a:lnTo>
                    <a:pt x="1498" y="76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69" y="2578"/>
                  </a:lnTo>
                  <a:lnTo>
                    <a:pt x="1219" y="2641"/>
                  </a:lnTo>
                  <a:lnTo>
                    <a:pt x="2019" y="2730"/>
                  </a:lnTo>
                  <a:lnTo>
                    <a:pt x="2565" y="2222"/>
                  </a:lnTo>
                  <a:lnTo>
                    <a:pt x="2717" y="736"/>
                  </a:lnTo>
                  <a:close/>
                </a:path>
                <a:path w="594995" h="32385">
                  <a:moveTo>
                    <a:pt x="7353" y="1193"/>
                  </a:moveTo>
                  <a:lnTo>
                    <a:pt x="6896" y="622"/>
                  </a:lnTo>
                  <a:lnTo>
                    <a:pt x="6146" y="533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701"/>
                  </a:lnTo>
                  <a:lnTo>
                    <a:pt x="4648" y="2425"/>
                  </a:lnTo>
                  <a:lnTo>
                    <a:pt x="5105" y="3035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13" y="2692"/>
                  </a:lnTo>
                  <a:lnTo>
                    <a:pt x="7353" y="1193"/>
                  </a:lnTo>
                  <a:close/>
                </a:path>
                <a:path w="594995" h="32385">
                  <a:moveTo>
                    <a:pt x="11988" y="1663"/>
                  </a:moveTo>
                  <a:lnTo>
                    <a:pt x="11531" y="1079"/>
                  </a:lnTo>
                  <a:lnTo>
                    <a:pt x="10782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59" y="2159"/>
                  </a:lnTo>
                  <a:lnTo>
                    <a:pt x="9283" y="2895"/>
                  </a:lnTo>
                  <a:lnTo>
                    <a:pt x="9740" y="3505"/>
                  </a:lnTo>
                  <a:lnTo>
                    <a:pt x="10502" y="3568"/>
                  </a:lnTo>
                  <a:lnTo>
                    <a:pt x="11290" y="3657"/>
                  </a:lnTo>
                  <a:lnTo>
                    <a:pt x="11849" y="3149"/>
                  </a:lnTo>
                  <a:lnTo>
                    <a:pt x="11988" y="1663"/>
                  </a:lnTo>
                  <a:close/>
                </a:path>
                <a:path w="594995" h="32385">
                  <a:moveTo>
                    <a:pt x="16637" y="2120"/>
                  </a:moveTo>
                  <a:lnTo>
                    <a:pt x="16167" y="1549"/>
                  </a:lnTo>
                  <a:lnTo>
                    <a:pt x="15417" y="1460"/>
                  </a:lnTo>
                  <a:lnTo>
                    <a:pt x="14668" y="1384"/>
                  </a:lnTo>
                  <a:lnTo>
                    <a:pt x="14071" y="1866"/>
                  </a:lnTo>
                  <a:lnTo>
                    <a:pt x="13995" y="2616"/>
                  </a:lnTo>
                  <a:lnTo>
                    <a:pt x="13919" y="3352"/>
                  </a:lnTo>
                  <a:lnTo>
                    <a:pt x="14376" y="3962"/>
                  </a:lnTo>
                  <a:lnTo>
                    <a:pt x="15138" y="4038"/>
                  </a:lnTo>
                  <a:lnTo>
                    <a:pt x="15925" y="4114"/>
                  </a:lnTo>
                  <a:lnTo>
                    <a:pt x="16484" y="3619"/>
                  </a:lnTo>
                  <a:lnTo>
                    <a:pt x="16637" y="2120"/>
                  </a:lnTo>
                  <a:close/>
                </a:path>
                <a:path w="594995" h="32385">
                  <a:moveTo>
                    <a:pt x="21272" y="2578"/>
                  </a:moveTo>
                  <a:lnTo>
                    <a:pt x="20815" y="2006"/>
                  </a:lnTo>
                  <a:lnTo>
                    <a:pt x="20053" y="1930"/>
                  </a:lnTo>
                  <a:lnTo>
                    <a:pt x="19304" y="1854"/>
                  </a:lnTo>
                  <a:lnTo>
                    <a:pt x="18707" y="2336"/>
                  </a:lnTo>
                  <a:lnTo>
                    <a:pt x="18630" y="3086"/>
                  </a:lnTo>
                  <a:lnTo>
                    <a:pt x="18554" y="3822"/>
                  </a:lnTo>
                  <a:lnTo>
                    <a:pt x="19024" y="4432"/>
                  </a:lnTo>
                  <a:lnTo>
                    <a:pt x="19773" y="4495"/>
                  </a:lnTo>
                  <a:lnTo>
                    <a:pt x="20574" y="4584"/>
                  </a:lnTo>
                  <a:lnTo>
                    <a:pt x="21120" y="4076"/>
                  </a:lnTo>
                  <a:lnTo>
                    <a:pt x="21272" y="2578"/>
                  </a:lnTo>
                  <a:close/>
                </a:path>
                <a:path w="594995" h="32385">
                  <a:moveTo>
                    <a:pt x="25908" y="3048"/>
                  </a:moveTo>
                  <a:lnTo>
                    <a:pt x="25450" y="2463"/>
                  </a:lnTo>
                  <a:lnTo>
                    <a:pt x="23939" y="2311"/>
                  </a:lnTo>
                  <a:lnTo>
                    <a:pt x="23342" y="2794"/>
                  </a:lnTo>
                  <a:lnTo>
                    <a:pt x="23266" y="3543"/>
                  </a:lnTo>
                  <a:lnTo>
                    <a:pt x="23190" y="4279"/>
                  </a:lnTo>
                  <a:lnTo>
                    <a:pt x="23660" y="4889"/>
                  </a:lnTo>
                  <a:lnTo>
                    <a:pt x="24409" y="4965"/>
                  </a:lnTo>
                  <a:lnTo>
                    <a:pt x="25209" y="5041"/>
                  </a:lnTo>
                  <a:lnTo>
                    <a:pt x="25755" y="4546"/>
                  </a:lnTo>
                  <a:lnTo>
                    <a:pt x="25908" y="3048"/>
                  </a:lnTo>
                  <a:close/>
                </a:path>
                <a:path w="594995" h="32385">
                  <a:moveTo>
                    <a:pt x="30543" y="3505"/>
                  </a:moveTo>
                  <a:lnTo>
                    <a:pt x="30086" y="2921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38" y="4749"/>
                  </a:lnTo>
                  <a:lnTo>
                    <a:pt x="28295" y="5346"/>
                  </a:lnTo>
                  <a:lnTo>
                    <a:pt x="29044" y="5422"/>
                  </a:lnTo>
                  <a:lnTo>
                    <a:pt x="29845" y="5511"/>
                  </a:lnTo>
                  <a:lnTo>
                    <a:pt x="30403" y="5003"/>
                  </a:lnTo>
                  <a:lnTo>
                    <a:pt x="30543" y="3505"/>
                  </a:lnTo>
                  <a:close/>
                </a:path>
                <a:path w="594995" h="32385">
                  <a:moveTo>
                    <a:pt x="35179" y="3975"/>
                  </a:moveTo>
                  <a:lnTo>
                    <a:pt x="34721" y="3390"/>
                  </a:lnTo>
                  <a:lnTo>
                    <a:pt x="33972" y="3314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50" y="4470"/>
                  </a:lnTo>
                  <a:lnTo>
                    <a:pt x="32473" y="5207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69"/>
                  </a:lnTo>
                  <a:lnTo>
                    <a:pt x="35039" y="5473"/>
                  </a:lnTo>
                  <a:lnTo>
                    <a:pt x="35179" y="3975"/>
                  </a:lnTo>
                  <a:close/>
                </a:path>
                <a:path w="594995" h="32385">
                  <a:moveTo>
                    <a:pt x="39814" y="4432"/>
                  </a:moveTo>
                  <a:lnTo>
                    <a:pt x="39357" y="3848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85" y="4940"/>
                  </a:lnTo>
                  <a:lnTo>
                    <a:pt x="37109" y="5676"/>
                  </a:lnTo>
                  <a:lnTo>
                    <a:pt x="37566" y="6273"/>
                  </a:lnTo>
                  <a:lnTo>
                    <a:pt x="38328" y="6350"/>
                  </a:lnTo>
                  <a:lnTo>
                    <a:pt x="39116" y="6438"/>
                  </a:lnTo>
                  <a:lnTo>
                    <a:pt x="39674" y="5930"/>
                  </a:lnTo>
                  <a:lnTo>
                    <a:pt x="39814" y="4432"/>
                  </a:lnTo>
                  <a:close/>
                </a:path>
                <a:path w="594995" h="32385">
                  <a:moveTo>
                    <a:pt x="44462" y="4902"/>
                  </a:moveTo>
                  <a:lnTo>
                    <a:pt x="43992" y="4318"/>
                  </a:lnTo>
                  <a:lnTo>
                    <a:pt x="43243" y="4241"/>
                  </a:lnTo>
                  <a:lnTo>
                    <a:pt x="42494" y="4165"/>
                  </a:lnTo>
                  <a:lnTo>
                    <a:pt x="41897" y="4648"/>
                  </a:lnTo>
                  <a:lnTo>
                    <a:pt x="41821" y="5397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64" y="6819"/>
                  </a:lnTo>
                  <a:lnTo>
                    <a:pt x="43751" y="6896"/>
                  </a:lnTo>
                  <a:lnTo>
                    <a:pt x="44310" y="6400"/>
                  </a:lnTo>
                  <a:lnTo>
                    <a:pt x="44462" y="4902"/>
                  </a:lnTo>
                  <a:close/>
                </a:path>
                <a:path w="594995" h="32385">
                  <a:moveTo>
                    <a:pt x="49098" y="5359"/>
                  </a:moveTo>
                  <a:lnTo>
                    <a:pt x="48641" y="4775"/>
                  </a:lnTo>
                  <a:lnTo>
                    <a:pt x="47129" y="4622"/>
                  </a:lnTo>
                  <a:lnTo>
                    <a:pt x="46532" y="5105"/>
                  </a:lnTo>
                  <a:lnTo>
                    <a:pt x="46456" y="5867"/>
                  </a:lnTo>
                  <a:lnTo>
                    <a:pt x="46380" y="6591"/>
                  </a:lnTo>
                  <a:lnTo>
                    <a:pt x="46850" y="7200"/>
                  </a:lnTo>
                  <a:lnTo>
                    <a:pt x="47599" y="7277"/>
                  </a:lnTo>
                  <a:lnTo>
                    <a:pt x="48399" y="7366"/>
                  </a:lnTo>
                  <a:lnTo>
                    <a:pt x="48945" y="6858"/>
                  </a:lnTo>
                  <a:lnTo>
                    <a:pt x="49098" y="5359"/>
                  </a:lnTo>
                  <a:close/>
                </a:path>
                <a:path w="594995" h="32385">
                  <a:moveTo>
                    <a:pt x="53733" y="5829"/>
                  </a:moveTo>
                  <a:lnTo>
                    <a:pt x="53276" y="5232"/>
                  </a:lnTo>
                  <a:lnTo>
                    <a:pt x="51765" y="5092"/>
                  </a:lnTo>
                  <a:lnTo>
                    <a:pt x="51168" y="5575"/>
                  </a:lnTo>
                  <a:lnTo>
                    <a:pt x="51092" y="6324"/>
                  </a:lnTo>
                  <a:lnTo>
                    <a:pt x="51015" y="7061"/>
                  </a:lnTo>
                  <a:lnTo>
                    <a:pt x="51485" y="7670"/>
                  </a:lnTo>
                  <a:lnTo>
                    <a:pt x="52235" y="7747"/>
                  </a:lnTo>
                  <a:lnTo>
                    <a:pt x="53035" y="7823"/>
                  </a:lnTo>
                  <a:lnTo>
                    <a:pt x="53581" y="7327"/>
                  </a:lnTo>
                  <a:lnTo>
                    <a:pt x="53733" y="5829"/>
                  </a:lnTo>
                  <a:close/>
                </a:path>
                <a:path w="594995" h="32385">
                  <a:moveTo>
                    <a:pt x="58369" y="6286"/>
                  </a:moveTo>
                  <a:lnTo>
                    <a:pt x="57912" y="5715"/>
                  </a:lnTo>
                  <a:lnTo>
                    <a:pt x="57150" y="5626"/>
                  </a:lnTo>
                  <a:lnTo>
                    <a:pt x="56400" y="5549"/>
                  </a:lnTo>
                  <a:lnTo>
                    <a:pt x="55803" y="6032"/>
                  </a:lnTo>
                  <a:lnTo>
                    <a:pt x="55727" y="6794"/>
                  </a:lnTo>
                  <a:lnTo>
                    <a:pt x="55664" y="7518"/>
                  </a:lnTo>
                  <a:lnTo>
                    <a:pt x="56121" y="8128"/>
                  </a:lnTo>
                  <a:lnTo>
                    <a:pt x="57683" y="8293"/>
                  </a:lnTo>
                  <a:lnTo>
                    <a:pt x="58229" y="7785"/>
                  </a:lnTo>
                  <a:lnTo>
                    <a:pt x="58369" y="6286"/>
                  </a:lnTo>
                  <a:close/>
                </a:path>
                <a:path w="594995" h="32385">
                  <a:moveTo>
                    <a:pt x="63004" y="6743"/>
                  </a:moveTo>
                  <a:lnTo>
                    <a:pt x="62547" y="6172"/>
                  </a:lnTo>
                  <a:lnTo>
                    <a:pt x="61798" y="6096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75" y="7251"/>
                  </a:lnTo>
                  <a:lnTo>
                    <a:pt x="60299" y="7988"/>
                  </a:lnTo>
                  <a:lnTo>
                    <a:pt x="60756" y="8597"/>
                  </a:lnTo>
                  <a:lnTo>
                    <a:pt x="61506" y="8661"/>
                  </a:lnTo>
                  <a:lnTo>
                    <a:pt x="62306" y="8750"/>
                  </a:lnTo>
                  <a:lnTo>
                    <a:pt x="62865" y="8242"/>
                  </a:lnTo>
                  <a:lnTo>
                    <a:pt x="63004" y="6743"/>
                  </a:lnTo>
                  <a:close/>
                </a:path>
                <a:path w="594995" h="32385">
                  <a:moveTo>
                    <a:pt x="67652" y="7213"/>
                  </a:moveTo>
                  <a:lnTo>
                    <a:pt x="67183" y="6642"/>
                  </a:lnTo>
                  <a:lnTo>
                    <a:pt x="66433" y="6553"/>
                  </a:lnTo>
                  <a:lnTo>
                    <a:pt x="65684" y="6477"/>
                  </a:lnTo>
                  <a:lnTo>
                    <a:pt x="65087" y="6959"/>
                  </a:lnTo>
                  <a:lnTo>
                    <a:pt x="65011" y="7721"/>
                  </a:lnTo>
                  <a:lnTo>
                    <a:pt x="64935" y="8445"/>
                  </a:lnTo>
                  <a:lnTo>
                    <a:pt x="65392" y="9055"/>
                  </a:lnTo>
                  <a:lnTo>
                    <a:pt x="66154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52" y="7213"/>
                  </a:lnTo>
                  <a:close/>
                </a:path>
                <a:path w="594995" h="32385">
                  <a:moveTo>
                    <a:pt x="72288" y="7683"/>
                  </a:moveTo>
                  <a:lnTo>
                    <a:pt x="71818" y="7086"/>
                  </a:lnTo>
                  <a:lnTo>
                    <a:pt x="70319" y="6946"/>
                  </a:lnTo>
                  <a:lnTo>
                    <a:pt x="69723" y="7429"/>
                  </a:lnTo>
                  <a:lnTo>
                    <a:pt x="69646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89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88" y="7683"/>
                  </a:lnTo>
                  <a:close/>
                </a:path>
                <a:path w="594995" h="32385">
                  <a:moveTo>
                    <a:pt x="76923" y="8140"/>
                  </a:moveTo>
                  <a:lnTo>
                    <a:pt x="76454" y="7569"/>
                  </a:lnTo>
                  <a:lnTo>
                    <a:pt x="75704" y="7480"/>
                  </a:lnTo>
                  <a:lnTo>
                    <a:pt x="74955" y="7404"/>
                  </a:lnTo>
                  <a:lnTo>
                    <a:pt x="74358" y="7886"/>
                  </a:lnTo>
                  <a:lnTo>
                    <a:pt x="74282" y="8648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25" y="10058"/>
                  </a:lnTo>
                  <a:lnTo>
                    <a:pt x="76225" y="10134"/>
                  </a:lnTo>
                  <a:lnTo>
                    <a:pt x="76771" y="9639"/>
                  </a:lnTo>
                  <a:lnTo>
                    <a:pt x="76923" y="8140"/>
                  </a:lnTo>
                  <a:close/>
                </a:path>
                <a:path w="594995" h="32385">
                  <a:moveTo>
                    <a:pt x="81559" y="8597"/>
                  </a:moveTo>
                  <a:lnTo>
                    <a:pt x="81102" y="8013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311" y="10439"/>
                  </a:lnTo>
                  <a:lnTo>
                    <a:pt x="80060" y="10515"/>
                  </a:lnTo>
                  <a:lnTo>
                    <a:pt x="80860" y="10604"/>
                  </a:lnTo>
                  <a:lnTo>
                    <a:pt x="81407" y="10096"/>
                  </a:lnTo>
                  <a:lnTo>
                    <a:pt x="81559" y="8597"/>
                  </a:lnTo>
                  <a:close/>
                </a:path>
                <a:path w="594995" h="32385">
                  <a:moveTo>
                    <a:pt x="86194" y="9067"/>
                  </a:moveTo>
                  <a:lnTo>
                    <a:pt x="85737" y="8496"/>
                  </a:lnTo>
                  <a:lnTo>
                    <a:pt x="84988" y="8407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89" y="10299"/>
                  </a:lnTo>
                  <a:lnTo>
                    <a:pt x="83947" y="10909"/>
                  </a:lnTo>
                  <a:lnTo>
                    <a:pt x="84696" y="10985"/>
                  </a:lnTo>
                  <a:lnTo>
                    <a:pt x="85496" y="11061"/>
                  </a:lnTo>
                  <a:lnTo>
                    <a:pt x="86055" y="10566"/>
                  </a:lnTo>
                  <a:lnTo>
                    <a:pt x="86194" y="9067"/>
                  </a:lnTo>
                  <a:close/>
                </a:path>
                <a:path w="594995" h="32385">
                  <a:moveTo>
                    <a:pt x="90830" y="9525"/>
                  </a:moveTo>
                  <a:lnTo>
                    <a:pt x="90373" y="8940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201" y="10033"/>
                  </a:lnTo>
                  <a:lnTo>
                    <a:pt x="88125" y="10769"/>
                  </a:lnTo>
                  <a:lnTo>
                    <a:pt x="88582" y="11366"/>
                  </a:lnTo>
                  <a:lnTo>
                    <a:pt x="89331" y="11442"/>
                  </a:lnTo>
                  <a:lnTo>
                    <a:pt x="90131" y="11531"/>
                  </a:lnTo>
                  <a:lnTo>
                    <a:pt x="90690" y="11023"/>
                  </a:lnTo>
                  <a:lnTo>
                    <a:pt x="90830" y="9525"/>
                  </a:lnTo>
                  <a:close/>
                </a:path>
                <a:path w="594995" h="32385">
                  <a:moveTo>
                    <a:pt x="95478" y="9994"/>
                  </a:moveTo>
                  <a:lnTo>
                    <a:pt x="95008" y="9410"/>
                  </a:lnTo>
                  <a:lnTo>
                    <a:pt x="94259" y="9334"/>
                  </a:lnTo>
                  <a:lnTo>
                    <a:pt x="93510" y="9258"/>
                  </a:lnTo>
                  <a:lnTo>
                    <a:pt x="92913" y="9740"/>
                  </a:lnTo>
                  <a:lnTo>
                    <a:pt x="92837" y="10490"/>
                  </a:lnTo>
                  <a:lnTo>
                    <a:pt x="92760" y="11226"/>
                  </a:lnTo>
                  <a:lnTo>
                    <a:pt x="93218" y="11836"/>
                  </a:lnTo>
                  <a:lnTo>
                    <a:pt x="93980" y="11912"/>
                  </a:lnTo>
                  <a:lnTo>
                    <a:pt x="94767" y="11988"/>
                  </a:lnTo>
                  <a:lnTo>
                    <a:pt x="95326" y="11493"/>
                  </a:lnTo>
                  <a:lnTo>
                    <a:pt x="95478" y="9994"/>
                  </a:lnTo>
                  <a:close/>
                </a:path>
                <a:path w="594995" h="32385">
                  <a:moveTo>
                    <a:pt x="100114" y="10452"/>
                  </a:moveTo>
                  <a:lnTo>
                    <a:pt x="99644" y="9880"/>
                  </a:lnTo>
                  <a:lnTo>
                    <a:pt x="98894" y="9791"/>
                  </a:lnTo>
                  <a:lnTo>
                    <a:pt x="98145" y="9715"/>
                  </a:lnTo>
                  <a:lnTo>
                    <a:pt x="97548" y="10198"/>
                  </a:lnTo>
                  <a:lnTo>
                    <a:pt x="97472" y="10960"/>
                  </a:lnTo>
                  <a:lnTo>
                    <a:pt x="97396" y="11684"/>
                  </a:lnTo>
                  <a:lnTo>
                    <a:pt x="97853" y="12293"/>
                  </a:lnTo>
                  <a:lnTo>
                    <a:pt x="98615" y="12369"/>
                  </a:lnTo>
                  <a:lnTo>
                    <a:pt x="99402" y="12458"/>
                  </a:lnTo>
                  <a:lnTo>
                    <a:pt x="99961" y="11950"/>
                  </a:lnTo>
                  <a:lnTo>
                    <a:pt x="100114" y="10452"/>
                  </a:lnTo>
                  <a:close/>
                </a:path>
                <a:path w="594995" h="32385">
                  <a:moveTo>
                    <a:pt x="104749" y="10922"/>
                  </a:moveTo>
                  <a:lnTo>
                    <a:pt x="104292" y="10337"/>
                  </a:lnTo>
                  <a:lnTo>
                    <a:pt x="103530" y="10261"/>
                  </a:lnTo>
                  <a:lnTo>
                    <a:pt x="102781" y="10185"/>
                  </a:lnTo>
                  <a:lnTo>
                    <a:pt x="102184" y="10668"/>
                  </a:lnTo>
                  <a:lnTo>
                    <a:pt x="102108" y="11417"/>
                  </a:lnTo>
                  <a:lnTo>
                    <a:pt x="102031" y="12153"/>
                  </a:lnTo>
                  <a:lnTo>
                    <a:pt x="102501" y="12763"/>
                  </a:lnTo>
                  <a:lnTo>
                    <a:pt x="103251" y="12827"/>
                  </a:lnTo>
                  <a:lnTo>
                    <a:pt x="104051" y="12915"/>
                  </a:lnTo>
                  <a:lnTo>
                    <a:pt x="104597" y="12420"/>
                  </a:lnTo>
                  <a:lnTo>
                    <a:pt x="104749" y="10922"/>
                  </a:lnTo>
                  <a:close/>
                </a:path>
                <a:path w="594995" h="32385">
                  <a:moveTo>
                    <a:pt x="109385" y="11379"/>
                  </a:moveTo>
                  <a:lnTo>
                    <a:pt x="108927" y="10807"/>
                  </a:lnTo>
                  <a:lnTo>
                    <a:pt x="108165" y="10718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87"/>
                  </a:lnTo>
                  <a:lnTo>
                    <a:pt x="106680" y="12611"/>
                  </a:lnTo>
                  <a:lnTo>
                    <a:pt x="107137" y="13220"/>
                  </a:lnTo>
                  <a:lnTo>
                    <a:pt x="107886" y="13296"/>
                  </a:lnTo>
                  <a:lnTo>
                    <a:pt x="108686" y="13385"/>
                  </a:lnTo>
                  <a:lnTo>
                    <a:pt x="109245" y="12877"/>
                  </a:lnTo>
                  <a:lnTo>
                    <a:pt x="109385" y="11379"/>
                  </a:lnTo>
                  <a:close/>
                </a:path>
                <a:path w="594995" h="32385">
                  <a:moveTo>
                    <a:pt x="114020" y="11836"/>
                  </a:moveTo>
                  <a:lnTo>
                    <a:pt x="113563" y="11264"/>
                  </a:lnTo>
                  <a:lnTo>
                    <a:pt x="112814" y="11188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15" y="13081"/>
                  </a:lnTo>
                  <a:lnTo>
                    <a:pt x="111772" y="13690"/>
                  </a:lnTo>
                  <a:lnTo>
                    <a:pt x="112522" y="13754"/>
                  </a:lnTo>
                  <a:lnTo>
                    <a:pt x="113322" y="13843"/>
                  </a:lnTo>
                  <a:lnTo>
                    <a:pt x="113880" y="13335"/>
                  </a:lnTo>
                  <a:lnTo>
                    <a:pt x="114020" y="11836"/>
                  </a:lnTo>
                  <a:close/>
                </a:path>
                <a:path w="594995" h="32385">
                  <a:moveTo>
                    <a:pt x="118656" y="12306"/>
                  </a:moveTo>
                  <a:lnTo>
                    <a:pt x="118198" y="11734"/>
                  </a:lnTo>
                  <a:lnTo>
                    <a:pt x="117449" y="11645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27" y="12814"/>
                  </a:lnTo>
                  <a:lnTo>
                    <a:pt x="115951" y="13538"/>
                  </a:lnTo>
                  <a:lnTo>
                    <a:pt x="116408" y="14147"/>
                  </a:lnTo>
                  <a:lnTo>
                    <a:pt x="117170" y="14224"/>
                  </a:lnTo>
                  <a:lnTo>
                    <a:pt x="117957" y="14312"/>
                  </a:lnTo>
                  <a:lnTo>
                    <a:pt x="118516" y="13804"/>
                  </a:lnTo>
                  <a:lnTo>
                    <a:pt x="118656" y="12306"/>
                  </a:lnTo>
                  <a:close/>
                </a:path>
                <a:path w="594995" h="32385">
                  <a:moveTo>
                    <a:pt x="123304" y="12763"/>
                  </a:moveTo>
                  <a:lnTo>
                    <a:pt x="122834" y="12192"/>
                  </a:lnTo>
                  <a:lnTo>
                    <a:pt x="122085" y="12115"/>
                  </a:lnTo>
                  <a:lnTo>
                    <a:pt x="121335" y="12039"/>
                  </a:lnTo>
                  <a:lnTo>
                    <a:pt x="120738" y="12522"/>
                  </a:lnTo>
                  <a:lnTo>
                    <a:pt x="120662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805" y="14681"/>
                  </a:lnTo>
                  <a:lnTo>
                    <a:pt x="122593" y="14770"/>
                  </a:lnTo>
                  <a:lnTo>
                    <a:pt x="123151" y="14262"/>
                  </a:lnTo>
                  <a:lnTo>
                    <a:pt x="123304" y="12763"/>
                  </a:lnTo>
                  <a:close/>
                </a:path>
                <a:path w="594995" h="32385">
                  <a:moveTo>
                    <a:pt x="127939" y="13233"/>
                  </a:moveTo>
                  <a:lnTo>
                    <a:pt x="127482" y="12649"/>
                  </a:lnTo>
                  <a:lnTo>
                    <a:pt x="125971" y="12496"/>
                  </a:lnTo>
                  <a:lnTo>
                    <a:pt x="125374" y="12979"/>
                  </a:lnTo>
                  <a:lnTo>
                    <a:pt x="125298" y="13741"/>
                  </a:lnTo>
                  <a:lnTo>
                    <a:pt x="125222" y="14465"/>
                  </a:lnTo>
                  <a:lnTo>
                    <a:pt x="125691" y="15074"/>
                  </a:lnTo>
                  <a:lnTo>
                    <a:pt x="126441" y="15151"/>
                  </a:lnTo>
                  <a:lnTo>
                    <a:pt x="127241" y="15227"/>
                  </a:lnTo>
                  <a:lnTo>
                    <a:pt x="127787" y="14732"/>
                  </a:lnTo>
                  <a:lnTo>
                    <a:pt x="127939" y="13233"/>
                  </a:lnTo>
                  <a:close/>
                </a:path>
                <a:path w="594995" h="32385">
                  <a:moveTo>
                    <a:pt x="132575" y="13690"/>
                  </a:moveTo>
                  <a:lnTo>
                    <a:pt x="132118" y="13119"/>
                  </a:lnTo>
                  <a:lnTo>
                    <a:pt x="131356" y="13030"/>
                  </a:lnTo>
                  <a:lnTo>
                    <a:pt x="130606" y="12966"/>
                  </a:lnTo>
                  <a:lnTo>
                    <a:pt x="130009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27" y="15544"/>
                  </a:lnTo>
                  <a:lnTo>
                    <a:pt x="131076" y="15608"/>
                  </a:lnTo>
                  <a:lnTo>
                    <a:pt x="131876" y="15697"/>
                  </a:lnTo>
                  <a:lnTo>
                    <a:pt x="132422" y="15189"/>
                  </a:lnTo>
                  <a:lnTo>
                    <a:pt x="132575" y="13690"/>
                  </a:lnTo>
                  <a:close/>
                </a:path>
                <a:path w="594995" h="32385">
                  <a:moveTo>
                    <a:pt x="137210" y="14160"/>
                  </a:moveTo>
                  <a:lnTo>
                    <a:pt x="136753" y="13576"/>
                  </a:lnTo>
                  <a:lnTo>
                    <a:pt x="135242" y="13423"/>
                  </a:lnTo>
                  <a:lnTo>
                    <a:pt x="134645" y="13906"/>
                  </a:lnTo>
                  <a:lnTo>
                    <a:pt x="134569" y="14668"/>
                  </a:lnTo>
                  <a:lnTo>
                    <a:pt x="134493" y="15392"/>
                  </a:lnTo>
                  <a:lnTo>
                    <a:pt x="134962" y="16002"/>
                  </a:lnTo>
                  <a:lnTo>
                    <a:pt x="136525" y="16154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594995" h="32385">
                  <a:moveTo>
                    <a:pt x="141846" y="14617"/>
                  </a:moveTo>
                  <a:lnTo>
                    <a:pt x="141389" y="14033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41" y="15862"/>
                  </a:lnTo>
                  <a:lnTo>
                    <a:pt x="139598" y="16459"/>
                  </a:lnTo>
                  <a:lnTo>
                    <a:pt x="140347" y="16535"/>
                  </a:lnTo>
                  <a:lnTo>
                    <a:pt x="141147" y="16624"/>
                  </a:lnTo>
                  <a:lnTo>
                    <a:pt x="141706" y="16116"/>
                  </a:lnTo>
                  <a:lnTo>
                    <a:pt x="141846" y="14617"/>
                  </a:lnTo>
                  <a:close/>
                </a:path>
                <a:path w="594995" h="32385">
                  <a:moveTo>
                    <a:pt x="146481" y="15087"/>
                  </a:moveTo>
                  <a:lnTo>
                    <a:pt x="146024" y="14503"/>
                  </a:lnTo>
                  <a:lnTo>
                    <a:pt x="144513" y="14351"/>
                  </a:lnTo>
                  <a:lnTo>
                    <a:pt x="143916" y="14833"/>
                  </a:lnTo>
                  <a:lnTo>
                    <a:pt x="143852" y="15582"/>
                  </a:lnTo>
                  <a:lnTo>
                    <a:pt x="143776" y="16319"/>
                  </a:lnTo>
                  <a:lnTo>
                    <a:pt x="144233" y="16929"/>
                  </a:lnTo>
                  <a:lnTo>
                    <a:pt x="144995" y="17005"/>
                  </a:lnTo>
                  <a:lnTo>
                    <a:pt x="145783" y="17081"/>
                  </a:lnTo>
                  <a:lnTo>
                    <a:pt x="146342" y="16586"/>
                  </a:lnTo>
                  <a:lnTo>
                    <a:pt x="146481" y="15087"/>
                  </a:lnTo>
                  <a:close/>
                </a:path>
                <a:path w="594995" h="32385">
                  <a:moveTo>
                    <a:pt x="151130" y="15544"/>
                  </a:moveTo>
                  <a:lnTo>
                    <a:pt x="150660" y="14960"/>
                  </a:lnTo>
                  <a:lnTo>
                    <a:pt x="149161" y="14820"/>
                  </a:lnTo>
                  <a:lnTo>
                    <a:pt x="148564" y="15290"/>
                  </a:lnTo>
                  <a:lnTo>
                    <a:pt x="148488" y="16052"/>
                  </a:lnTo>
                  <a:lnTo>
                    <a:pt x="148412" y="16789"/>
                  </a:lnTo>
                  <a:lnTo>
                    <a:pt x="148869" y="17386"/>
                  </a:lnTo>
                  <a:lnTo>
                    <a:pt x="149631" y="17462"/>
                  </a:lnTo>
                  <a:lnTo>
                    <a:pt x="150418" y="17551"/>
                  </a:lnTo>
                  <a:lnTo>
                    <a:pt x="150977" y="17043"/>
                  </a:lnTo>
                  <a:lnTo>
                    <a:pt x="151130" y="15544"/>
                  </a:lnTo>
                  <a:close/>
                </a:path>
                <a:path w="594995" h="32385">
                  <a:moveTo>
                    <a:pt x="155765" y="16014"/>
                  </a:moveTo>
                  <a:lnTo>
                    <a:pt x="155295" y="15430"/>
                  </a:lnTo>
                  <a:lnTo>
                    <a:pt x="154546" y="15354"/>
                  </a:lnTo>
                  <a:lnTo>
                    <a:pt x="153797" y="15278"/>
                  </a:lnTo>
                  <a:lnTo>
                    <a:pt x="153200" y="15760"/>
                  </a:lnTo>
                  <a:lnTo>
                    <a:pt x="153123" y="16510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66" y="17932"/>
                  </a:lnTo>
                  <a:lnTo>
                    <a:pt x="155067" y="18008"/>
                  </a:lnTo>
                  <a:lnTo>
                    <a:pt x="155613" y="17513"/>
                  </a:lnTo>
                  <a:lnTo>
                    <a:pt x="155765" y="16014"/>
                  </a:lnTo>
                  <a:close/>
                </a:path>
                <a:path w="594995" h="32385">
                  <a:moveTo>
                    <a:pt x="160401" y="16471"/>
                  </a:moveTo>
                  <a:lnTo>
                    <a:pt x="159943" y="15887"/>
                  </a:lnTo>
                  <a:lnTo>
                    <a:pt x="158432" y="15735"/>
                  </a:lnTo>
                  <a:lnTo>
                    <a:pt x="157835" y="16217"/>
                  </a:lnTo>
                  <a:lnTo>
                    <a:pt x="157759" y="16979"/>
                  </a:lnTo>
                  <a:lnTo>
                    <a:pt x="157683" y="17703"/>
                  </a:lnTo>
                  <a:lnTo>
                    <a:pt x="158153" y="18313"/>
                  </a:lnTo>
                  <a:lnTo>
                    <a:pt x="158902" y="18389"/>
                  </a:lnTo>
                  <a:lnTo>
                    <a:pt x="159702" y="18478"/>
                  </a:lnTo>
                  <a:lnTo>
                    <a:pt x="160248" y="17970"/>
                  </a:lnTo>
                  <a:lnTo>
                    <a:pt x="160401" y="16471"/>
                  </a:lnTo>
                  <a:close/>
                </a:path>
                <a:path w="594995" h="32385">
                  <a:moveTo>
                    <a:pt x="165036" y="16941"/>
                  </a:moveTo>
                  <a:lnTo>
                    <a:pt x="164579" y="16357"/>
                  </a:lnTo>
                  <a:lnTo>
                    <a:pt x="163817" y="16281"/>
                  </a:lnTo>
                  <a:lnTo>
                    <a:pt x="163068" y="16205"/>
                  </a:lnTo>
                  <a:lnTo>
                    <a:pt x="162471" y="16687"/>
                  </a:lnTo>
                  <a:lnTo>
                    <a:pt x="162394" y="17437"/>
                  </a:lnTo>
                  <a:lnTo>
                    <a:pt x="162331" y="18173"/>
                  </a:lnTo>
                  <a:lnTo>
                    <a:pt x="162788" y="18783"/>
                  </a:lnTo>
                  <a:lnTo>
                    <a:pt x="163537" y="18859"/>
                  </a:lnTo>
                  <a:lnTo>
                    <a:pt x="164338" y="18935"/>
                  </a:lnTo>
                  <a:lnTo>
                    <a:pt x="164896" y="18440"/>
                  </a:lnTo>
                  <a:lnTo>
                    <a:pt x="165036" y="16941"/>
                  </a:lnTo>
                  <a:close/>
                </a:path>
                <a:path w="594995" h="32385">
                  <a:moveTo>
                    <a:pt x="169672" y="17399"/>
                  </a:moveTo>
                  <a:lnTo>
                    <a:pt x="169214" y="16827"/>
                  </a:lnTo>
                  <a:lnTo>
                    <a:pt x="168465" y="16738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43" y="17907"/>
                  </a:lnTo>
                  <a:lnTo>
                    <a:pt x="166966" y="18630"/>
                  </a:lnTo>
                  <a:lnTo>
                    <a:pt x="167424" y="19240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32" y="18897"/>
                  </a:lnTo>
                  <a:lnTo>
                    <a:pt x="169672" y="17399"/>
                  </a:lnTo>
                  <a:close/>
                </a:path>
                <a:path w="594995" h="32385">
                  <a:moveTo>
                    <a:pt x="174307" y="17856"/>
                  </a:moveTo>
                  <a:lnTo>
                    <a:pt x="173850" y="17284"/>
                  </a:lnTo>
                  <a:lnTo>
                    <a:pt x="173101" y="17195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78" y="18364"/>
                  </a:lnTo>
                  <a:lnTo>
                    <a:pt x="171602" y="19100"/>
                  </a:lnTo>
                  <a:lnTo>
                    <a:pt x="172059" y="19710"/>
                  </a:lnTo>
                  <a:lnTo>
                    <a:pt x="172821" y="19773"/>
                  </a:lnTo>
                  <a:lnTo>
                    <a:pt x="173609" y="19862"/>
                  </a:lnTo>
                  <a:lnTo>
                    <a:pt x="174167" y="19354"/>
                  </a:lnTo>
                  <a:lnTo>
                    <a:pt x="174307" y="17856"/>
                  </a:lnTo>
                  <a:close/>
                </a:path>
                <a:path w="594995" h="32385">
                  <a:moveTo>
                    <a:pt x="178955" y="18326"/>
                  </a:moveTo>
                  <a:lnTo>
                    <a:pt x="178485" y="17754"/>
                  </a:lnTo>
                  <a:lnTo>
                    <a:pt x="177736" y="17665"/>
                  </a:lnTo>
                  <a:lnTo>
                    <a:pt x="176987" y="17589"/>
                  </a:lnTo>
                  <a:lnTo>
                    <a:pt x="176390" y="18072"/>
                  </a:lnTo>
                  <a:lnTo>
                    <a:pt x="176314" y="18834"/>
                  </a:lnTo>
                  <a:lnTo>
                    <a:pt x="176237" y="19558"/>
                  </a:lnTo>
                  <a:lnTo>
                    <a:pt x="176695" y="20167"/>
                  </a:lnTo>
                  <a:lnTo>
                    <a:pt x="177457" y="20243"/>
                  </a:lnTo>
                  <a:lnTo>
                    <a:pt x="178244" y="20320"/>
                  </a:lnTo>
                  <a:lnTo>
                    <a:pt x="178803" y="19824"/>
                  </a:lnTo>
                  <a:lnTo>
                    <a:pt x="178955" y="18326"/>
                  </a:lnTo>
                  <a:close/>
                </a:path>
                <a:path w="594995" h="32385">
                  <a:moveTo>
                    <a:pt x="183591" y="18783"/>
                  </a:moveTo>
                  <a:lnTo>
                    <a:pt x="183134" y="18211"/>
                  </a:lnTo>
                  <a:lnTo>
                    <a:pt x="182372" y="18122"/>
                  </a:lnTo>
                  <a:lnTo>
                    <a:pt x="181622" y="18059"/>
                  </a:lnTo>
                  <a:lnTo>
                    <a:pt x="181025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43" y="20624"/>
                  </a:lnTo>
                  <a:lnTo>
                    <a:pt x="182092" y="20701"/>
                  </a:lnTo>
                  <a:lnTo>
                    <a:pt x="182892" y="20789"/>
                  </a:lnTo>
                  <a:lnTo>
                    <a:pt x="183438" y="20281"/>
                  </a:lnTo>
                  <a:lnTo>
                    <a:pt x="183591" y="18783"/>
                  </a:lnTo>
                  <a:close/>
                </a:path>
                <a:path w="594995" h="32385">
                  <a:moveTo>
                    <a:pt x="188226" y="19253"/>
                  </a:moveTo>
                  <a:lnTo>
                    <a:pt x="187769" y="18681"/>
                  </a:lnTo>
                  <a:lnTo>
                    <a:pt x="187007" y="18592"/>
                  </a:lnTo>
                  <a:lnTo>
                    <a:pt x="186258" y="18516"/>
                  </a:lnTo>
                  <a:lnTo>
                    <a:pt x="185661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78" y="21094"/>
                  </a:lnTo>
                  <a:lnTo>
                    <a:pt x="187528" y="21247"/>
                  </a:lnTo>
                  <a:lnTo>
                    <a:pt x="188074" y="20751"/>
                  </a:lnTo>
                  <a:lnTo>
                    <a:pt x="188226" y="19253"/>
                  </a:lnTo>
                  <a:close/>
                </a:path>
                <a:path w="594995" h="32385">
                  <a:moveTo>
                    <a:pt x="192862" y="19710"/>
                  </a:moveTo>
                  <a:lnTo>
                    <a:pt x="192405" y="19126"/>
                  </a:lnTo>
                  <a:lnTo>
                    <a:pt x="190893" y="18986"/>
                  </a:lnTo>
                  <a:lnTo>
                    <a:pt x="190296" y="19456"/>
                  </a:lnTo>
                  <a:lnTo>
                    <a:pt x="190220" y="20218"/>
                  </a:lnTo>
                  <a:lnTo>
                    <a:pt x="190157" y="20955"/>
                  </a:lnTo>
                  <a:lnTo>
                    <a:pt x="190614" y="21551"/>
                  </a:lnTo>
                  <a:lnTo>
                    <a:pt x="191363" y="21628"/>
                  </a:lnTo>
                  <a:lnTo>
                    <a:pt x="192163" y="21717"/>
                  </a:lnTo>
                  <a:lnTo>
                    <a:pt x="192722" y="21209"/>
                  </a:lnTo>
                  <a:lnTo>
                    <a:pt x="192862" y="19710"/>
                  </a:lnTo>
                  <a:close/>
                </a:path>
                <a:path w="594995" h="32385">
                  <a:moveTo>
                    <a:pt x="197497" y="20180"/>
                  </a:moveTo>
                  <a:lnTo>
                    <a:pt x="197040" y="19596"/>
                  </a:lnTo>
                  <a:lnTo>
                    <a:pt x="195529" y="19443"/>
                  </a:lnTo>
                  <a:lnTo>
                    <a:pt x="194932" y="19926"/>
                  </a:lnTo>
                  <a:lnTo>
                    <a:pt x="194868" y="20675"/>
                  </a:lnTo>
                  <a:lnTo>
                    <a:pt x="194792" y="21412"/>
                  </a:lnTo>
                  <a:lnTo>
                    <a:pt x="195249" y="22021"/>
                  </a:lnTo>
                  <a:lnTo>
                    <a:pt x="195999" y="22098"/>
                  </a:lnTo>
                  <a:lnTo>
                    <a:pt x="196799" y="22174"/>
                  </a:lnTo>
                  <a:lnTo>
                    <a:pt x="197358" y="21678"/>
                  </a:lnTo>
                  <a:lnTo>
                    <a:pt x="197497" y="20180"/>
                  </a:lnTo>
                  <a:close/>
                </a:path>
                <a:path w="594995" h="32385">
                  <a:moveTo>
                    <a:pt x="202145" y="20637"/>
                  </a:moveTo>
                  <a:lnTo>
                    <a:pt x="201676" y="20053"/>
                  </a:lnTo>
                  <a:lnTo>
                    <a:pt x="200177" y="19913"/>
                  </a:lnTo>
                  <a:lnTo>
                    <a:pt x="199580" y="20383"/>
                  </a:lnTo>
                  <a:lnTo>
                    <a:pt x="199504" y="21145"/>
                  </a:lnTo>
                  <a:lnTo>
                    <a:pt x="199428" y="21882"/>
                  </a:lnTo>
                  <a:lnTo>
                    <a:pt x="199885" y="22479"/>
                  </a:lnTo>
                  <a:lnTo>
                    <a:pt x="200647" y="22555"/>
                  </a:lnTo>
                  <a:lnTo>
                    <a:pt x="201434" y="22644"/>
                  </a:lnTo>
                  <a:lnTo>
                    <a:pt x="201993" y="22136"/>
                  </a:lnTo>
                  <a:lnTo>
                    <a:pt x="202145" y="20637"/>
                  </a:lnTo>
                  <a:close/>
                </a:path>
                <a:path w="594995" h="32385">
                  <a:moveTo>
                    <a:pt x="206781" y="21107"/>
                  </a:moveTo>
                  <a:lnTo>
                    <a:pt x="206311" y="20510"/>
                  </a:lnTo>
                  <a:lnTo>
                    <a:pt x="204812" y="20370"/>
                  </a:lnTo>
                  <a:lnTo>
                    <a:pt x="204216" y="20853"/>
                  </a:lnTo>
                  <a:lnTo>
                    <a:pt x="204139" y="21602"/>
                  </a:lnTo>
                  <a:lnTo>
                    <a:pt x="204063" y="22339"/>
                  </a:lnTo>
                  <a:lnTo>
                    <a:pt x="204520" y="22948"/>
                  </a:lnTo>
                  <a:lnTo>
                    <a:pt x="205282" y="23025"/>
                  </a:lnTo>
                  <a:lnTo>
                    <a:pt x="206070" y="23101"/>
                  </a:lnTo>
                  <a:lnTo>
                    <a:pt x="206629" y="22606"/>
                  </a:lnTo>
                  <a:lnTo>
                    <a:pt x="206781" y="21107"/>
                  </a:lnTo>
                  <a:close/>
                </a:path>
                <a:path w="594995" h="32385">
                  <a:moveTo>
                    <a:pt x="211416" y="21564"/>
                  </a:moveTo>
                  <a:lnTo>
                    <a:pt x="210959" y="20993"/>
                  </a:lnTo>
                  <a:lnTo>
                    <a:pt x="210197" y="20904"/>
                  </a:lnTo>
                  <a:lnTo>
                    <a:pt x="209448" y="20828"/>
                  </a:lnTo>
                  <a:lnTo>
                    <a:pt x="208851" y="21310"/>
                  </a:lnTo>
                  <a:lnTo>
                    <a:pt x="208775" y="22072"/>
                  </a:lnTo>
                  <a:lnTo>
                    <a:pt x="208699" y="22796"/>
                  </a:lnTo>
                  <a:lnTo>
                    <a:pt x="209169" y="23406"/>
                  </a:lnTo>
                  <a:lnTo>
                    <a:pt x="209918" y="23482"/>
                  </a:lnTo>
                  <a:lnTo>
                    <a:pt x="210718" y="23571"/>
                  </a:lnTo>
                  <a:lnTo>
                    <a:pt x="211264" y="23063"/>
                  </a:lnTo>
                  <a:lnTo>
                    <a:pt x="211416" y="21564"/>
                  </a:lnTo>
                  <a:close/>
                </a:path>
                <a:path w="594995" h="32385">
                  <a:moveTo>
                    <a:pt x="216052" y="22034"/>
                  </a:moveTo>
                  <a:lnTo>
                    <a:pt x="215595" y="21437"/>
                  </a:lnTo>
                  <a:lnTo>
                    <a:pt x="214083" y="21297"/>
                  </a:lnTo>
                  <a:lnTo>
                    <a:pt x="213487" y="21780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804" y="23876"/>
                  </a:lnTo>
                  <a:lnTo>
                    <a:pt x="214553" y="23952"/>
                  </a:lnTo>
                  <a:lnTo>
                    <a:pt x="215353" y="24028"/>
                  </a:lnTo>
                  <a:lnTo>
                    <a:pt x="215900" y="23533"/>
                  </a:lnTo>
                  <a:lnTo>
                    <a:pt x="216052" y="22034"/>
                  </a:lnTo>
                  <a:close/>
                </a:path>
                <a:path w="594995" h="32385">
                  <a:moveTo>
                    <a:pt x="220687" y="22491"/>
                  </a:moveTo>
                  <a:lnTo>
                    <a:pt x="220230" y="21920"/>
                  </a:lnTo>
                  <a:lnTo>
                    <a:pt x="219481" y="21831"/>
                  </a:lnTo>
                  <a:lnTo>
                    <a:pt x="218719" y="21755"/>
                  </a:lnTo>
                  <a:lnTo>
                    <a:pt x="218122" y="22237"/>
                  </a:lnTo>
                  <a:lnTo>
                    <a:pt x="218046" y="22999"/>
                  </a:lnTo>
                  <a:lnTo>
                    <a:pt x="217982" y="23723"/>
                  </a:lnTo>
                  <a:lnTo>
                    <a:pt x="218440" y="24333"/>
                  </a:lnTo>
                  <a:lnTo>
                    <a:pt x="219189" y="24409"/>
                  </a:lnTo>
                  <a:lnTo>
                    <a:pt x="219989" y="24485"/>
                  </a:lnTo>
                  <a:lnTo>
                    <a:pt x="220548" y="23990"/>
                  </a:lnTo>
                  <a:lnTo>
                    <a:pt x="220687" y="22491"/>
                  </a:lnTo>
                  <a:close/>
                </a:path>
                <a:path w="594995" h="32385">
                  <a:moveTo>
                    <a:pt x="225323" y="22961"/>
                  </a:moveTo>
                  <a:lnTo>
                    <a:pt x="224866" y="22377"/>
                  </a:lnTo>
                  <a:lnTo>
                    <a:pt x="224116" y="22301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94" y="23456"/>
                  </a:lnTo>
                  <a:lnTo>
                    <a:pt x="222618" y="24193"/>
                  </a:lnTo>
                  <a:lnTo>
                    <a:pt x="223075" y="24803"/>
                  </a:lnTo>
                  <a:lnTo>
                    <a:pt x="223824" y="24866"/>
                  </a:lnTo>
                  <a:lnTo>
                    <a:pt x="224624" y="24955"/>
                  </a:lnTo>
                  <a:lnTo>
                    <a:pt x="225183" y="24447"/>
                  </a:lnTo>
                  <a:lnTo>
                    <a:pt x="225323" y="22961"/>
                  </a:lnTo>
                  <a:close/>
                </a:path>
                <a:path w="594995" h="32385">
                  <a:moveTo>
                    <a:pt x="229971" y="23418"/>
                  </a:moveTo>
                  <a:lnTo>
                    <a:pt x="229501" y="22847"/>
                  </a:lnTo>
                  <a:lnTo>
                    <a:pt x="228752" y="22758"/>
                  </a:lnTo>
                  <a:lnTo>
                    <a:pt x="228003" y="22682"/>
                  </a:lnTo>
                  <a:lnTo>
                    <a:pt x="227406" y="23164"/>
                  </a:lnTo>
                  <a:lnTo>
                    <a:pt x="227330" y="23926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73" y="25336"/>
                  </a:lnTo>
                  <a:lnTo>
                    <a:pt x="229260" y="25412"/>
                  </a:lnTo>
                  <a:lnTo>
                    <a:pt x="229819" y="24917"/>
                  </a:lnTo>
                  <a:lnTo>
                    <a:pt x="229971" y="23418"/>
                  </a:lnTo>
                  <a:close/>
                </a:path>
                <a:path w="594995" h="32385">
                  <a:moveTo>
                    <a:pt x="234607" y="23876"/>
                  </a:moveTo>
                  <a:lnTo>
                    <a:pt x="234137" y="23304"/>
                  </a:lnTo>
                  <a:lnTo>
                    <a:pt x="233387" y="23228"/>
                  </a:lnTo>
                  <a:lnTo>
                    <a:pt x="232638" y="23152"/>
                  </a:lnTo>
                  <a:lnTo>
                    <a:pt x="232041" y="23634"/>
                  </a:lnTo>
                  <a:lnTo>
                    <a:pt x="231965" y="24384"/>
                  </a:lnTo>
                  <a:lnTo>
                    <a:pt x="231889" y="25120"/>
                  </a:lnTo>
                  <a:lnTo>
                    <a:pt x="232346" y="25730"/>
                  </a:lnTo>
                  <a:lnTo>
                    <a:pt x="233108" y="25793"/>
                  </a:lnTo>
                  <a:lnTo>
                    <a:pt x="233895" y="25882"/>
                  </a:lnTo>
                  <a:lnTo>
                    <a:pt x="234454" y="25374"/>
                  </a:lnTo>
                  <a:lnTo>
                    <a:pt x="234607" y="23876"/>
                  </a:lnTo>
                  <a:close/>
                </a:path>
                <a:path w="594995" h="32385">
                  <a:moveTo>
                    <a:pt x="239242" y="24345"/>
                  </a:moveTo>
                  <a:lnTo>
                    <a:pt x="238785" y="23761"/>
                  </a:lnTo>
                  <a:lnTo>
                    <a:pt x="237274" y="23609"/>
                  </a:lnTo>
                  <a:lnTo>
                    <a:pt x="236677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94" y="26187"/>
                  </a:lnTo>
                  <a:lnTo>
                    <a:pt x="237744" y="26263"/>
                  </a:lnTo>
                  <a:lnTo>
                    <a:pt x="238544" y="26339"/>
                  </a:lnTo>
                  <a:lnTo>
                    <a:pt x="239090" y="25844"/>
                  </a:lnTo>
                  <a:lnTo>
                    <a:pt x="239242" y="24345"/>
                  </a:lnTo>
                  <a:close/>
                </a:path>
                <a:path w="594995" h="32385">
                  <a:moveTo>
                    <a:pt x="243878" y="24815"/>
                  </a:moveTo>
                  <a:lnTo>
                    <a:pt x="243420" y="24231"/>
                  </a:lnTo>
                  <a:lnTo>
                    <a:pt x="242658" y="24142"/>
                  </a:lnTo>
                  <a:lnTo>
                    <a:pt x="241909" y="24066"/>
                  </a:lnTo>
                  <a:lnTo>
                    <a:pt x="241312" y="24549"/>
                  </a:lnTo>
                  <a:lnTo>
                    <a:pt x="241236" y="25311"/>
                  </a:lnTo>
                  <a:lnTo>
                    <a:pt x="241160" y="26035"/>
                  </a:lnTo>
                  <a:lnTo>
                    <a:pt x="241630" y="26644"/>
                  </a:lnTo>
                  <a:lnTo>
                    <a:pt x="243192" y="26809"/>
                  </a:lnTo>
                  <a:lnTo>
                    <a:pt x="243725" y="26301"/>
                  </a:lnTo>
                  <a:lnTo>
                    <a:pt x="243878" y="24815"/>
                  </a:lnTo>
                  <a:close/>
                </a:path>
                <a:path w="594995" h="32385">
                  <a:moveTo>
                    <a:pt x="248513" y="25273"/>
                  </a:moveTo>
                  <a:lnTo>
                    <a:pt x="248056" y="24688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808" y="26504"/>
                  </a:lnTo>
                  <a:lnTo>
                    <a:pt x="246265" y="27114"/>
                  </a:lnTo>
                  <a:lnTo>
                    <a:pt x="247015" y="27190"/>
                  </a:lnTo>
                  <a:lnTo>
                    <a:pt x="247815" y="27266"/>
                  </a:lnTo>
                  <a:lnTo>
                    <a:pt x="248373" y="26771"/>
                  </a:lnTo>
                  <a:lnTo>
                    <a:pt x="248513" y="25273"/>
                  </a:lnTo>
                  <a:close/>
                </a:path>
                <a:path w="594995" h="32385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20" y="26238"/>
                  </a:lnTo>
                  <a:lnTo>
                    <a:pt x="250444" y="26974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36"/>
                  </a:lnTo>
                  <a:lnTo>
                    <a:pt x="253009" y="27228"/>
                  </a:lnTo>
                  <a:lnTo>
                    <a:pt x="253149" y="25730"/>
                  </a:lnTo>
                  <a:close/>
                </a:path>
                <a:path w="594995" h="32385">
                  <a:moveTo>
                    <a:pt x="257797" y="26200"/>
                  </a:moveTo>
                  <a:lnTo>
                    <a:pt x="257327" y="25615"/>
                  </a:lnTo>
                  <a:lnTo>
                    <a:pt x="255828" y="25463"/>
                  </a:lnTo>
                  <a:lnTo>
                    <a:pt x="255231" y="25946"/>
                  </a:lnTo>
                  <a:lnTo>
                    <a:pt x="255155" y="26695"/>
                  </a:lnTo>
                  <a:lnTo>
                    <a:pt x="255079" y="27432"/>
                  </a:lnTo>
                  <a:lnTo>
                    <a:pt x="255536" y="28041"/>
                  </a:lnTo>
                  <a:lnTo>
                    <a:pt x="256298" y="28117"/>
                  </a:lnTo>
                  <a:lnTo>
                    <a:pt x="257086" y="28194"/>
                  </a:lnTo>
                  <a:lnTo>
                    <a:pt x="257644" y="27698"/>
                  </a:lnTo>
                  <a:lnTo>
                    <a:pt x="257797" y="26200"/>
                  </a:lnTo>
                  <a:close/>
                </a:path>
                <a:path w="594995" h="32385">
                  <a:moveTo>
                    <a:pt x="262432" y="26657"/>
                  </a:moveTo>
                  <a:lnTo>
                    <a:pt x="261962" y="26085"/>
                  </a:lnTo>
                  <a:lnTo>
                    <a:pt x="261213" y="25996"/>
                  </a:lnTo>
                  <a:lnTo>
                    <a:pt x="260464" y="25920"/>
                  </a:lnTo>
                  <a:lnTo>
                    <a:pt x="259867" y="26403"/>
                  </a:lnTo>
                  <a:lnTo>
                    <a:pt x="259791" y="27165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34" y="28575"/>
                  </a:lnTo>
                  <a:lnTo>
                    <a:pt x="261721" y="28663"/>
                  </a:lnTo>
                  <a:lnTo>
                    <a:pt x="262280" y="28155"/>
                  </a:lnTo>
                  <a:lnTo>
                    <a:pt x="262432" y="26657"/>
                  </a:lnTo>
                  <a:close/>
                </a:path>
                <a:path w="594995" h="32385">
                  <a:moveTo>
                    <a:pt x="267068" y="27127"/>
                  </a:moveTo>
                  <a:lnTo>
                    <a:pt x="266611" y="26543"/>
                  </a:lnTo>
                  <a:lnTo>
                    <a:pt x="265849" y="26466"/>
                  </a:lnTo>
                  <a:lnTo>
                    <a:pt x="265099" y="26390"/>
                  </a:lnTo>
                  <a:lnTo>
                    <a:pt x="264502" y="26873"/>
                  </a:lnTo>
                  <a:lnTo>
                    <a:pt x="264426" y="27622"/>
                  </a:lnTo>
                  <a:lnTo>
                    <a:pt x="264350" y="28359"/>
                  </a:lnTo>
                  <a:lnTo>
                    <a:pt x="264820" y="28968"/>
                  </a:lnTo>
                  <a:lnTo>
                    <a:pt x="266369" y="29121"/>
                  </a:lnTo>
                  <a:lnTo>
                    <a:pt x="266915" y="28625"/>
                  </a:lnTo>
                  <a:lnTo>
                    <a:pt x="267068" y="27127"/>
                  </a:lnTo>
                  <a:close/>
                </a:path>
                <a:path w="594995" h="32385">
                  <a:moveTo>
                    <a:pt x="271703" y="27584"/>
                  </a:moveTo>
                  <a:lnTo>
                    <a:pt x="271246" y="27012"/>
                  </a:lnTo>
                  <a:lnTo>
                    <a:pt x="270497" y="26924"/>
                  </a:lnTo>
                  <a:lnTo>
                    <a:pt x="269735" y="26847"/>
                  </a:lnTo>
                  <a:lnTo>
                    <a:pt x="269138" y="27330"/>
                  </a:lnTo>
                  <a:lnTo>
                    <a:pt x="269062" y="28092"/>
                  </a:lnTo>
                  <a:lnTo>
                    <a:pt x="268998" y="28816"/>
                  </a:lnTo>
                  <a:lnTo>
                    <a:pt x="269455" y="29425"/>
                  </a:lnTo>
                  <a:lnTo>
                    <a:pt x="270205" y="29502"/>
                  </a:lnTo>
                  <a:lnTo>
                    <a:pt x="271005" y="29578"/>
                  </a:lnTo>
                  <a:lnTo>
                    <a:pt x="271564" y="29083"/>
                  </a:lnTo>
                  <a:lnTo>
                    <a:pt x="271703" y="27584"/>
                  </a:lnTo>
                  <a:close/>
                </a:path>
                <a:path w="594995" h="32385">
                  <a:moveTo>
                    <a:pt x="276339" y="28041"/>
                  </a:moveTo>
                  <a:lnTo>
                    <a:pt x="275882" y="27470"/>
                  </a:lnTo>
                  <a:lnTo>
                    <a:pt x="275132" y="27393"/>
                  </a:lnTo>
                  <a:lnTo>
                    <a:pt x="274370" y="27317"/>
                  </a:lnTo>
                  <a:lnTo>
                    <a:pt x="273773" y="27800"/>
                  </a:lnTo>
                  <a:lnTo>
                    <a:pt x="273710" y="28549"/>
                  </a:lnTo>
                  <a:lnTo>
                    <a:pt x="273634" y="29286"/>
                  </a:lnTo>
                  <a:lnTo>
                    <a:pt x="274091" y="29895"/>
                  </a:lnTo>
                  <a:lnTo>
                    <a:pt x="274840" y="29959"/>
                  </a:lnTo>
                  <a:lnTo>
                    <a:pt x="275640" y="30048"/>
                  </a:lnTo>
                  <a:lnTo>
                    <a:pt x="276199" y="29540"/>
                  </a:lnTo>
                  <a:lnTo>
                    <a:pt x="276339" y="28041"/>
                  </a:lnTo>
                  <a:close/>
                </a:path>
                <a:path w="594995" h="32385">
                  <a:moveTo>
                    <a:pt x="280974" y="28511"/>
                  </a:moveTo>
                  <a:lnTo>
                    <a:pt x="280517" y="27940"/>
                  </a:lnTo>
                  <a:lnTo>
                    <a:pt x="279768" y="27851"/>
                  </a:lnTo>
                  <a:lnTo>
                    <a:pt x="279006" y="27774"/>
                  </a:lnTo>
                  <a:lnTo>
                    <a:pt x="278409" y="28257"/>
                  </a:lnTo>
                  <a:lnTo>
                    <a:pt x="278345" y="29019"/>
                  </a:lnTo>
                  <a:lnTo>
                    <a:pt x="278269" y="29743"/>
                  </a:lnTo>
                  <a:lnTo>
                    <a:pt x="278726" y="30353"/>
                  </a:lnTo>
                  <a:lnTo>
                    <a:pt x="279488" y="30429"/>
                  </a:lnTo>
                  <a:lnTo>
                    <a:pt x="280276" y="30505"/>
                  </a:lnTo>
                  <a:lnTo>
                    <a:pt x="280835" y="30010"/>
                  </a:lnTo>
                  <a:lnTo>
                    <a:pt x="280974" y="28511"/>
                  </a:lnTo>
                  <a:close/>
                </a:path>
                <a:path w="594995" h="32385">
                  <a:moveTo>
                    <a:pt x="285623" y="28968"/>
                  </a:moveTo>
                  <a:lnTo>
                    <a:pt x="285153" y="28397"/>
                  </a:lnTo>
                  <a:lnTo>
                    <a:pt x="284403" y="28308"/>
                  </a:lnTo>
                  <a:lnTo>
                    <a:pt x="283641" y="28244"/>
                  </a:lnTo>
                  <a:lnTo>
                    <a:pt x="283057" y="28727"/>
                  </a:lnTo>
                  <a:lnTo>
                    <a:pt x="282981" y="29476"/>
                  </a:lnTo>
                  <a:lnTo>
                    <a:pt x="282905" y="30213"/>
                  </a:lnTo>
                  <a:lnTo>
                    <a:pt x="283362" y="30822"/>
                  </a:lnTo>
                  <a:lnTo>
                    <a:pt x="284124" y="30886"/>
                  </a:lnTo>
                  <a:lnTo>
                    <a:pt x="284911" y="30975"/>
                  </a:lnTo>
                  <a:lnTo>
                    <a:pt x="285470" y="30467"/>
                  </a:lnTo>
                  <a:lnTo>
                    <a:pt x="285623" y="28968"/>
                  </a:lnTo>
                  <a:close/>
                </a:path>
                <a:path w="594995" h="32385">
                  <a:moveTo>
                    <a:pt x="290258" y="29438"/>
                  </a:moveTo>
                  <a:lnTo>
                    <a:pt x="289788" y="28854"/>
                  </a:lnTo>
                  <a:lnTo>
                    <a:pt x="288290" y="28702"/>
                  </a:lnTo>
                  <a:lnTo>
                    <a:pt x="287693" y="29184"/>
                  </a:lnTo>
                  <a:lnTo>
                    <a:pt x="287616" y="29933"/>
                  </a:lnTo>
                  <a:lnTo>
                    <a:pt x="287540" y="30670"/>
                  </a:lnTo>
                  <a:lnTo>
                    <a:pt x="288010" y="31280"/>
                  </a:lnTo>
                  <a:lnTo>
                    <a:pt x="288759" y="31356"/>
                  </a:lnTo>
                  <a:lnTo>
                    <a:pt x="289560" y="31432"/>
                  </a:lnTo>
                  <a:lnTo>
                    <a:pt x="290106" y="30937"/>
                  </a:lnTo>
                  <a:lnTo>
                    <a:pt x="290258" y="29438"/>
                  </a:lnTo>
                  <a:close/>
                </a:path>
                <a:path w="594995" h="32385">
                  <a:moveTo>
                    <a:pt x="294894" y="29895"/>
                  </a:moveTo>
                  <a:lnTo>
                    <a:pt x="294436" y="29324"/>
                  </a:lnTo>
                  <a:lnTo>
                    <a:pt x="293674" y="29235"/>
                  </a:lnTo>
                  <a:lnTo>
                    <a:pt x="292912" y="29171"/>
                  </a:lnTo>
                  <a:lnTo>
                    <a:pt x="292328" y="29654"/>
                  </a:lnTo>
                  <a:lnTo>
                    <a:pt x="292252" y="30403"/>
                  </a:lnTo>
                  <a:lnTo>
                    <a:pt x="292188" y="31140"/>
                  </a:lnTo>
                  <a:lnTo>
                    <a:pt x="292646" y="31750"/>
                  </a:lnTo>
                  <a:lnTo>
                    <a:pt x="293395" y="31813"/>
                  </a:lnTo>
                  <a:lnTo>
                    <a:pt x="294195" y="31902"/>
                  </a:lnTo>
                  <a:lnTo>
                    <a:pt x="294754" y="31394"/>
                  </a:lnTo>
                  <a:lnTo>
                    <a:pt x="294894" y="29895"/>
                  </a:lnTo>
                  <a:close/>
                </a:path>
                <a:path w="594995" h="32385">
                  <a:moveTo>
                    <a:pt x="299529" y="30365"/>
                  </a:moveTo>
                  <a:lnTo>
                    <a:pt x="299072" y="29781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24" y="31597"/>
                  </a:lnTo>
                  <a:lnTo>
                    <a:pt x="297281" y="32207"/>
                  </a:lnTo>
                  <a:lnTo>
                    <a:pt x="298030" y="32283"/>
                  </a:lnTo>
                  <a:lnTo>
                    <a:pt x="298831" y="32359"/>
                  </a:lnTo>
                  <a:lnTo>
                    <a:pt x="299389" y="31864"/>
                  </a:lnTo>
                  <a:lnTo>
                    <a:pt x="299529" y="30365"/>
                  </a:lnTo>
                  <a:close/>
                </a:path>
                <a:path w="594995" h="32385">
                  <a:moveTo>
                    <a:pt x="571601" y="26327"/>
                  </a:moveTo>
                  <a:lnTo>
                    <a:pt x="571144" y="25742"/>
                  </a:lnTo>
                  <a:lnTo>
                    <a:pt x="570382" y="25666"/>
                  </a:lnTo>
                  <a:lnTo>
                    <a:pt x="569633" y="25590"/>
                  </a:lnTo>
                  <a:lnTo>
                    <a:pt x="569036" y="26073"/>
                  </a:lnTo>
                  <a:lnTo>
                    <a:pt x="568960" y="26822"/>
                  </a:lnTo>
                  <a:lnTo>
                    <a:pt x="568883" y="27559"/>
                  </a:lnTo>
                  <a:lnTo>
                    <a:pt x="569353" y="28168"/>
                  </a:lnTo>
                  <a:lnTo>
                    <a:pt x="570103" y="28232"/>
                  </a:lnTo>
                  <a:lnTo>
                    <a:pt x="570903" y="28321"/>
                  </a:lnTo>
                  <a:lnTo>
                    <a:pt x="571449" y="27813"/>
                  </a:lnTo>
                  <a:lnTo>
                    <a:pt x="571601" y="26327"/>
                  </a:lnTo>
                  <a:close/>
                </a:path>
                <a:path w="594995" h="32385">
                  <a:moveTo>
                    <a:pt x="576237" y="26784"/>
                  </a:moveTo>
                  <a:lnTo>
                    <a:pt x="575779" y="26212"/>
                  </a:lnTo>
                  <a:lnTo>
                    <a:pt x="575030" y="26123"/>
                  </a:lnTo>
                  <a:lnTo>
                    <a:pt x="574268" y="26047"/>
                  </a:lnTo>
                  <a:lnTo>
                    <a:pt x="573671" y="26530"/>
                  </a:lnTo>
                  <a:lnTo>
                    <a:pt x="573608" y="27279"/>
                  </a:lnTo>
                  <a:lnTo>
                    <a:pt x="573532" y="28016"/>
                  </a:lnTo>
                  <a:lnTo>
                    <a:pt x="573989" y="28625"/>
                  </a:lnTo>
                  <a:lnTo>
                    <a:pt x="574738" y="28702"/>
                  </a:lnTo>
                  <a:lnTo>
                    <a:pt x="575538" y="28778"/>
                  </a:lnTo>
                  <a:lnTo>
                    <a:pt x="576097" y="28282"/>
                  </a:lnTo>
                  <a:lnTo>
                    <a:pt x="576237" y="26784"/>
                  </a:lnTo>
                  <a:close/>
                </a:path>
                <a:path w="594995" h="32385">
                  <a:moveTo>
                    <a:pt x="580872" y="27241"/>
                  </a:moveTo>
                  <a:lnTo>
                    <a:pt x="580415" y="26670"/>
                  </a:lnTo>
                  <a:lnTo>
                    <a:pt x="579653" y="26593"/>
                  </a:lnTo>
                  <a:lnTo>
                    <a:pt x="578904" y="26517"/>
                  </a:lnTo>
                  <a:lnTo>
                    <a:pt x="578307" y="27000"/>
                  </a:lnTo>
                  <a:lnTo>
                    <a:pt x="578243" y="27749"/>
                  </a:lnTo>
                  <a:lnTo>
                    <a:pt x="578167" y="28486"/>
                  </a:lnTo>
                  <a:lnTo>
                    <a:pt x="578624" y="29095"/>
                  </a:lnTo>
                  <a:lnTo>
                    <a:pt x="579386" y="29159"/>
                  </a:lnTo>
                  <a:lnTo>
                    <a:pt x="580174" y="29248"/>
                  </a:lnTo>
                  <a:lnTo>
                    <a:pt x="580732" y="28740"/>
                  </a:lnTo>
                  <a:lnTo>
                    <a:pt x="580872" y="27241"/>
                  </a:lnTo>
                  <a:close/>
                </a:path>
                <a:path w="594995" h="32385">
                  <a:moveTo>
                    <a:pt x="585508" y="27711"/>
                  </a:moveTo>
                  <a:lnTo>
                    <a:pt x="585050" y="27127"/>
                  </a:lnTo>
                  <a:lnTo>
                    <a:pt x="583539" y="26974"/>
                  </a:lnTo>
                  <a:lnTo>
                    <a:pt x="582942" y="27457"/>
                  </a:lnTo>
                  <a:lnTo>
                    <a:pt x="582879" y="28206"/>
                  </a:lnTo>
                  <a:lnTo>
                    <a:pt x="582803" y="28943"/>
                  </a:lnTo>
                  <a:lnTo>
                    <a:pt x="583260" y="29552"/>
                  </a:lnTo>
                  <a:lnTo>
                    <a:pt x="584822" y="29705"/>
                  </a:lnTo>
                  <a:lnTo>
                    <a:pt x="585368" y="29210"/>
                  </a:lnTo>
                  <a:lnTo>
                    <a:pt x="585508" y="27711"/>
                  </a:lnTo>
                  <a:close/>
                </a:path>
                <a:path w="594995" h="32385">
                  <a:moveTo>
                    <a:pt x="590156" y="28168"/>
                  </a:moveTo>
                  <a:lnTo>
                    <a:pt x="589686" y="27597"/>
                  </a:lnTo>
                  <a:lnTo>
                    <a:pt x="588937" y="27508"/>
                  </a:lnTo>
                  <a:lnTo>
                    <a:pt x="588175" y="27444"/>
                  </a:lnTo>
                  <a:lnTo>
                    <a:pt x="587590" y="27914"/>
                  </a:lnTo>
                  <a:lnTo>
                    <a:pt x="587514" y="28676"/>
                  </a:lnTo>
                  <a:lnTo>
                    <a:pt x="587438" y="29413"/>
                  </a:lnTo>
                  <a:lnTo>
                    <a:pt x="587908" y="30010"/>
                  </a:lnTo>
                  <a:lnTo>
                    <a:pt x="588657" y="30086"/>
                  </a:lnTo>
                  <a:lnTo>
                    <a:pt x="589457" y="30175"/>
                  </a:lnTo>
                  <a:lnTo>
                    <a:pt x="590003" y="29667"/>
                  </a:lnTo>
                  <a:lnTo>
                    <a:pt x="590156" y="28168"/>
                  </a:lnTo>
                  <a:close/>
                </a:path>
                <a:path w="594995" h="32385">
                  <a:moveTo>
                    <a:pt x="594791" y="28638"/>
                  </a:moveTo>
                  <a:lnTo>
                    <a:pt x="594334" y="28041"/>
                  </a:lnTo>
                  <a:lnTo>
                    <a:pt x="592810" y="27901"/>
                  </a:lnTo>
                  <a:lnTo>
                    <a:pt x="592226" y="28384"/>
                  </a:lnTo>
                  <a:lnTo>
                    <a:pt x="592150" y="29133"/>
                  </a:lnTo>
                  <a:lnTo>
                    <a:pt x="592074" y="29870"/>
                  </a:lnTo>
                  <a:lnTo>
                    <a:pt x="592543" y="30480"/>
                  </a:lnTo>
                  <a:lnTo>
                    <a:pt x="593293" y="30556"/>
                  </a:lnTo>
                  <a:lnTo>
                    <a:pt x="594093" y="30632"/>
                  </a:lnTo>
                  <a:lnTo>
                    <a:pt x="594639" y="30137"/>
                  </a:lnTo>
                  <a:lnTo>
                    <a:pt x="594791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10286124" y="6331959"/>
              <a:ext cx="594995" cy="32384"/>
            </a:xfrm>
            <a:custGeom>
              <a:avLst/>
              <a:gdLst/>
              <a:ahLst/>
              <a:cxnLst/>
              <a:rect l="l" t="t" r="r" b="b"/>
              <a:pathLst>
                <a:path w="594995" h="32385">
                  <a:moveTo>
                    <a:pt x="2705" y="1993"/>
                  </a:moveTo>
                  <a:lnTo>
                    <a:pt x="2247" y="1409"/>
                  </a:lnTo>
                  <a:lnTo>
                    <a:pt x="736" y="1270"/>
                  </a:lnTo>
                  <a:lnTo>
                    <a:pt x="139" y="1752"/>
                  </a:lnTo>
                  <a:lnTo>
                    <a:pt x="63" y="2501"/>
                  </a:lnTo>
                  <a:lnTo>
                    <a:pt x="0" y="3238"/>
                  </a:lnTo>
                  <a:lnTo>
                    <a:pt x="457" y="3848"/>
                  </a:lnTo>
                  <a:lnTo>
                    <a:pt x="2019" y="4000"/>
                  </a:lnTo>
                  <a:lnTo>
                    <a:pt x="2565" y="3492"/>
                  </a:lnTo>
                  <a:lnTo>
                    <a:pt x="2705" y="1993"/>
                  </a:lnTo>
                  <a:close/>
                </a:path>
                <a:path w="594995" h="32385">
                  <a:moveTo>
                    <a:pt x="7340" y="2463"/>
                  </a:moveTo>
                  <a:lnTo>
                    <a:pt x="6883" y="1879"/>
                  </a:lnTo>
                  <a:lnTo>
                    <a:pt x="5372" y="1727"/>
                  </a:lnTo>
                  <a:lnTo>
                    <a:pt x="4775" y="2209"/>
                  </a:lnTo>
                  <a:lnTo>
                    <a:pt x="4711" y="2959"/>
                  </a:lnTo>
                  <a:lnTo>
                    <a:pt x="4635" y="3695"/>
                  </a:lnTo>
                  <a:lnTo>
                    <a:pt x="5092" y="4305"/>
                  </a:lnTo>
                  <a:lnTo>
                    <a:pt x="5854" y="4381"/>
                  </a:lnTo>
                  <a:lnTo>
                    <a:pt x="6642" y="4457"/>
                  </a:lnTo>
                  <a:lnTo>
                    <a:pt x="7200" y="3962"/>
                  </a:lnTo>
                  <a:lnTo>
                    <a:pt x="7340" y="2463"/>
                  </a:lnTo>
                  <a:close/>
                </a:path>
                <a:path w="594995" h="32385">
                  <a:moveTo>
                    <a:pt x="11988" y="2921"/>
                  </a:moveTo>
                  <a:lnTo>
                    <a:pt x="11518" y="2336"/>
                  </a:lnTo>
                  <a:lnTo>
                    <a:pt x="10020" y="2197"/>
                  </a:lnTo>
                  <a:lnTo>
                    <a:pt x="9423" y="2679"/>
                  </a:lnTo>
                  <a:lnTo>
                    <a:pt x="9347" y="3429"/>
                  </a:lnTo>
                  <a:lnTo>
                    <a:pt x="9271" y="4165"/>
                  </a:lnTo>
                  <a:lnTo>
                    <a:pt x="9728" y="4775"/>
                  </a:lnTo>
                  <a:lnTo>
                    <a:pt x="10490" y="4838"/>
                  </a:lnTo>
                  <a:lnTo>
                    <a:pt x="11277" y="4927"/>
                  </a:lnTo>
                  <a:lnTo>
                    <a:pt x="11836" y="4419"/>
                  </a:lnTo>
                  <a:lnTo>
                    <a:pt x="11988" y="2921"/>
                  </a:lnTo>
                  <a:close/>
                </a:path>
                <a:path w="594995" h="32385">
                  <a:moveTo>
                    <a:pt x="16624" y="3390"/>
                  </a:moveTo>
                  <a:lnTo>
                    <a:pt x="16154" y="2806"/>
                  </a:lnTo>
                  <a:lnTo>
                    <a:pt x="14655" y="2654"/>
                  </a:lnTo>
                  <a:lnTo>
                    <a:pt x="14058" y="3136"/>
                  </a:lnTo>
                  <a:lnTo>
                    <a:pt x="13982" y="3886"/>
                  </a:lnTo>
                  <a:lnTo>
                    <a:pt x="13906" y="4622"/>
                  </a:lnTo>
                  <a:lnTo>
                    <a:pt x="14363" y="5232"/>
                  </a:lnTo>
                  <a:lnTo>
                    <a:pt x="15125" y="5308"/>
                  </a:lnTo>
                  <a:lnTo>
                    <a:pt x="15925" y="5384"/>
                  </a:lnTo>
                  <a:lnTo>
                    <a:pt x="16471" y="4889"/>
                  </a:lnTo>
                  <a:lnTo>
                    <a:pt x="16624" y="3390"/>
                  </a:lnTo>
                  <a:close/>
                </a:path>
                <a:path w="594995" h="32385">
                  <a:moveTo>
                    <a:pt x="21259" y="3848"/>
                  </a:moveTo>
                  <a:lnTo>
                    <a:pt x="20802" y="3263"/>
                  </a:lnTo>
                  <a:lnTo>
                    <a:pt x="19291" y="3111"/>
                  </a:lnTo>
                  <a:lnTo>
                    <a:pt x="18694" y="3594"/>
                  </a:lnTo>
                  <a:lnTo>
                    <a:pt x="18618" y="4356"/>
                  </a:lnTo>
                  <a:lnTo>
                    <a:pt x="18542" y="5080"/>
                  </a:lnTo>
                  <a:lnTo>
                    <a:pt x="19011" y="5689"/>
                  </a:lnTo>
                  <a:lnTo>
                    <a:pt x="19761" y="5765"/>
                  </a:lnTo>
                  <a:lnTo>
                    <a:pt x="20561" y="5854"/>
                  </a:lnTo>
                  <a:lnTo>
                    <a:pt x="21107" y="5346"/>
                  </a:lnTo>
                  <a:lnTo>
                    <a:pt x="21259" y="3848"/>
                  </a:lnTo>
                  <a:close/>
                </a:path>
                <a:path w="594995" h="32385">
                  <a:moveTo>
                    <a:pt x="25895" y="4318"/>
                  </a:moveTo>
                  <a:lnTo>
                    <a:pt x="25438" y="3721"/>
                  </a:lnTo>
                  <a:lnTo>
                    <a:pt x="23926" y="3581"/>
                  </a:lnTo>
                  <a:lnTo>
                    <a:pt x="23329" y="4064"/>
                  </a:lnTo>
                  <a:lnTo>
                    <a:pt x="23253" y="4813"/>
                  </a:lnTo>
                  <a:lnTo>
                    <a:pt x="23177" y="5549"/>
                  </a:lnTo>
                  <a:lnTo>
                    <a:pt x="23647" y="6159"/>
                  </a:lnTo>
                  <a:lnTo>
                    <a:pt x="24396" y="6223"/>
                  </a:lnTo>
                  <a:lnTo>
                    <a:pt x="25196" y="6311"/>
                  </a:lnTo>
                  <a:lnTo>
                    <a:pt x="25742" y="5803"/>
                  </a:lnTo>
                  <a:lnTo>
                    <a:pt x="25895" y="4318"/>
                  </a:lnTo>
                  <a:close/>
                </a:path>
                <a:path w="594995" h="32385">
                  <a:moveTo>
                    <a:pt x="30530" y="4775"/>
                  </a:moveTo>
                  <a:lnTo>
                    <a:pt x="30073" y="4191"/>
                  </a:lnTo>
                  <a:lnTo>
                    <a:pt x="28562" y="4038"/>
                  </a:lnTo>
                  <a:lnTo>
                    <a:pt x="27965" y="4521"/>
                  </a:lnTo>
                  <a:lnTo>
                    <a:pt x="27901" y="5283"/>
                  </a:lnTo>
                  <a:lnTo>
                    <a:pt x="27825" y="6007"/>
                  </a:lnTo>
                  <a:lnTo>
                    <a:pt x="28282" y="6616"/>
                  </a:lnTo>
                  <a:lnTo>
                    <a:pt x="29032" y="6692"/>
                  </a:lnTo>
                  <a:lnTo>
                    <a:pt x="29832" y="6781"/>
                  </a:lnTo>
                  <a:lnTo>
                    <a:pt x="30391" y="6273"/>
                  </a:lnTo>
                  <a:lnTo>
                    <a:pt x="30530" y="4775"/>
                  </a:lnTo>
                  <a:close/>
                </a:path>
                <a:path w="594995" h="32385">
                  <a:moveTo>
                    <a:pt x="302602" y="736"/>
                  </a:moveTo>
                  <a:lnTo>
                    <a:pt x="302145" y="152"/>
                  </a:lnTo>
                  <a:lnTo>
                    <a:pt x="300634" y="0"/>
                  </a:lnTo>
                  <a:lnTo>
                    <a:pt x="300037" y="482"/>
                  </a:lnTo>
                  <a:lnTo>
                    <a:pt x="299961" y="1231"/>
                  </a:lnTo>
                  <a:lnTo>
                    <a:pt x="299897" y="1968"/>
                  </a:lnTo>
                  <a:lnTo>
                    <a:pt x="300355" y="2578"/>
                  </a:lnTo>
                  <a:lnTo>
                    <a:pt x="301104" y="2654"/>
                  </a:lnTo>
                  <a:lnTo>
                    <a:pt x="301904" y="2730"/>
                  </a:lnTo>
                  <a:lnTo>
                    <a:pt x="302463" y="2235"/>
                  </a:lnTo>
                  <a:lnTo>
                    <a:pt x="302602" y="736"/>
                  </a:lnTo>
                  <a:close/>
                </a:path>
                <a:path w="594995" h="32385">
                  <a:moveTo>
                    <a:pt x="307238" y="1193"/>
                  </a:moveTo>
                  <a:lnTo>
                    <a:pt x="306781" y="609"/>
                  </a:lnTo>
                  <a:lnTo>
                    <a:pt x="305269" y="469"/>
                  </a:lnTo>
                  <a:lnTo>
                    <a:pt x="304673" y="939"/>
                  </a:lnTo>
                  <a:lnTo>
                    <a:pt x="304609" y="1701"/>
                  </a:lnTo>
                  <a:lnTo>
                    <a:pt x="304533" y="2438"/>
                  </a:lnTo>
                  <a:lnTo>
                    <a:pt x="304990" y="3035"/>
                  </a:lnTo>
                  <a:lnTo>
                    <a:pt x="305739" y="3111"/>
                  </a:lnTo>
                  <a:lnTo>
                    <a:pt x="306539" y="3200"/>
                  </a:lnTo>
                  <a:lnTo>
                    <a:pt x="307098" y="2692"/>
                  </a:lnTo>
                  <a:lnTo>
                    <a:pt x="307238" y="1193"/>
                  </a:lnTo>
                  <a:close/>
                </a:path>
                <a:path w="594995" h="32385">
                  <a:moveTo>
                    <a:pt x="311873" y="1663"/>
                  </a:moveTo>
                  <a:lnTo>
                    <a:pt x="311416" y="1079"/>
                  </a:lnTo>
                  <a:lnTo>
                    <a:pt x="310667" y="1003"/>
                  </a:lnTo>
                  <a:lnTo>
                    <a:pt x="309905" y="927"/>
                  </a:lnTo>
                  <a:lnTo>
                    <a:pt x="309308" y="1409"/>
                  </a:lnTo>
                  <a:lnTo>
                    <a:pt x="309245" y="2159"/>
                  </a:lnTo>
                  <a:lnTo>
                    <a:pt x="309168" y="2895"/>
                  </a:lnTo>
                  <a:lnTo>
                    <a:pt x="309626" y="3505"/>
                  </a:lnTo>
                  <a:lnTo>
                    <a:pt x="311188" y="3657"/>
                  </a:lnTo>
                  <a:lnTo>
                    <a:pt x="311734" y="3162"/>
                  </a:lnTo>
                  <a:lnTo>
                    <a:pt x="311873" y="1663"/>
                  </a:lnTo>
                  <a:close/>
                </a:path>
                <a:path w="594995" h="32385">
                  <a:moveTo>
                    <a:pt x="316522" y="2120"/>
                  </a:moveTo>
                  <a:lnTo>
                    <a:pt x="316064" y="1536"/>
                  </a:lnTo>
                  <a:lnTo>
                    <a:pt x="314553" y="1397"/>
                  </a:lnTo>
                  <a:lnTo>
                    <a:pt x="313956" y="1866"/>
                  </a:lnTo>
                  <a:lnTo>
                    <a:pt x="313880" y="2628"/>
                  </a:lnTo>
                  <a:lnTo>
                    <a:pt x="313804" y="3365"/>
                  </a:lnTo>
                  <a:lnTo>
                    <a:pt x="314274" y="3962"/>
                  </a:lnTo>
                  <a:lnTo>
                    <a:pt x="315023" y="4038"/>
                  </a:lnTo>
                  <a:lnTo>
                    <a:pt x="315823" y="4127"/>
                  </a:lnTo>
                  <a:lnTo>
                    <a:pt x="316369" y="3619"/>
                  </a:lnTo>
                  <a:lnTo>
                    <a:pt x="316522" y="2120"/>
                  </a:lnTo>
                  <a:close/>
                </a:path>
                <a:path w="594995" h="32385">
                  <a:moveTo>
                    <a:pt x="321157" y="2590"/>
                  </a:moveTo>
                  <a:lnTo>
                    <a:pt x="320700" y="2006"/>
                  </a:lnTo>
                  <a:lnTo>
                    <a:pt x="319938" y="1930"/>
                  </a:lnTo>
                  <a:lnTo>
                    <a:pt x="319176" y="1854"/>
                  </a:lnTo>
                  <a:lnTo>
                    <a:pt x="318592" y="2336"/>
                  </a:lnTo>
                  <a:lnTo>
                    <a:pt x="318516" y="3086"/>
                  </a:lnTo>
                  <a:lnTo>
                    <a:pt x="318439" y="3822"/>
                  </a:lnTo>
                  <a:lnTo>
                    <a:pt x="318909" y="4432"/>
                  </a:lnTo>
                  <a:lnTo>
                    <a:pt x="319659" y="4495"/>
                  </a:lnTo>
                  <a:lnTo>
                    <a:pt x="320459" y="4584"/>
                  </a:lnTo>
                  <a:lnTo>
                    <a:pt x="321005" y="4089"/>
                  </a:lnTo>
                  <a:lnTo>
                    <a:pt x="321157" y="2590"/>
                  </a:lnTo>
                  <a:close/>
                </a:path>
                <a:path w="594995" h="32385">
                  <a:moveTo>
                    <a:pt x="325793" y="3048"/>
                  </a:moveTo>
                  <a:lnTo>
                    <a:pt x="325335" y="2476"/>
                  </a:lnTo>
                  <a:lnTo>
                    <a:pt x="324573" y="2387"/>
                  </a:lnTo>
                  <a:lnTo>
                    <a:pt x="323824" y="2311"/>
                  </a:lnTo>
                  <a:lnTo>
                    <a:pt x="323227" y="2794"/>
                  </a:lnTo>
                  <a:lnTo>
                    <a:pt x="323151" y="3556"/>
                  </a:lnTo>
                  <a:lnTo>
                    <a:pt x="323075" y="4279"/>
                  </a:lnTo>
                  <a:lnTo>
                    <a:pt x="323545" y="4889"/>
                  </a:lnTo>
                  <a:lnTo>
                    <a:pt x="324294" y="4965"/>
                  </a:lnTo>
                  <a:lnTo>
                    <a:pt x="325094" y="5054"/>
                  </a:lnTo>
                  <a:lnTo>
                    <a:pt x="325640" y="4546"/>
                  </a:lnTo>
                  <a:lnTo>
                    <a:pt x="325793" y="3048"/>
                  </a:lnTo>
                  <a:close/>
                </a:path>
                <a:path w="594995" h="32385">
                  <a:moveTo>
                    <a:pt x="330428" y="3517"/>
                  </a:moveTo>
                  <a:lnTo>
                    <a:pt x="329971" y="2921"/>
                  </a:lnTo>
                  <a:lnTo>
                    <a:pt x="328460" y="2781"/>
                  </a:lnTo>
                  <a:lnTo>
                    <a:pt x="327863" y="3263"/>
                  </a:lnTo>
                  <a:lnTo>
                    <a:pt x="327799" y="4013"/>
                  </a:lnTo>
                  <a:lnTo>
                    <a:pt x="327723" y="4749"/>
                  </a:lnTo>
                  <a:lnTo>
                    <a:pt x="328180" y="5359"/>
                  </a:lnTo>
                  <a:lnTo>
                    <a:pt x="328930" y="5422"/>
                  </a:lnTo>
                  <a:lnTo>
                    <a:pt x="329730" y="5511"/>
                  </a:lnTo>
                  <a:lnTo>
                    <a:pt x="330288" y="5003"/>
                  </a:lnTo>
                  <a:lnTo>
                    <a:pt x="330428" y="3517"/>
                  </a:lnTo>
                  <a:close/>
                </a:path>
                <a:path w="594995" h="32385">
                  <a:moveTo>
                    <a:pt x="335064" y="3975"/>
                  </a:moveTo>
                  <a:lnTo>
                    <a:pt x="334606" y="3403"/>
                  </a:lnTo>
                  <a:lnTo>
                    <a:pt x="333857" y="3314"/>
                  </a:lnTo>
                  <a:lnTo>
                    <a:pt x="333095" y="3238"/>
                  </a:lnTo>
                  <a:lnTo>
                    <a:pt x="332498" y="3721"/>
                  </a:lnTo>
                  <a:lnTo>
                    <a:pt x="332435" y="4483"/>
                  </a:lnTo>
                  <a:lnTo>
                    <a:pt x="332359" y="5207"/>
                  </a:lnTo>
                  <a:lnTo>
                    <a:pt x="332816" y="5816"/>
                  </a:lnTo>
                  <a:lnTo>
                    <a:pt x="333578" y="5892"/>
                  </a:lnTo>
                  <a:lnTo>
                    <a:pt x="334365" y="5969"/>
                  </a:lnTo>
                  <a:lnTo>
                    <a:pt x="334924" y="5473"/>
                  </a:lnTo>
                  <a:lnTo>
                    <a:pt x="335064" y="3975"/>
                  </a:lnTo>
                  <a:close/>
                </a:path>
                <a:path w="594995" h="32385">
                  <a:moveTo>
                    <a:pt x="339699" y="4432"/>
                  </a:moveTo>
                  <a:lnTo>
                    <a:pt x="339242" y="3848"/>
                  </a:lnTo>
                  <a:lnTo>
                    <a:pt x="337731" y="3708"/>
                  </a:lnTo>
                  <a:lnTo>
                    <a:pt x="337134" y="4191"/>
                  </a:lnTo>
                  <a:lnTo>
                    <a:pt x="337070" y="4940"/>
                  </a:lnTo>
                  <a:lnTo>
                    <a:pt x="336994" y="5676"/>
                  </a:lnTo>
                  <a:lnTo>
                    <a:pt x="337451" y="6286"/>
                  </a:lnTo>
                  <a:lnTo>
                    <a:pt x="339013" y="6438"/>
                  </a:lnTo>
                  <a:lnTo>
                    <a:pt x="339559" y="5930"/>
                  </a:lnTo>
                  <a:lnTo>
                    <a:pt x="339699" y="4432"/>
                  </a:lnTo>
                  <a:close/>
                </a:path>
                <a:path w="594995" h="32385">
                  <a:moveTo>
                    <a:pt x="344347" y="4914"/>
                  </a:moveTo>
                  <a:lnTo>
                    <a:pt x="343877" y="4318"/>
                  </a:lnTo>
                  <a:lnTo>
                    <a:pt x="343128" y="4241"/>
                  </a:lnTo>
                  <a:lnTo>
                    <a:pt x="342379" y="4165"/>
                  </a:lnTo>
                  <a:lnTo>
                    <a:pt x="341782" y="4648"/>
                  </a:lnTo>
                  <a:lnTo>
                    <a:pt x="341706" y="5397"/>
                  </a:lnTo>
                  <a:lnTo>
                    <a:pt x="341630" y="6134"/>
                  </a:lnTo>
                  <a:lnTo>
                    <a:pt x="342087" y="6743"/>
                  </a:lnTo>
                  <a:lnTo>
                    <a:pt x="342849" y="6819"/>
                  </a:lnTo>
                  <a:lnTo>
                    <a:pt x="343636" y="6896"/>
                  </a:lnTo>
                  <a:lnTo>
                    <a:pt x="344195" y="6400"/>
                  </a:lnTo>
                  <a:lnTo>
                    <a:pt x="344347" y="4914"/>
                  </a:lnTo>
                  <a:close/>
                </a:path>
                <a:path w="594995" h="32385">
                  <a:moveTo>
                    <a:pt x="348983" y="5359"/>
                  </a:moveTo>
                  <a:lnTo>
                    <a:pt x="348526" y="4775"/>
                  </a:lnTo>
                  <a:lnTo>
                    <a:pt x="347002" y="4635"/>
                  </a:lnTo>
                  <a:lnTo>
                    <a:pt x="346417" y="5118"/>
                  </a:lnTo>
                  <a:lnTo>
                    <a:pt x="346341" y="5867"/>
                  </a:lnTo>
                  <a:lnTo>
                    <a:pt x="346265" y="6604"/>
                  </a:lnTo>
                  <a:lnTo>
                    <a:pt x="346735" y="7213"/>
                  </a:lnTo>
                  <a:lnTo>
                    <a:pt x="347484" y="7277"/>
                  </a:lnTo>
                  <a:lnTo>
                    <a:pt x="348284" y="7366"/>
                  </a:lnTo>
                  <a:lnTo>
                    <a:pt x="348830" y="6858"/>
                  </a:lnTo>
                  <a:lnTo>
                    <a:pt x="348983" y="5359"/>
                  </a:lnTo>
                  <a:close/>
                </a:path>
                <a:path w="594995" h="32385">
                  <a:moveTo>
                    <a:pt x="353618" y="5829"/>
                  </a:moveTo>
                  <a:lnTo>
                    <a:pt x="353161" y="5245"/>
                  </a:lnTo>
                  <a:lnTo>
                    <a:pt x="352412" y="5168"/>
                  </a:lnTo>
                  <a:lnTo>
                    <a:pt x="351650" y="5092"/>
                  </a:lnTo>
                  <a:lnTo>
                    <a:pt x="351053" y="5575"/>
                  </a:lnTo>
                  <a:lnTo>
                    <a:pt x="350977" y="6324"/>
                  </a:lnTo>
                  <a:lnTo>
                    <a:pt x="350913" y="7061"/>
                  </a:lnTo>
                  <a:lnTo>
                    <a:pt x="351370" y="7670"/>
                  </a:lnTo>
                  <a:lnTo>
                    <a:pt x="352120" y="7747"/>
                  </a:lnTo>
                  <a:lnTo>
                    <a:pt x="352920" y="7823"/>
                  </a:lnTo>
                  <a:lnTo>
                    <a:pt x="353479" y="7327"/>
                  </a:lnTo>
                  <a:lnTo>
                    <a:pt x="353618" y="5829"/>
                  </a:lnTo>
                  <a:close/>
                </a:path>
                <a:path w="594995" h="32385">
                  <a:moveTo>
                    <a:pt x="358254" y="6286"/>
                  </a:moveTo>
                  <a:lnTo>
                    <a:pt x="357797" y="5702"/>
                  </a:lnTo>
                  <a:lnTo>
                    <a:pt x="356285" y="5562"/>
                  </a:lnTo>
                  <a:lnTo>
                    <a:pt x="355688" y="6032"/>
                  </a:lnTo>
                  <a:lnTo>
                    <a:pt x="355612" y="6794"/>
                  </a:lnTo>
                  <a:lnTo>
                    <a:pt x="355549" y="7531"/>
                  </a:lnTo>
                  <a:lnTo>
                    <a:pt x="356006" y="8128"/>
                  </a:lnTo>
                  <a:lnTo>
                    <a:pt x="356755" y="8204"/>
                  </a:lnTo>
                  <a:lnTo>
                    <a:pt x="357555" y="8293"/>
                  </a:lnTo>
                  <a:lnTo>
                    <a:pt x="358114" y="7785"/>
                  </a:lnTo>
                  <a:lnTo>
                    <a:pt x="358254" y="6286"/>
                  </a:lnTo>
                  <a:close/>
                </a:path>
                <a:path w="594995" h="32385">
                  <a:moveTo>
                    <a:pt x="362889" y="6756"/>
                  </a:moveTo>
                  <a:lnTo>
                    <a:pt x="362432" y="6172"/>
                  </a:lnTo>
                  <a:lnTo>
                    <a:pt x="360921" y="6019"/>
                  </a:lnTo>
                  <a:lnTo>
                    <a:pt x="360324" y="6502"/>
                  </a:lnTo>
                  <a:lnTo>
                    <a:pt x="360248" y="7251"/>
                  </a:lnTo>
                  <a:lnTo>
                    <a:pt x="360184" y="7988"/>
                  </a:lnTo>
                  <a:lnTo>
                    <a:pt x="360641" y="8597"/>
                  </a:lnTo>
                  <a:lnTo>
                    <a:pt x="362204" y="8750"/>
                  </a:lnTo>
                  <a:lnTo>
                    <a:pt x="362750" y="8255"/>
                  </a:lnTo>
                  <a:lnTo>
                    <a:pt x="362889" y="6756"/>
                  </a:lnTo>
                  <a:close/>
                </a:path>
                <a:path w="594995" h="32385">
                  <a:moveTo>
                    <a:pt x="367538" y="7213"/>
                  </a:moveTo>
                  <a:lnTo>
                    <a:pt x="367068" y="6642"/>
                  </a:lnTo>
                  <a:lnTo>
                    <a:pt x="366318" y="6553"/>
                  </a:lnTo>
                  <a:lnTo>
                    <a:pt x="365569" y="6477"/>
                  </a:lnTo>
                  <a:lnTo>
                    <a:pt x="364972" y="6959"/>
                  </a:lnTo>
                  <a:lnTo>
                    <a:pt x="364896" y="7721"/>
                  </a:lnTo>
                  <a:lnTo>
                    <a:pt x="364820" y="8445"/>
                  </a:lnTo>
                  <a:lnTo>
                    <a:pt x="365277" y="9055"/>
                  </a:lnTo>
                  <a:lnTo>
                    <a:pt x="366039" y="9131"/>
                  </a:lnTo>
                  <a:lnTo>
                    <a:pt x="366826" y="9220"/>
                  </a:lnTo>
                  <a:lnTo>
                    <a:pt x="367385" y="8712"/>
                  </a:lnTo>
                  <a:lnTo>
                    <a:pt x="367538" y="7213"/>
                  </a:lnTo>
                  <a:close/>
                </a:path>
                <a:path w="594995" h="32385">
                  <a:moveTo>
                    <a:pt x="372173" y="7683"/>
                  </a:moveTo>
                  <a:lnTo>
                    <a:pt x="371716" y="7099"/>
                  </a:lnTo>
                  <a:lnTo>
                    <a:pt x="370954" y="7023"/>
                  </a:lnTo>
                  <a:lnTo>
                    <a:pt x="370192" y="6946"/>
                  </a:lnTo>
                  <a:lnTo>
                    <a:pt x="369608" y="7429"/>
                  </a:lnTo>
                  <a:lnTo>
                    <a:pt x="369531" y="8178"/>
                  </a:lnTo>
                  <a:lnTo>
                    <a:pt x="369455" y="8915"/>
                  </a:lnTo>
                  <a:lnTo>
                    <a:pt x="369925" y="9525"/>
                  </a:lnTo>
                  <a:lnTo>
                    <a:pt x="370674" y="9588"/>
                  </a:lnTo>
                  <a:lnTo>
                    <a:pt x="371475" y="9677"/>
                  </a:lnTo>
                  <a:lnTo>
                    <a:pt x="372021" y="9169"/>
                  </a:lnTo>
                  <a:lnTo>
                    <a:pt x="372173" y="7683"/>
                  </a:lnTo>
                  <a:close/>
                </a:path>
                <a:path w="594995" h="32385">
                  <a:moveTo>
                    <a:pt x="376809" y="8140"/>
                  </a:moveTo>
                  <a:lnTo>
                    <a:pt x="376351" y="7569"/>
                  </a:lnTo>
                  <a:lnTo>
                    <a:pt x="375589" y="7480"/>
                  </a:lnTo>
                  <a:lnTo>
                    <a:pt x="374840" y="7404"/>
                  </a:lnTo>
                  <a:lnTo>
                    <a:pt x="374243" y="7886"/>
                  </a:lnTo>
                  <a:lnTo>
                    <a:pt x="374167" y="8648"/>
                  </a:lnTo>
                  <a:lnTo>
                    <a:pt x="374091" y="9372"/>
                  </a:lnTo>
                  <a:lnTo>
                    <a:pt x="374561" y="9982"/>
                  </a:lnTo>
                  <a:lnTo>
                    <a:pt x="375310" y="10058"/>
                  </a:lnTo>
                  <a:lnTo>
                    <a:pt x="376110" y="10147"/>
                  </a:lnTo>
                  <a:lnTo>
                    <a:pt x="376656" y="9639"/>
                  </a:lnTo>
                  <a:lnTo>
                    <a:pt x="376809" y="8140"/>
                  </a:lnTo>
                  <a:close/>
                </a:path>
                <a:path w="594995" h="32385">
                  <a:moveTo>
                    <a:pt x="381444" y="8610"/>
                  </a:moveTo>
                  <a:lnTo>
                    <a:pt x="380987" y="8026"/>
                  </a:lnTo>
                  <a:lnTo>
                    <a:pt x="380238" y="7950"/>
                  </a:lnTo>
                  <a:lnTo>
                    <a:pt x="379476" y="7874"/>
                  </a:lnTo>
                  <a:lnTo>
                    <a:pt x="378879" y="8356"/>
                  </a:lnTo>
                  <a:lnTo>
                    <a:pt x="378802" y="9105"/>
                  </a:lnTo>
                  <a:lnTo>
                    <a:pt x="378739" y="9842"/>
                  </a:lnTo>
                  <a:lnTo>
                    <a:pt x="379196" y="10452"/>
                  </a:lnTo>
                  <a:lnTo>
                    <a:pt x="379945" y="10515"/>
                  </a:lnTo>
                  <a:lnTo>
                    <a:pt x="380746" y="10604"/>
                  </a:lnTo>
                  <a:lnTo>
                    <a:pt x="381304" y="10096"/>
                  </a:lnTo>
                  <a:lnTo>
                    <a:pt x="381444" y="8610"/>
                  </a:lnTo>
                  <a:close/>
                </a:path>
                <a:path w="594995" h="32385">
                  <a:moveTo>
                    <a:pt x="386080" y="9067"/>
                  </a:moveTo>
                  <a:lnTo>
                    <a:pt x="385622" y="8496"/>
                  </a:lnTo>
                  <a:lnTo>
                    <a:pt x="384873" y="8407"/>
                  </a:lnTo>
                  <a:lnTo>
                    <a:pt x="384111" y="8331"/>
                  </a:lnTo>
                  <a:lnTo>
                    <a:pt x="383514" y="8813"/>
                  </a:lnTo>
                  <a:lnTo>
                    <a:pt x="383438" y="9575"/>
                  </a:lnTo>
                  <a:lnTo>
                    <a:pt x="383374" y="10299"/>
                  </a:lnTo>
                  <a:lnTo>
                    <a:pt x="383832" y="10909"/>
                  </a:lnTo>
                  <a:lnTo>
                    <a:pt x="384581" y="10985"/>
                  </a:lnTo>
                  <a:lnTo>
                    <a:pt x="385381" y="11074"/>
                  </a:lnTo>
                  <a:lnTo>
                    <a:pt x="385940" y="10566"/>
                  </a:lnTo>
                  <a:lnTo>
                    <a:pt x="386080" y="9067"/>
                  </a:lnTo>
                  <a:close/>
                </a:path>
                <a:path w="594995" h="32385">
                  <a:moveTo>
                    <a:pt x="390715" y="9525"/>
                  </a:moveTo>
                  <a:lnTo>
                    <a:pt x="390258" y="8953"/>
                  </a:lnTo>
                  <a:lnTo>
                    <a:pt x="389509" y="8864"/>
                  </a:lnTo>
                  <a:lnTo>
                    <a:pt x="388747" y="8801"/>
                  </a:lnTo>
                  <a:lnTo>
                    <a:pt x="388150" y="9283"/>
                  </a:lnTo>
                  <a:lnTo>
                    <a:pt x="388086" y="10033"/>
                  </a:lnTo>
                  <a:lnTo>
                    <a:pt x="388010" y="10769"/>
                  </a:lnTo>
                  <a:lnTo>
                    <a:pt x="388467" y="11379"/>
                  </a:lnTo>
                  <a:lnTo>
                    <a:pt x="389216" y="11442"/>
                  </a:lnTo>
                  <a:lnTo>
                    <a:pt x="390017" y="11531"/>
                  </a:lnTo>
                  <a:lnTo>
                    <a:pt x="390575" y="11023"/>
                  </a:lnTo>
                  <a:lnTo>
                    <a:pt x="390715" y="9525"/>
                  </a:lnTo>
                  <a:close/>
                </a:path>
                <a:path w="594995" h="32385">
                  <a:moveTo>
                    <a:pt x="395363" y="9994"/>
                  </a:moveTo>
                  <a:lnTo>
                    <a:pt x="394893" y="9423"/>
                  </a:lnTo>
                  <a:lnTo>
                    <a:pt x="394144" y="9334"/>
                  </a:lnTo>
                  <a:lnTo>
                    <a:pt x="393395" y="9258"/>
                  </a:lnTo>
                  <a:lnTo>
                    <a:pt x="392798" y="9740"/>
                  </a:lnTo>
                  <a:lnTo>
                    <a:pt x="392722" y="10502"/>
                  </a:lnTo>
                  <a:lnTo>
                    <a:pt x="392645" y="11226"/>
                  </a:lnTo>
                  <a:lnTo>
                    <a:pt x="393103" y="11836"/>
                  </a:lnTo>
                  <a:lnTo>
                    <a:pt x="393865" y="11912"/>
                  </a:lnTo>
                  <a:lnTo>
                    <a:pt x="394652" y="11988"/>
                  </a:lnTo>
                  <a:lnTo>
                    <a:pt x="395211" y="11493"/>
                  </a:lnTo>
                  <a:lnTo>
                    <a:pt x="395363" y="9994"/>
                  </a:lnTo>
                  <a:close/>
                </a:path>
                <a:path w="594995" h="32385">
                  <a:moveTo>
                    <a:pt x="399999" y="10452"/>
                  </a:moveTo>
                  <a:lnTo>
                    <a:pt x="399529" y="9880"/>
                  </a:lnTo>
                  <a:lnTo>
                    <a:pt x="398780" y="9791"/>
                  </a:lnTo>
                  <a:lnTo>
                    <a:pt x="398030" y="9728"/>
                  </a:lnTo>
                  <a:lnTo>
                    <a:pt x="397433" y="10210"/>
                  </a:lnTo>
                  <a:lnTo>
                    <a:pt x="397357" y="10960"/>
                  </a:lnTo>
                  <a:lnTo>
                    <a:pt x="397281" y="11696"/>
                  </a:lnTo>
                  <a:lnTo>
                    <a:pt x="397738" y="12293"/>
                  </a:lnTo>
                  <a:lnTo>
                    <a:pt x="398500" y="12369"/>
                  </a:lnTo>
                  <a:lnTo>
                    <a:pt x="399300" y="12458"/>
                  </a:lnTo>
                  <a:lnTo>
                    <a:pt x="399846" y="11950"/>
                  </a:lnTo>
                  <a:lnTo>
                    <a:pt x="399999" y="10452"/>
                  </a:lnTo>
                  <a:close/>
                </a:path>
                <a:path w="594995" h="32385">
                  <a:moveTo>
                    <a:pt x="404634" y="10922"/>
                  </a:moveTo>
                  <a:lnTo>
                    <a:pt x="404177" y="10337"/>
                  </a:lnTo>
                  <a:lnTo>
                    <a:pt x="402666" y="10185"/>
                  </a:lnTo>
                  <a:lnTo>
                    <a:pt x="402069" y="10668"/>
                  </a:lnTo>
                  <a:lnTo>
                    <a:pt x="401993" y="11417"/>
                  </a:lnTo>
                  <a:lnTo>
                    <a:pt x="401916" y="12153"/>
                  </a:lnTo>
                  <a:lnTo>
                    <a:pt x="402386" y="12763"/>
                  </a:lnTo>
                  <a:lnTo>
                    <a:pt x="403136" y="12839"/>
                  </a:lnTo>
                  <a:lnTo>
                    <a:pt x="403936" y="12915"/>
                  </a:lnTo>
                  <a:lnTo>
                    <a:pt x="404482" y="12420"/>
                  </a:lnTo>
                  <a:lnTo>
                    <a:pt x="404634" y="10922"/>
                  </a:lnTo>
                  <a:close/>
                </a:path>
                <a:path w="594995" h="32385">
                  <a:moveTo>
                    <a:pt x="409270" y="11379"/>
                  </a:moveTo>
                  <a:lnTo>
                    <a:pt x="408813" y="10795"/>
                  </a:lnTo>
                  <a:lnTo>
                    <a:pt x="407301" y="10642"/>
                  </a:lnTo>
                  <a:lnTo>
                    <a:pt x="406704" y="11125"/>
                  </a:lnTo>
                  <a:lnTo>
                    <a:pt x="406628" y="11887"/>
                  </a:lnTo>
                  <a:lnTo>
                    <a:pt x="406552" y="12611"/>
                  </a:lnTo>
                  <a:lnTo>
                    <a:pt x="407022" y="13220"/>
                  </a:lnTo>
                  <a:lnTo>
                    <a:pt x="407771" y="13296"/>
                  </a:lnTo>
                  <a:lnTo>
                    <a:pt x="408571" y="13385"/>
                  </a:lnTo>
                  <a:lnTo>
                    <a:pt x="409117" y="12877"/>
                  </a:lnTo>
                  <a:lnTo>
                    <a:pt x="409270" y="11379"/>
                  </a:lnTo>
                  <a:close/>
                </a:path>
                <a:path w="594995" h="32385">
                  <a:moveTo>
                    <a:pt x="413905" y="11849"/>
                  </a:moveTo>
                  <a:lnTo>
                    <a:pt x="413448" y="11264"/>
                  </a:lnTo>
                  <a:lnTo>
                    <a:pt x="411937" y="11112"/>
                  </a:lnTo>
                  <a:lnTo>
                    <a:pt x="411340" y="11595"/>
                  </a:lnTo>
                  <a:lnTo>
                    <a:pt x="411276" y="12344"/>
                  </a:lnTo>
                  <a:lnTo>
                    <a:pt x="411200" y="13081"/>
                  </a:lnTo>
                  <a:lnTo>
                    <a:pt x="411657" y="13690"/>
                  </a:lnTo>
                  <a:lnTo>
                    <a:pt x="412407" y="13766"/>
                  </a:lnTo>
                  <a:lnTo>
                    <a:pt x="413207" y="13843"/>
                  </a:lnTo>
                  <a:lnTo>
                    <a:pt x="413766" y="13347"/>
                  </a:lnTo>
                  <a:lnTo>
                    <a:pt x="413905" y="11849"/>
                  </a:lnTo>
                  <a:close/>
                </a:path>
                <a:path w="594995" h="32385">
                  <a:moveTo>
                    <a:pt x="418553" y="12306"/>
                  </a:moveTo>
                  <a:lnTo>
                    <a:pt x="418084" y="11722"/>
                  </a:lnTo>
                  <a:lnTo>
                    <a:pt x="416585" y="11582"/>
                  </a:lnTo>
                  <a:lnTo>
                    <a:pt x="415988" y="12052"/>
                  </a:lnTo>
                  <a:lnTo>
                    <a:pt x="415912" y="12814"/>
                  </a:lnTo>
                  <a:lnTo>
                    <a:pt x="415836" y="13550"/>
                  </a:lnTo>
                  <a:lnTo>
                    <a:pt x="416293" y="14147"/>
                  </a:lnTo>
                  <a:lnTo>
                    <a:pt x="417055" y="14224"/>
                  </a:lnTo>
                  <a:lnTo>
                    <a:pt x="417842" y="14312"/>
                  </a:lnTo>
                  <a:lnTo>
                    <a:pt x="418401" y="13804"/>
                  </a:lnTo>
                  <a:lnTo>
                    <a:pt x="418553" y="12306"/>
                  </a:lnTo>
                  <a:close/>
                </a:path>
                <a:path w="594995" h="32385">
                  <a:moveTo>
                    <a:pt x="423189" y="12776"/>
                  </a:moveTo>
                  <a:lnTo>
                    <a:pt x="422719" y="12192"/>
                  </a:lnTo>
                  <a:lnTo>
                    <a:pt x="421970" y="12115"/>
                  </a:lnTo>
                  <a:lnTo>
                    <a:pt x="421220" y="12039"/>
                  </a:lnTo>
                  <a:lnTo>
                    <a:pt x="420624" y="12522"/>
                  </a:lnTo>
                  <a:lnTo>
                    <a:pt x="420547" y="13271"/>
                  </a:lnTo>
                  <a:lnTo>
                    <a:pt x="420471" y="14008"/>
                  </a:lnTo>
                  <a:lnTo>
                    <a:pt x="420928" y="14617"/>
                  </a:lnTo>
                  <a:lnTo>
                    <a:pt x="421690" y="14693"/>
                  </a:lnTo>
                  <a:lnTo>
                    <a:pt x="422478" y="14770"/>
                  </a:lnTo>
                  <a:lnTo>
                    <a:pt x="423037" y="14274"/>
                  </a:lnTo>
                  <a:lnTo>
                    <a:pt x="423189" y="12776"/>
                  </a:lnTo>
                  <a:close/>
                </a:path>
                <a:path w="594995" h="32385">
                  <a:moveTo>
                    <a:pt x="427824" y="13233"/>
                  </a:moveTo>
                  <a:lnTo>
                    <a:pt x="427355" y="12649"/>
                  </a:lnTo>
                  <a:lnTo>
                    <a:pt x="425856" y="12496"/>
                  </a:lnTo>
                  <a:lnTo>
                    <a:pt x="425259" y="12979"/>
                  </a:lnTo>
                  <a:lnTo>
                    <a:pt x="425183" y="13741"/>
                  </a:lnTo>
                  <a:lnTo>
                    <a:pt x="425107" y="14465"/>
                  </a:lnTo>
                  <a:lnTo>
                    <a:pt x="425564" y="15074"/>
                  </a:lnTo>
                  <a:lnTo>
                    <a:pt x="427126" y="15240"/>
                  </a:lnTo>
                  <a:lnTo>
                    <a:pt x="427672" y="14732"/>
                  </a:lnTo>
                  <a:lnTo>
                    <a:pt x="427824" y="13233"/>
                  </a:lnTo>
                  <a:close/>
                </a:path>
                <a:path w="594995" h="32385">
                  <a:moveTo>
                    <a:pt x="432460" y="13703"/>
                  </a:moveTo>
                  <a:lnTo>
                    <a:pt x="432003" y="13106"/>
                  </a:lnTo>
                  <a:lnTo>
                    <a:pt x="430491" y="12966"/>
                  </a:lnTo>
                  <a:lnTo>
                    <a:pt x="429895" y="13449"/>
                  </a:lnTo>
                  <a:lnTo>
                    <a:pt x="429818" y="14198"/>
                  </a:lnTo>
                  <a:lnTo>
                    <a:pt x="429742" y="14935"/>
                  </a:lnTo>
                  <a:lnTo>
                    <a:pt x="430212" y="15544"/>
                  </a:lnTo>
                  <a:lnTo>
                    <a:pt x="430961" y="15621"/>
                  </a:lnTo>
                  <a:lnTo>
                    <a:pt x="431761" y="15697"/>
                  </a:lnTo>
                  <a:lnTo>
                    <a:pt x="432308" y="15201"/>
                  </a:lnTo>
                  <a:lnTo>
                    <a:pt x="432460" y="13703"/>
                  </a:lnTo>
                  <a:close/>
                </a:path>
                <a:path w="594995" h="32385">
                  <a:moveTo>
                    <a:pt x="437095" y="14160"/>
                  </a:moveTo>
                  <a:lnTo>
                    <a:pt x="436638" y="13589"/>
                  </a:lnTo>
                  <a:lnTo>
                    <a:pt x="435889" y="13500"/>
                  </a:lnTo>
                  <a:lnTo>
                    <a:pt x="435127" y="13423"/>
                  </a:lnTo>
                  <a:lnTo>
                    <a:pt x="434530" y="13906"/>
                  </a:lnTo>
                  <a:lnTo>
                    <a:pt x="434454" y="14668"/>
                  </a:lnTo>
                  <a:lnTo>
                    <a:pt x="434390" y="15392"/>
                  </a:lnTo>
                  <a:lnTo>
                    <a:pt x="434848" y="16002"/>
                  </a:lnTo>
                  <a:lnTo>
                    <a:pt x="435597" y="16078"/>
                  </a:lnTo>
                  <a:lnTo>
                    <a:pt x="436397" y="16154"/>
                  </a:lnTo>
                  <a:lnTo>
                    <a:pt x="436956" y="15659"/>
                  </a:lnTo>
                  <a:lnTo>
                    <a:pt x="437095" y="14160"/>
                  </a:lnTo>
                  <a:close/>
                </a:path>
                <a:path w="594995" h="32385">
                  <a:moveTo>
                    <a:pt x="441731" y="14630"/>
                  </a:moveTo>
                  <a:lnTo>
                    <a:pt x="441274" y="14046"/>
                  </a:lnTo>
                  <a:lnTo>
                    <a:pt x="440524" y="13957"/>
                  </a:lnTo>
                  <a:lnTo>
                    <a:pt x="439762" y="13893"/>
                  </a:lnTo>
                  <a:lnTo>
                    <a:pt x="439166" y="14376"/>
                  </a:lnTo>
                  <a:lnTo>
                    <a:pt x="439102" y="15125"/>
                  </a:lnTo>
                  <a:lnTo>
                    <a:pt x="439026" y="15862"/>
                  </a:lnTo>
                  <a:lnTo>
                    <a:pt x="439483" y="16459"/>
                  </a:lnTo>
                  <a:lnTo>
                    <a:pt x="440232" y="16535"/>
                  </a:lnTo>
                  <a:lnTo>
                    <a:pt x="441032" y="16624"/>
                  </a:lnTo>
                  <a:lnTo>
                    <a:pt x="441591" y="16116"/>
                  </a:lnTo>
                  <a:lnTo>
                    <a:pt x="441731" y="14630"/>
                  </a:lnTo>
                  <a:close/>
                </a:path>
                <a:path w="594995" h="32385">
                  <a:moveTo>
                    <a:pt x="446379" y="15087"/>
                  </a:moveTo>
                  <a:lnTo>
                    <a:pt x="445909" y="14516"/>
                  </a:lnTo>
                  <a:lnTo>
                    <a:pt x="445160" y="14427"/>
                  </a:lnTo>
                  <a:lnTo>
                    <a:pt x="444398" y="14351"/>
                  </a:lnTo>
                  <a:lnTo>
                    <a:pt x="443814" y="14833"/>
                  </a:lnTo>
                  <a:lnTo>
                    <a:pt x="443738" y="15595"/>
                  </a:lnTo>
                  <a:lnTo>
                    <a:pt x="443661" y="16319"/>
                  </a:lnTo>
                  <a:lnTo>
                    <a:pt x="444119" y="16929"/>
                  </a:lnTo>
                  <a:lnTo>
                    <a:pt x="444881" y="17005"/>
                  </a:lnTo>
                  <a:lnTo>
                    <a:pt x="445668" y="17081"/>
                  </a:lnTo>
                  <a:lnTo>
                    <a:pt x="446227" y="16586"/>
                  </a:lnTo>
                  <a:lnTo>
                    <a:pt x="446379" y="15087"/>
                  </a:lnTo>
                  <a:close/>
                </a:path>
                <a:path w="594995" h="32385">
                  <a:moveTo>
                    <a:pt x="451015" y="15544"/>
                  </a:moveTo>
                  <a:lnTo>
                    <a:pt x="450545" y="14960"/>
                  </a:lnTo>
                  <a:lnTo>
                    <a:pt x="449033" y="14820"/>
                  </a:lnTo>
                  <a:lnTo>
                    <a:pt x="448449" y="15303"/>
                  </a:lnTo>
                  <a:lnTo>
                    <a:pt x="448373" y="16052"/>
                  </a:lnTo>
                  <a:lnTo>
                    <a:pt x="448297" y="16789"/>
                  </a:lnTo>
                  <a:lnTo>
                    <a:pt x="448754" y="17386"/>
                  </a:lnTo>
                  <a:lnTo>
                    <a:pt x="449516" y="17462"/>
                  </a:lnTo>
                  <a:lnTo>
                    <a:pt x="450303" y="17551"/>
                  </a:lnTo>
                  <a:lnTo>
                    <a:pt x="450862" y="17043"/>
                  </a:lnTo>
                  <a:lnTo>
                    <a:pt x="451015" y="15544"/>
                  </a:lnTo>
                  <a:close/>
                </a:path>
                <a:path w="594995" h="32385">
                  <a:moveTo>
                    <a:pt x="455650" y="16014"/>
                  </a:moveTo>
                  <a:lnTo>
                    <a:pt x="455180" y="15430"/>
                  </a:lnTo>
                  <a:lnTo>
                    <a:pt x="454431" y="15354"/>
                  </a:lnTo>
                  <a:lnTo>
                    <a:pt x="453682" y="15278"/>
                  </a:lnTo>
                  <a:lnTo>
                    <a:pt x="453085" y="15760"/>
                  </a:lnTo>
                  <a:lnTo>
                    <a:pt x="453009" y="16510"/>
                  </a:lnTo>
                  <a:lnTo>
                    <a:pt x="452932" y="17246"/>
                  </a:lnTo>
                  <a:lnTo>
                    <a:pt x="453402" y="17856"/>
                  </a:lnTo>
                  <a:lnTo>
                    <a:pt x="454152" y="17932"/>
                  </a:lnTo>
                  <a:lnTo>
                    <a:pt x="454952" y="18008"/>
                  </a:lnTo>
                  <a:lnTo>
                    <a:pt x="455498" y="17513"/>
                  </a:lnTo>
                  <a:lnTo>
                    <a:pt x="455650" y="16014"/>
                  </a:lnTo>
                  <a:close/>
                </a:path>
                <a:path w="594995" h="32385">
                  <a:moveTo>
                    <a:pt x="460286" y="16471"/>
                  </a:moveTo>
                  <a:lnTo>
                    <a:pt x="459828" y="15900"/>
                  </a:lnTo>
                  <a:lnTo>
                    <a:pt x="459066" y="15811"/>
                  </a:lnTo>
                  <a:lnTo>
                    <a:pt x="458317" y="15748"/>
                  </a:lnTo>
                  <a:lnTo>
                    <a:pt x="457720" y="16217"/>
                  </a:lnTo>
                  <a:lnTo>
                    <a:pt x="457644" y="16979"/>
                  </a:lnTo>
                  <a:lnTo>
                    <a:pt x="457568" y="17716"/>
                  </a:lnTo>
                  <a:lnTo>
                    <a:pt x="458038" y="18313"/>
                  </a:lnTo>
                  <a:lnTo>
                    <a:pt x="458787" y="18389"/>
                  </a:lnTo>
                  <a:lnTo>
                    <a:pt x="459587" y="18478"/>
                  </a:lnTo>
                  <a:lnTo>
                    <a:pt x="460133" y="17970"/>
                  </a:lnTo>
                  <a:lnTo>
                    <a:pt x="460286" y="16471"/>
                  </a:lnTo>
                  <a:close/>
                </a:path>
                <a:path w="594995" h="32385">
                  <a:moveTo>
                    <a:pt x="464921" y="16941"/>
                  </a:moveTo>
                  <a:lnTo>
                    <a:pt x="464464" y="16357"/>
                  </a:lnTo>
                  <a:lnTo>
                    <a:pt x="463715" y="16281"/>
                  </a:lnTo>
                  <a:lnTo>
                    <a:pt x="462953" y="16205"/>
                  </a:lnTo>
                  <a:lnTo>
                    <a:pt x="462356" y="16687"/>
                  </a:lnTo>
                  <a:lnTo>
                    <a:pt x="462280" y="17437"/>
                  </a:lnTo>
                  <a:lnTo>
                    <a:pt x="462216" y="18173"/>
                  </a:lnTo>
                  <a:lnTo>
                    <a:pt x="462673" y="18783"/>
                  </a:lnTo>
                  <a:lnTo>
                    <a:pt x="463423" y="18859"/>
                  </a:lnTo>
                  <a:lnTo>
                    <a:pt x="464223" y="18935"/>
                  </a:lnTo>
                  <a:lnTo>
                    <a:pt x="464781" y="18440"/>
                  </a:lnTo>
                  <a:lnTo>
                    <a:pt x="464921" y="16941"/>
                  </a:lnTo>
                  <a:close/>
                </a:path>
                <a:path w="594995" h="32385">
                  <a:moveTo>
                    <a:pt x="469557" y="17399"/>
                  </a:moveTo>
                  <a:lnTo>
                    <a:pt x="469099" y="16814"/>
                  </a:lnTo>
                  <a:lnTo>
                    <a:pt x="467588" y="16662"/>
                  </a:lnTo>
                  <a:lnTo>
                    <a:pt x="466991" y="17145"/>
                  </a:lnTo>
                  <a:lnTo>
                    <a:pt x="466928" y="17907"/>
                  </a:lnTo>
                  <a:lnTo>
                    <a:pt x="466852" y="18630"/>
                  </a:lnTo>
                  <a:lnTo>
                    <a:pt x="467309" y="19240"/>
                  </a:lnTo>
                  <a:lnTo>
                    <a:pt x="468058" y="19316"/>
                  </a:lnTo>
                  <a:lnTo>
                    <a:pt x="468858" y="19405"/>
                  </a:lnTo>
                  <a:lnTo>
                    <a:pt x="469417" y="18897"/>
                  </a:lnTo>
                  <a:lnTo>
                    <a:pt x="469557" y="17399"/>
                  </a:lnTo>
                  <a:close/>
                </a:path>
                <a:path w="594995" h="32385">
                  <a:moveTo>
                    <a:pt x="474192" y="17868"/>
                  </a:moveTo>
                  <a:lnTo>
                    <a:pt x="473735" y="17272"/>
                  </a:lnTo>
                  <a:lnTo>
                    <a:pt x="472224" y="17132"/>
                  </a:lnTo>
                  <a:lnTo>
                    <a:pt x="471627" y="17614"/>
                  </a:lnTo>
                  <a:lnTo>
                    <a:pt x="471563" y="18364"/>
                  </a:lnTo>
                  <a:lnTo>
                    <a:pt x="471487" y="19100"/>
                  </a:lnTo>
                  <a:lnTo>
                    <a:pt x="471944" y="19710"/>
                  </a:lnTo>
                  <a:lnTo>
                    <a:pt x="472706" y="19773"/>
                  </a:lnTo>
                  <a:lnTo>
                    <a:pt x="473494" y="19862"/>
                  </a:lnTo>
                  <a:lnTo>
                    <a:pt x="474052" y="19367"/>
                  </a:lnTo>
                  <a:lnTo>
                    <a:pt x="474192" y="17868"/>
                  </a:lnTo>
                  <a:close/>
                </a:path>
                <a:path w="594995" h="32385">
                  <a:moveTo>
                    <a:pt x="478840" y="18326"/>
                  </a:moveTo>
                  <a:lnTo>
                    <a:pt x="478383" y="17754"/>
                  </a:lnTo>
                  <a:lnTo>
                    <a:pt x="477621" y="17665"/>
                  </a:lnTo>
                  <a:lnTo>
                    <a:pt x="476859" y="17589"/>
                  </a:lnTo>
                  <a:lnTo>
                    <a:pt x="476275" y="18072"/>
                  </a:lnTo>
                  <a:lnTo>
                    <a:pt x="476199" y="18834"/>
                  </a:lnTo>
                  <a:lnTo>
                    <a:pt x="476123" y="19558"/>
                  </a:lnTo>
                  <a:lnTo>
                    <a:pt x="476592" y="20167"/>
                  </a:lnTo>
                  <a:lnTo>
                    <a:pt x="477342" y="20243"/>
                  </a:lnTo>
                  <a:lnTo>
                    <a:pt x="478142" y="20332"/>
                  </a:lnTo>
                  <a:lnTo>
                    <a:pt x="478688" y="19824"/>
                  </a:lnTo>
                  <a:lnTo>
                    <a:pt x="478840" y="18326"/>
                  </a:lnTo>
                  <a:close/>
                </a:path>
                <a:path w="594995" h="32385">
                  <a:moveTo>
                    <a:pt x="483476" y="18796"/>
                  </a:moveTo>
                  <a:lnTo>
                    <a:pt x="483019" y="18199"/>
                  </a:lnTo>
                  <a:lnTo>
                    <a:pt x="481507" y="18059"/>
                  </a:lnTo>
                  <a:lnTo>
                    <a:pt x="480910" y="18542"/>
                  </a:lnTo>
                  <a:lnTo>
                    <a:pt x="480834" y="19291"/>
                  </a:lnTo>
                  <a:lnTo>
                    <a:pt x="480758" y="20027"/>
                  </a:lnTo>
                  <a:lnTo>
                    <a:pt x="481228" y="20637"/>
                  </a:lnTo>
                  <a:lnTo>
                    <a:pt x="481977" y="20701"/>
                  </a:lnTo>
                  <a:lnTo>
                    <a:pt x="482777" y="20789"/>
                  </a:lnTo>
                  <a:lnTo>
                    <a:pt x="483323" y="20281"/>
                  </a:lnTo>
                  <a:lnTo>
                    <a:pt x="483476" y="18796"/>
                  </a:lnTo>
                  <a:close/>
                </a:path>
                <a:path w="594995" h="32385">
                  <a:moveTo>
                    <a:pt x="488111" y="19253"/>
                  </a:moveTo>
                  <a:lnTo>
                    <a:pt x="487654" y="18681"/>
                  </a:lnTo>
                  <a:lnTo>
                    <a:pt x="486892" y="18592"/>
                  </a:lnTo>
                  <a:lnTo>
                    <a:pt x="486143" y="18516"/>
                  </a:lnTo>
                  <a:lnTo>
                    <a:pt x="485546" y="18999"/>
                  </a:lnTo>
                  <a:lnTo>
                    <a:pt x="485470" y="19761"/>
                  </a:lnTo>
                  <a:lnTo>
                    <a:pt x="485406" y="20485"/>
                  </a:lnTo>
                  <a:lnTo>
                    <a:pt x="485863" y="21094"/>
                  </a:lnTo>
                  <a:lnTo>
                    <a:pt x="486613" y="21170"/>
                  </a:lnTo>
                  <a:lnTo>
                    <a:pt x="487413" y="21247"/>
                  </a:lnTo>
                  <a:lnTo>
                    <a:pt x="487972" y="20751"/>
                  </a:lnTo>
                  <a:lnTo>
                    <a:pt x="488111" y="19253"/>
                  </a:lnTo>
                  <a:close/>
                </a:path>
                <a:path w="594995" h="32385">
                  <a:moveTo>
                    <a:pt x="492747" y="19723"/>
                  </a:moveTo>
                  <a:lnTo>
                    <a:pt x="492290" y="19126"/>
                  </a:lnTo>
                  <a:lnTo>
                    <a:pt x="490778" y="18986"/>
                  </a:lnTo>
                  <a:lnTo>
                    <a:pt x="490181" y="19469"/>
                  </a:lnTo>
                  <a:lnTo>
                    <a:pt x="490105" y="20218"/>
                  </a:lnTo>
                  <a:lnTo>
                    <a:pt x="490042" y="20955"/>
                  </a:lnTo>
                  <a:lnTo>
                    <a:pt x="490499" y="21564"/>
                  </a:lnTo>
                  <a:lnTo>
                    <a:pt x="491248" y="21628"/>
                  </a:lnTo>
                  <a:lnTo>
                    <a:pt x="492048" y="21717"/>
                  </a:lnTo>
                  <a:lnTo>
                    <a:pt x="492607" y="21209"/>
                  </a:lnTo>
                  <a:lnTo>
                    <a:pt x="492747" y="19723"/>
                  </a:lnTo>
                  <a:close/>
                </a:path>
                <a:path w="594995" h="32385">
                  <a:moveTo>
                    <a:pt x="497382" y="20180"/>
                  </a:moveTo>
                  <a:lnTo>
                    <a:pt x="496925" y="19608"/>
                  </a:lnTo>
                  <a:lnTo>
                    <a:pt x="496176" y="19519"/>
                  </a:lnTo>
                  <a:lnTo>
                    <a:pt x="495414" y="19443"/>
                  </a:lnTo>
                  <a:lnTo>
                    <a:pt x="494817" y="19926"/>
                  </a:lnTo>
                  <a:lnTo>
                    <a:pt x="494753" y="20675"/>
                  </a:lnTo>
                  <a:lnTo>
                    <a:pt x="494677" y="21412"/>
                  </a:lnTo>
                  <a:lnTo>
                    <a:pt x="495134" y="22021"/>
                  </a:lnTo>
                  <a:lnTo>
                    <a:pt x="495884" y="22098"/>
                  </a:lnTo>
                  <a:lnTo>
                    <a:pt x="496684" y="22174"/>
                  </a:lnTo>
                  <a:lnTo>
                    <a:pt x="497243" y="21678"/>
                  </a:lnTo>
                  <a:lnTo>
                    <a:pt x="497382" y="20180"/>
                  </a:lnTo>
                  <a:close/>
                </a:path>
                <a:path w="594995" h="32385">
                  <a:moveTo>
                    <a:pt x="502031" y="20637"/>
                  </a:moveTo>
                  <a:lnTo>
                    <a:pt x="501561" y="20053"/>
                  </a:lnTo>
                  <a:lnTo>
                    <a:pt x="500049" y="19913"/>
                  </a:lnTo>
                  <a:lnTo>
                    <a:pt x="499465" y="20396"/>
                  </a:lnTo>
                  <a:lnTo>
                    <a:pt x="499389" y="21145"/>
                  </a:lnTo>
                  <a:lnTo>
                    <a:pt x="499313" y="21882"/>
                  </a:lnTo>
                  <a:lnTo>
                    <a:pt x="499770" y="22491"/>
                  </a:lnTo>
                  <a:lnTo>
                    <a:pt x="500532" y="22555"/>
                  </a:lnTo>
                  <a:lnTo>
                    <a:pt x="501319" y="22644"/>
                  </a:lnTo>
                  <a:lnTo>
                    <a:pt x="501878" y="22136"/>
                  </a:lnTo>
                  <a:lnTo>
                    <a:pt x="502031" y="20637"/>
                  </a:lnTo>
                  <a:close/>
                </a:path>
                <a:path w="594995" h="32385">
                  <a:moveTo>
                    <a:pt x="506666" y="21107"/>
                  </a:moveTo>
                  <a:lnTo>
                    <a:pt x="506196" y="20523"/>
                  </a:lnTo>
                  <a:lnTo>
                    <a:pt x="504698" y="20370"/>
                  </a:lnTo>
                  <a:lnTo>
                    <a:pt x="504101" y="20853"/>
                  </a:lnTo>
                  <a:lnTo>
                    <a:pt x="504024" y="21602"/>
                  </a:lnTo>
                  <a:lnTo>
                    <a:pt x="503948" y="22339"/>
                  </a:lnTo>
                  <a:lnTo>
                    <a:pt x="504405" y="22948"/>
                  </a:lnTo>
                  <a:lnTo>
                    <a:pt x="505167" y="23025"/>
                  </a:lnTo>
                  <a:lnTo>
                    <a:pt x="505955" y="23101"/>
                  </a:lnTo>
                  <a:lnTo>
                    <a:pt x="506514" y="22606"/>
                  </a:lnTo>
                  <a:lnTo>
                    <a:pt x="506666" y="21107"/>
                  </a:lnTo>
                  <a:close/>
                </a:path>
                <a:path w="594995" h="32385">
                  <a:moveTo>
                    <a:pt x="511302" y="21564"/>
                  </a:moveTo>
                  <a:lnTo>
                    <a:pt x="510844" y="20993"/>
                  </a:lnTo>
                  <a:lnTo>
                    <a:pt x="510082" y="20904"/>
                  </a:lnTo>
                  <a:lnTo>
                    <a:pt x="509333" y="20840"/>
                  </a:lnTo>
                  <a:lnTo>
                    <a:pt x="508736" y="21310"/>
                  </a:lnTo>
                  <a:lnTo>
                    <a:pt x="508660" y="22072"/>
                  </a:lnTo>
                  <a:lnTo>
                    <a:pt x="508584" y="22809"/>
                  </a:lnTo>
                  <a:lnTo>
                    <a:pt x="509054" y="23406"/>
                  </a:lnTo>
                  <a:lnTo>
                    <a:pt x="509803" y="23482"/>
                  </a:lnTo>
                  <a:lnTo>
                    <a:pt x="510603" y="23571"/>
                  </a:lnTo>
                  <a:lnTo>
                    <a:pt x="511149" y="23063"/>
                  </a:lnTo>
                  <a:lnTo>
                    <a:pt x="511302" y="21564"/>
                  </a:lnTo>
                  <a:close/>
                </a:path>
                <a:path w="594995" h="32385">
                  <a:moveTo>
                    <a:pt x="515937" y="22034"/>
                  </a:moveTo>
                  <a:lnTo>
                    <a:pt x="515480" y="21450"/>
                  </a:lnTo>
                  <a:lnTo>
                    <a:pt x="513969" y="21297"/>
                  </a:lnTo>
                  <a:lnTo>
                    <a:pt x="513372" y="21780"/>
                  </a:lnTo>
                  <a:lnTo>
                    <a:pt x="513295" y="22529"/>
                  </a:lnTo>
                  <a:lnTo>
                    <a:pt x="513232" y="23266"/>
                  </a:lnTo>
                  <a:lnTo>
                    <a:pt x="513689" y="23876"/>
                  </a:lnTo>
                  <a:lnTo>
                    <a:pt x="514438" y="23952"/>
                  </a:lnTo>
                  <a:lnTo>
                    <a:pt x="515239" y="24028"/>
                  </a:lnTo>
                  <a:lnTo>
                    <a:pt x="515797" y="23533"/>
                  </a:lnTo>
                  <a:lnTo>
                    <a:pt x="515937" y="22034"/>
                  </a:lnTo>
                  <a:close/>
                </a:path>
                <a:path w="594995" h="32385">
                  <a:moveTo>
                    <a:pt x="520573" y="22491"/>
                  </a:moveTo>
                  <a:lnTo>
                    <a:pt x="520115" y="21920"/>
                  </a:lnTo>
                  <a:lnTo>
                    <a:pt x="519353" y="21831"/>
                  </a:lnTo>
                  <a:lnTo>
                    <a:pt x="518604" y="21755"/>
                  </a:lnTo>
                  <a:lnTo>
                    <a:pt x="518007" y="22237"/>
                  </a:lnTo>
                  <a:lnTo>
                    <a:pt x="517931" y="22999"/>
                  </a:lnTo>
                  <a:lnTo>
                    <a:pt x="517867" y="23723"/>
                  </a:lnTo>
                  <a:lnTo>
                    <a:pt x="518325" y="24333"/>
                  </a:lnTo>
                  <a:lnTo>
                    <a:pt x="519074" y="24409"/>
                  </a:lnTo>
                  <a:lnTo>
                    <a:pt x="519874" y="24498"/>
                  </a:lnTo>
                  <a:lnTo>
                    <a:pt x="520433" y="23990"/>
                  </a:lnTo>
                  <a:lnTo>
                    <a:pt x="520573" y="22491"/>
                  </a:lnTo>
                  <a:close/>
                </a:path>
                <a:path w="594995" h="32385">
                  <a:moveTo>
                    <a:pt x="525208" y="22961"/>
                  </a:moveTo>
                  <a:lnTo>
                    <a:pt x="524751" y="22377"/>
                  </a:lnTo>
                  <a:lnTo>
                    <a:pt x="523240" y="22225"/>
                  </a:lnTo>
                  <a:lnTo>
                    <a:pt x="522643" y="22707"/>
                  </a:lnTo>
                  <a:lnTo>
                    <a:pt x="522579" y="23456"/>
                  </a:lnTo>
                  <a:lnTo>
                    <a:pt x="522503" y="24193"/>
                  </a:lnTo>
                  <a:lnTo>
                    <a:pt x="522960" y="24803"/>
                  </a:lnTo>
                  <a:lnTo>
                    <a:pt x="523722" y="24879"/>
                  </a:lnTo>
                  <a:lnTo>
                    <a:pt x="524510" y="24955"/>
                  </a:lnTo>
                  <a:lnTo>
                    <a:pt x="525068" y="24460"/>
                  </a:lnTo>
                  <a:lnTo>
                    <a:pt x="525208" y="22961"/>
                  </a:lnTo>
                  <a:close/>
                </a:path>
                <a:path w="594995" h="32385">
                  <a:moveTo>
                    <a:pt x="529856" y="23418"/>
                  </a:moveTo>
                  <a:lnTo>
                    <a:pt x="529386" y="22847"/>
                  </a:lnTo>
                  <a:lnTo>
                    <a:pt x="528637" y="22758"/>
                  </a:lnTo>
                  <a:lnTo>
                    <a:pt x="527888" y="22682"/>
                  </a:lnTo>
                  <a:lnTo>
                    <a:pt x="527291" y="23164"/>
                  </a:lnTo>
                  <a:lnTo>
                    <a:pt x="527215" y="23926"/>
                  </a:lnTo>
                  <a:lnTo>
                    <a:pt x="527138" y="24650"/>
                  </a:lnTo>
                  <a:lnTo>
                    <a:pt x="527596" y="25260"/>
                  </a:lnTo>
                  <a:lnTo>
                    <a:pt x="528358" y="25336"/>
                  </a:lnTo>
                  <a:lnTo>
                    <a:pt x="529145" y="25425"/>
                  </a:lnTo>
                  <a:lnTo>
                    <a:pt x="529704" y="24917"/>
                  </a:lnTo>
                  <a:lnTo>
                    <a:pt x="529856" y="23418"/>
                  </a:lnTo>
                  <a:close/>
                </a:path>
                <a:path w="594995" h="32385">
                  <a:moveTo>
                    <a:pt x="534492" y="23888"/>
                  </a:moveTo>
                  <a:lnTo>
                    <a:pt x="534035" y="23304"/>
                  </a:lnTo>
                  <a:lnTo>
                    <a:pt x="533273" y="23228"/>
                  </a:lnTo>
                  <a:lnTo>
                    <a:pt x="532511" y="23152"/>
                  </a:lnTo>
                  <a:lnTo>
                    <a:pt x="531926" y="23634"/>
                  </a:lnTo>
                  <a:lnTo>
                    <a:pt x="531850" y="24384"/>
                  </a:lnTo>
                  <a:lnTo>
                    <a:pt x="531774" y="25120"/>
                  </a:lnTo>
                  <a:lnTo>
                    <a:pt x="532244" y="25730"/>
                  </a:lnTo>
                  <a:lnTo>
                    <a:pt x="532993" y="25793"/>
                  </a:lnTo>
                  <a:lnTo>
                    <a:pt x="533793" y="25882"/>
                  </a:lnTo>
                  <a:lnTo>
                    <a:pt x="534339" y="25374"/>
                  </a:lnTo>
                  <a:lnTo>
                    <a:pt x="534492" y="23888"/>
                  </a:lnTo>
                  <a:close/>
                </a:path>
                <a:path w="594995" h="32385">
                  <a:moveTo>
                    <a:pt x="539127" y="24358"/>
                  </a:moveTo>
                  <a:lnTo>
                    <a:pt x="538670" y="23774"/>
                  </a:lnTo>
                  <a:lnTo>
                    <a:pt x="537908" y="23685"/>
                  </a:lnTo>
                  <a:lnTo>
                    <a:pt x="537159" y="23609"/>
                  </a:lnTo>
                  <a:lnTo>
                    <a:pt x="536562" y="24091"/>
                  </a:lnTo>
                  <a:lnTo>
                    <a:pt x="536486" y="24853"/>
                  </a:lnTo>
                  <a:lnTo>
                    <a:pt x="536409" y="25577"/>
                  </a:lnTo>
                  <a:lnTo>
                    <a:pt x="536879" y="26187"/>
                  </a:lnTo>
                  <a:lnTo>
                    <a:pt x="537629" y="26263"/>
                  </a:lnTo>
                  <a:lnTo>
                    <a:pt x="538429" y="26339"/>
                  </a:lnTo>
                  <a:lnTo>
                    <a:pt x="538975" y="25844"/>
                  </a:lnTo>
                  <a:lnTo>
                    <a:pt x="539127" y="24358"/>
                  </a:lnTo>
                  <a:close/>
                </a:path>
                <a:path w="594995" h="32385">
                  <a:moveTo>
                    <a:pt x="543763" y="24815"/>
                  </a:moveTo>
                  <a:lnTo>
                    <a:pt x="543306" y="24231"/>
                  </a:lnTo>
                  <a:lnTo>
                    <a:pt x="542556" y="24155"/>
                  </a:lnTo>
                  <a:lnTo>
                    <a:pt x="541782" y="24079"/>
                  </a:lnTo>
                  <a:lnTo>
                    <a:pt x="541197" y="24561"/>
                  </a:lnTo>
                  <a:lnTo>
                    <a:pt x="541121" y="25311"/>
                  </a:lnTo>
                  <a:lnTo>
                    <a:pt x="541058" y="26047"/>
                  </a:lnTo>
                  <a:lnTo>
                    <a:pt x="541515" y="26657"/>
                  </a:lnTo>
                  <a:lnTo>
                    <a:pt x="542264" y="26720"/>
                  </a:lnTo>
                  <a:lnTo>
                    <a:pt x="543064" y="26809"/>
                  </a:lnTo>
                  <a:lnTo>
                    <a:pt x="543623" y="26301"/>
                  </a:lnTo>
                  <a:lnTo>
                    <a:pt x="543763" y="24815"/>
                  </a:lnTo>
                  <a:close/>
                </a:path>
                <a:path w="594995" h="32385">
                  <a:moveTo>
                    <a:pt x="548398" y="25273"/>
                  </a:moveTo>
                  <a:lnTo>
                    <a:pt x="547941" y="24701"/>
                  </a:lnTo>
                  <a:lnTo>
                    <a:pt x="547192" y="24612"/>
                  </a:lnTo>
                  <a:lnTo>
                    <a:pt x="546430" y="24536"/>
                  </a:lnTo>
                  <a:lnTo>
                    <a:pt x="545833" y="25019"/>
                  </a:lnTo>
                  <a:lnTo>
                    <a:pt x="545769" y="25768"/>
                  </a:lnTo>
                  <a:lnTo>
                    <a:pt x="545693" y="26504"/>
                  </a:lnTo>
                  <a:lnTo>
                    <a:pt x="546150" y="27114"/>
                  </a:lnTo>
                  <a:lnTo>
                    <a:pt x="546900" y="27190"/>
                  </a:lnTo>
                  <a:lnTo>
                    <a:pt x="547700" y="27266"/>
                  </a:lnTo>
                  <a:lnTo>
                    <a:pt x="548259" y="26771"/>
                  </a:lnTo>
                  <a:lnTo>
                    <a:pt x="548398" y="25273"/>
                  </a:lnTo>
                  <a:close/>
                </a:path>
                <a:path w="594995" h="32385">
                  <a:moveTo>
                    <a:pt x="553034" y="25730"/>
                  </a:moveTo>
                  <a:lnTo>
                    <a:pt x="552577" y="25158"/>
                  </a:lnTo>
                  <a:lnTo>
                    <a:pt x="551827" y="25069"/>
                  </a:lnTo>
                  <a:lnTo>
                    <a:pt x="551065" y="25006"/>
                  </a:lnTo>
                  <a:lnTo>
                    <a:pt x="550468" y="25488"/>
                  </a:lnTo>
                  <a:lnTo>
                    <a:pt x="550405" y="26238"/>
                  </a:lnTo>
                  <a:lnTo>
                    <a:pt x="550329" y="26974"/>
                  </a:lnTo>
                  <a:lnTo>
                    <a:pt x="550786" y="27571"/>
                  </a:lnTo>
                  <a:lnTo>
                    <a:pt x="551548" y="27647"/>
                  </a:lnTo>
                  <a:lnTo>
                    <a:pt x="552335" y="27736"/>
                  </a:lnTo>
                  <a:lnTo>
                    <a:pt x="552894" y="27228"/>
                  </a:lnTo>
                  <a:lnTo>
                    <a:pt x="553034" y="25730"/>
                  </a:lnTo>
                  <a:close/>
                </a:path>
                <a:path w="594995" h="32385">
                  <a:moveTo>
                    <a:pt x="557682" y="26200"/>
                  </a:moveTo>
                  <a:lnTo>
                    <a:pt x="557212" y="25628"/>
                  </a:lnTo>
                  <a:lnTo>
                    <a:pt x="556463" y="25539"/>
                  </a:lnTo>
                  <a:lnTo>
                    <a:pt x="555701" y="25463"/>
                  </a:lnTo>
                  <a:lnTo>
                    <a:pt x="555117" y="25946"/>
                  </a:lnTo>
                  <a:lnTo>
                    <a:pt x="555040" y="26695"/>
                  </a:lnTo>
                  <a:lnTo>
                    <a:pt x="554964" y="27432"/>
                  </a:lnTo>
                  <a:lnTo>
                    <a:pt x="555421" y="28041"/>
                  </a:lnTo>
                  <a:lnTo>
                    <a:pt x="556183" y="28117"/>
                  </a:lnTo>
                  <a:lnTo>
                    <a:pt x="556971" y="28194"/>
                  </a:lnTo>
                  <a:lnTo>
                    <a:pt x="557530" y="27698"/>
                  </a:lnTo>
                  <a:lnTo>
                    <a:pt x="557682" y="26200"/>
                  </a:lnTo>
                  <a:close/>
                </a:path>
                <a:path w="594995" h="32385">
                  <a:moveTo>
                    <a:pt x="562317" y="26657"/>
                  </a:moveTo>
                  <a:lnTo>
                    <a:pt x="561860" y="26085"/>
                  </a:lnTo>
                  <a:lnTo>
                    <a:pt x="561098" y="25996"/>
                  </a:lnTo>
                  <a:lnTo>
                    <a:pt x="560336" y="25933"/>
                  </a:lnTo>
                  <a:lnTo>
                    <a:pt x="559752" y="26416"/>
                  </a:lnTo>
                  <a:lnTo>
                    <a:pt x="559676" y="27165"/>
                  </a:lnTo>
                  <a:lnTo>
                    <a:pt x="559600" y="27901"/>
                  </a:lnTo>
                  <a:lnTo>
                    <a:pt x="560070" y="28498"/>
                  </a:lnTo>
                  <a:lnTo>
                    <a:pt x="560819" y="28575"/>
                  </a:lnTo>
                  <a:lnTo>
                    <a:pt x="561619" y="28663"/>
                  </a:lnTo>
                  <a:lnTo>
                    <a:pt x="562165" y="28155"/>
                  </a:lnTo>
                  <a:lnTo>
                    <a:pt x="562317" y="26657"/>
                  </a:lnTo>
                  <a:close/>
                </a:path>
                <a:path w="594995" h="32385">
                  <a:moveTo>
                    <a:pt x="566953" y="27127"/>
                  </a:moveTo>
                  <a:lnTo>
                    <a:pt x="566496" y="26543"/>
                  </a:lnTo>
                  <a:lnTo>
                    <a:pt x="564972" y="26390"/>
                  </a:lnTo>
                  <a:lnTo>
                    <a:pt x="564388" y="26873"/>
                  </a:lnTo>
                  <a:lnTo>
                    <a:pt x="564311" y="27622"/>
                  </a:lnTo>
                  <a:lnTo>
                    <a:pt x="564235" y="28359"/>
                  </a:lnTo>
                  <a:lnTo>
                    <a:pt x="564705" y="28968"/>
                  </a:lnTo>
                  <a:lnTo>
                    <a:pt x="565454" y="29044"/>
                  </a:lnTo>
                  <a:lnTo>
                    <a:pt x="566254" y="29121"/>
                  </a:lnTo>
                  <a:lnTo>
                    <a:pt x="566801" y="28625"/>
                  </a:lnTo>
                  <a:lnTo>
                    <a:pt x="566953" y="27127"/>
                  </a:lnTo>
                  <a:close/>
                </a:path>
                <a:path w="594995" h="32385">
                  <a:moveTo>
                    <a:pt x="571588" y="27584"/>
                  </a:moveTo>
                  <a:lnTo>
                    <a:pt x="571131" y="27012"/>
                  </a:lnTo>
                  <a:lnTo>
                    <a:pt x="570369" y="26924"/>
                  </a:lnTo>
                  <a:lnTo>
                    <a:pt x="569620" y="26860"/>
                  </a:lnTo>
                  <a:lnTo>
                    <a:pt x="569023" y="27330"/>
                  </a:lnTo>
                  <a:lnTo>
                    <a:pt x="568947" y="28092"/>
                  </a:lnTo>
                  <a:lnTo>
                    <a:pt x="568883" y="28829"/>
                  </a:lnTo>
                  <a:lnTo>
                    <a:pt x="569341" y="29425"/>
                  </a:lnTo>
                  <a:lnTo>
                    <a:pt x="570903" y="29591"/>
                  </a:lnTo>
                  <a:lnTo>
                    <a:pt x="571449" y="29083"/>
                  </a:lnTo>
                  <a:lnTo>
                    <a:pt x="571588" y="27584"/>
                  </a:lnTo>
                  <a:close/>
                </a:path>
                <a:path w="594995" h="32385">
                  <a:moveTo>
                    <a:pt x="576224" y="28054"/>
                  </a:moveTo>
                  <a:lnTo>
                    <a:pt x="575767" y="27457"/>
                  </a:lnTo>
                  <a:lnTo>
                    <a:pt x="574255" y="27317"/>
                  </a:lnTo>
                  <a:lnTo>
                    <a:pt x="573659" y="27800"/>
                  </a:lnTo>
                  <a:lnTo>
                    <a:pt x="573595" y="28549"/>
                  </a:lnTo>
                  <a:lnTo>
                    <a:pt x="573519" y="29286"/>
                  </a:lnTo>
                  <a:lnTo>
                    <a:pt x="573976" y="29895"/>
                  </a:lnTo>
                  <a:lnTo>
                    <a:pt x="574738" y="29972"/>
                  </a:lnTo>
                  <a:lnTo>
                    <a:pt x="575525" y="30048"/>
                  </a:lnTo>
                  <a:lnTo>
                    <a:pt x="576084" y="29552"/>
                  </a:lnTo>
                  <a:lnTo>
                    <a:pt x="576224" y="28054"/>
                  </a:lnTo>
                  <a:close/>
                </a:path>
                <a:path w="594995" h="32385">
                  <a:moveTo>
                    <a:pt x="580872" y="28511"/>
                  </a:moveTo>
                  <a:lnTo>
                    <a:pt x="580402" y="27927"/>
                  </a:lnTo>
                  <a:lnTo>
                    <a:pt x="578904" y="27774"/>
                  </a:lnTo>
                  <a:lnTo>
                    <a:pt x="578307" y="28257"/>
                  </a:lnTo>
                  <a:lnTo>
                    <a:pt x="578231" y="29019"/>
                  </a:lnTo>
                  <a:lnTo>
                    <a:pt x="578154" y="29743"/>
                  </a:lnTo>
                  <a:lnTo>
                    <a:pt x="578612" y="30353"/>
                  </a:lnTo>
                  <a:lnTo>
                    <a:pt x="579374" y="30429"/>
                  </a:lnTo>
                  <a:lnTo>
                    <a:pt x="580161" y="30518"/>
                  </a:lnTo>
                  <a:lnTo>
                    <a:pt x="580720" y="30010"/>
                  </a:lnTo>
                  <a:lnTo>
                    <a:pt x="580872" y="28511"/>
                  </a:lnTo>
                  <a:close/>
                </a:path>
                <a:path w="594995" h="32385">
                  <a:moveTo>
                    <a:pt x="585508" y="28981"/>
                  </a:moveTo>
                  <a:lnTo>
                    <a:pt x="585038" y="28397"/>
                  </a:lnTo>
                  <a:lnTo>
                    <a:pt x="584288" y="28321"/>
                  </a:lnTo>
                  <a:lnTo>
                    <a:pt x="583526" y="28244"/>
                  </a:lnTo>
                  <a:lnTo>
                    <a:pt x="582942" y="28727"/>
                  </a:lnTo>
                  <a:lnTo>
                    <a:pt x="582866" y="29476"/>
                  </a:lnTo>
                  <a:lnTo>
                    <a:pt x="582790" y="30213"/>
                  </a:lnTo>
                  <a:lnTo>
                    <a:pt x="583247" y="30822"/>
                  </a:lnTo>
                  <a:lnTo>
                    <a:pt x="584009" y="30886"/>
                  </a:lnTo>
                  <a:lnTo>
                    <a:pt x="584796" y="30975"/>
                  </a:lnTo>
                  <a:lnTo>
                    <a:pt x="585355" y="30467"/>
                  </a:lnTo>
                  <a:lnTo>
                    <a:pt x="585508" y="28981"/>
                  </a:lnTo>
                  <a:close/>
                </a:path>
                <a:path w="594995" h="32385">
                  <a:moveTo>
                    <a:pt x="590143" y="29438"/>
                  </a:moveTo>
                  <a:lnTo>
                    <a:pt x="589686" y="28854"/>
                  </a:lnTo>
                  <a:lnTo>
                    <a:pt x="588175" y="28702"/>
                  </a:lnTo>
                  <a:lnTo>
                    <a:pt x="587578" y="29184"/>
                  </a:lnTo>
                  <a:lnTo>
                    <a:pt x="587502" y="29946"/>
                  </a:lnTo>
                  <a:lnTo>
                    <a:pt x="587425" y="30670"/>
                  </a:lnTo>
                  <a:lnTo>
                    <a:pt x="587895" y="31280"/>
                  </a:lnTo>
                  <a:lnTo>
                    <a:pt x="589445" y="31445"/>
                  </a:lnTo>
                  <a:lnTo>
                    <a:pt x="589991" y="30937"/>
                  </a:lnTo>
                  <a:lnTo>
                    <a:pt x="590143" y="29438"/>
                  </a:lnTo>
                  <a:close/>
                </a:path>
                <a:path w="594995" h="32385">
                  <a:moveTo>
                    <a:pt x="594779" y="29908"/>
                  </a:moveTo>
                  <a:lnTo>
                    <a:pt x="594321" y="29324"/>
                  </a:lnTo>
                  <a:lnTo>
                    <a:pt x="593559" y="29248"/>
                  </a:lnTo>
                  <a:lnTo>
                    <a:pt x="592810" y="29171"/>
                  </a:lnTo>
                  <a:lnTo>
                    <a:pt x="592213" y="29654"/>
                  </a:lnTo>
                  <a:lnTo>
                    <a:pt x="592137" y="30403"/>
                  </a:lnTo>
                  <a:lnTo>
                    <a:pt x="592061" y="31140"/>
                  </a:lnTo>
                  <a:lnTo>
                    <a:pt x="592531" y="31750"/>
                  </a:lnTo>
                  <a:lnTo>
                    <a:pt x="593280" y="31813"/>
                  </a:lnTo>
                  <a:lnTo>
                    <a:pt x="594080" y="31902"/>
                  </a:lnTo>
                  <a:lnTo>
                    <a:pt x="594626" y="31394"/>
                  </a:lnTo>
                  <a:lnTo>
                    <a:pt x="594779" y="2990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10313949" y="6335997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05" y="736"/>
                  </a:moveTo>
                  <a:lnTo>
                    <a:pt x="2247" y="152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43"/>
                  </a:lnTo>
                  <a:lnTo>
                    <a:pt x="2565" y="2235"/>
                  </a:lnTo>
                  <a:lnTo>
                    <a:pt x="2705" y="736"/>
                  </a:lnTo>
                  <a:close/>
                </a:path>
                <a:path w="327659" h="35560">
                  <a:moveTo>
                    <a:pt x="7340" y="1206"/>
                  </a:moveTo>
                  <a:lnTo>
                    <a:pt x="6883" y="609"/>
                  </a:lnTo>
                  <a:lnTo>
                    <a:pt x="5372" y="469"/>
                  </a:lnTo>
                  <a:lnTo>
                    <a:pt x="4775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48"/>
                  </a:lnTo>
                  <a:lnTo>
                    <a:pt x="5854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40" y="1206"/>
                  </a:lnTo>
                  <a:close/>
                </a:path>
                <a:path w="327659" h="35560">
                  <a:moveTo>
                    <a:pt x="11988" y="1663"/>
                  </a:moveTo>
                  <a:lnTo>
                    <a:pt x="11518" y="1092"/>
                  </a:lnTo>
                  <a:lnTo>
                    <a:pt x="10769" y="1003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0490" y="3581"/>
                  </a:lnTo>
                  <a:lnTo>
                    <a:pt x="11277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54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63" y="3975"/>
                  </a:lnTo>
                  <a:lnTo>
                    <a:pt x="15125" y="4038"/>
                  </a:lnTo>
                  <a:lnTo>
                    <a:pt x="15913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90"/>
                  </a:moveTo>
                  <a:lnTo>
                    <a:pt x="20802" y="2019"/>
                  </a:lnTo>
                  <a:lnTo>
                    <a:pt x="20040" y="1930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42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07" y="4089"/>
                  </a:lnTo>
                  <a:lnTo>
                    <a:pt x="21259" y="2590"/>
                  </a:lnTo>
                  <a:close/>
                </a:path>
                <a:path w="327659" h="35560">
                  <a:moveTo>
                    <a:pt x="25895" y="3048"/>
                  </a:moveTo>
                  <a:lnTo>
                    <a:pt x="25438" y="2463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53" y="3556"/>
                  </a:lnTo>
                  <a:lnTo>
                    <a:pt x="23190" y="4292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327659" h="35560">
                  <a:moveTo>
                    <a:pt x="30530" y="3517"/>
                  </a:moveTo>
                  <a:lnTo>
                    <a:pt x="30073" y="2933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889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845" y="5511"/>
                  </a:lnTo>
                  <a:lnTo>
                    <a:pt x="30391" y="5016"/>
                  </a:lnTo>
                  <a:lnTo>
                    <a:pt x="30530" y="3517"/>
                  </a:lnTo>
                  <a:close/>
                </a:path>
                <a:path w="327659" h="35560">
                  <a:moveTo>
                    <a:pt x="35179" y="3975"/>
                  </a:moveTo>
                  <a:lnTo>
                    <a:pt x="34709" y="3390"/>
                  </a:lnTo>
                  <a:lnTo>
                    <a:pt x="33210" y="3251"/>
                  </a:lnTo>
                  <a:lnTo>
                    <a:pt x="32613" y="3733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327659" h="35560">
                  <a:moveTo>
                    <a:pt x="39814" y="4445"/>
                  </a:moveTo>
                  <a:lnTo>
                    <a:pt x="39344" y="3860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62"/>
                  </a:lnTo>
                  <a:lnTo>
                    <a:pt x="39103" y="6438"/>
                  </a:lnTo>
                  <a:lnTo>
                    <a:pt x="39662" y="5943"/>
                  </a:lnTo>
                  <a:lnTo>
                    <a:pt x="39814" y="4445"/>
                  </a:lnTo>
                  <a:close/>
                </a:path>
                <a:path w="327659" h="35560">
                  <a:moveTo>
                    <a:pt x="44450" y="4902"/>
                  </a:moveTo>
                  <a:lnTo>
                    <a:pt x="43992" y="4318"/>
                  </a:lnTo>
                  <a:lnTo>
                    <a:pt x="42481" y="4178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46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327659" h="35560">
                  <a:moveTo>
                    <a:pt x="49085" y="5372"/>
                  </a:moveTo>
                  <a:lnTo>
                    <a:pt x="48628" y="4787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67" y="6604"/>
                  </a:lnTo>
                  <a:lnTo>
                    <a:pt x="46837" y="7213"/>
                  </a:lnTo>
                  <a:lnTo>
                    <a:pt x="47586" y="7289"/>
                  </a:lnTo>
                  <a:lnTo>
                    <a:pt x="48387" y="7366"/>
                  </a:lnTo>
                  <a:lnTo>
                    <a:pt x="48933" y="6870"/>
                  </a:lnTo>
                  <a:lnTo>
                    <a:pt x="49085" y="5372"/>
                  </a:lnTo>
                  <a:close/>
                </a:path>
                <a:path w="327659" h="35560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79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35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327659" h="35560">
                  <a:moveTo>
                    <a:pt x="58356" y="6299"/>
                  </a:moveTo>
                  <a:lnTo>
                    <a:pt x="57899" y="5702"/>
                  </a:lnTo>
                  <a:lnTo>
                    <a:pt x="56388" y="5562"/>
                  </a:lnTo>
                  <a:lnTo>
                    <a:pt x="55791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6857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56" y="6299"/>
                  </a:lnTo>
                  <a:close/>
                </a:path>
                <a:path w="327659" h="35560">
                  <a:moveTo>
                    <a:pt x="62992" y="6756"/>
                  </a:moveTo>
                  <a:lnTo>
                    <a:pt x="62534" y="6172"/>
                  </a:lnTo>
                  <a:lnTo>
                    <a:pt x="61023" y="6019"/>
                  </a:lnTo>
                  <a:lnTo>
                    <a:pt x="60426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50"/>
                  </a:lnTo>
                  <a:lnTo>
                    <a:pt x="62852" y="8255"/>
                  </a:lnTo>
                  <a:lnTo>
                    <a:pt x="62992" y="6756"/>
                  </a:lnTo>
                  <a:close/>
                </a:path>
                <a:path w="327659" h="35560">
                  <a:moveTo>
                    <a:pt x="67640" y="7226"/>
                  </a:moveTo>
                  <a:lnTo>
                    <a:pt x="67170" y="6629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79" y="9067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487" y="8712"/>
                  </a:lnTo>
                  <a:lnTo>
                    <a:pt x="67640" y="7226"/>
                  </a:lnTo>
                  <a:close/>
                </a:path>
                <a:path w="327659" h="35560">
                  <a:moveTo>
                    <a:pt x="72275" y="7683"/>
                  </a:moveTo>
                  <a:lnTo>
                    <a:pt x="71805" y="7099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91"/>
                  </a:lnTo>
                  <a:lnTo>
                    <a:pt x="69557" y="8915"/>
                  </a:lnTo>
                  <a:lnTo>
                    <a:pt x="70015" y="9525"/>
                  </a:lnTo>
                  <a:lnTo>
                    <a:pt x="70777" y="9601"/>
                  </a:lnTo>
                  <a:lnTo>
                    <a:pt x="71577" y="9690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327659" h="35560">
                  <a:moveTo>
                    <a:pt x="76911" y="8140"/>
                  </a:moveTo>
                  <a:lnTo>
                    <a:pt x="76454" y="7556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69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327659" h="35560">
                  <a:moveTo>
                    <a:pt x="81546" y="8610"/>
                  </a:moveTo>
                  <a:lnTo>
                    <a:pt x="81089" y="8026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05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327659" h="35560">
                  <a:moveTo>
                    <a:pt x="86182" y="9067"/>
                  </a:moveTo>
                  <a:lnTo>
                    <a:pt x="85725" y="8483"/>
                  </a:lnTo>
                  <a:lnTo>
                    <a:pt x="84213" y="8343"/>
                  </a:lnTo>
                  <a:lnTo>
                    <a:pt x="83616" y="8826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09"/>
                  </a:lnTo>
                  <a:lnTo>
                    <a:pt x="84696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82" y="9067"/>
                  </a:lnTo>
                  <a:close/>
                </a:path>
                <a:path w="327659" h="35560">
                  <a:moveTo>
                    <a:pt x="90830" y="9537"/>
                  </a:moveTo>
                  <a:lnTo>
                    <a:pt x="90360" y="8953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69" y="11379"/>
                  </a:lnTo>
                  <a:lnTo>
                    <a:pt x="89331" y="11455"/>
                  </a:lnTo>
                  <a:lnTo>
                    <a:pt x="90119" y="11531"/>
                  </a:lnTo>
                  <a:lnTo>
                    <a:pt x="90678" y="11036"/>
                  </a:lnTo>
                  <a:lnTo>
                    <a:pt x="90830" y="9537"/>
                  </a:lnTo>
                  <a:close/>
                </a:path>
                <a:path w="327659" h="35560">
                  <a:moveTo>
                    <a:pt x="95465" y="9994"/>
                  </a:moveTo>
                  <a:lnTo>
                    <a:pt x="94996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48" y="11226"/>
                  </a:lnTo>
                  <a:lnTo>
                    <a:pt x="93205" y="11836"/>
                  </a:lnTo>
                  <a:lnTo>
                    <a:pt x="93967" y="11912"/>
                  </a:lnTo>
                  <a:lnTo>
                    <a:pt x="94754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327659" h="35560">
                  <a:moveTo>
                    <a:pt x="100101" y="10464"/>
                  </a:moveTo>
                  <a:lnTo>
                    <a:pt x="99644" y="9880"/>
                  </a:lnTo>
                  <a:lnTo>
                    <a:pt x="98882" y="9804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59" y="10960"/>
                  </a:lnTo>
                  <a:lnTo>
                    <a:pt x="97383" y="11696"/>
                  </a:lnTo>
                  <a:lnTo>
                    <a:pt x="97853" y="12306"/>
                  </a:lnTo>
                  <a:lnTo>
                    <a:pt x="98602" y="12369"/>
                  </a:lnTo>
                  <a:lnTo>
                    <a:pt x="99402" y="12458"/>
                  </a:lnTo>
                  <a:lnTo>
                    <a:pt x="99949" y="11963"/>
                  </a:lnTo>
                  <a:lnTo>
                    <a:pt x="100101" y="10464"/>
                  </a:lnTo>
                  <a:close/>
                </a:path>
                <a:path w="327659" h="35560">
                  <a:moveTo>
                    <a:pt x="104736" y="10922"/>
                  </a:moveTo>
                  <a:lnTo>
                    <a:pt x="104279" y="10337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095" y="11430"/>
                  </a:lnTo>
                  <a:lnTo>
                    <a:pt x="102019" y="12153"/>
                  </a:lnTo>
                  <a:lnTo>
                    <a:pt x="102489" y="12763"/>
                  </a:lnTo>
                  <a:lnTo>
                    <a:pt x="104051" y="12928"/>
                  </a:lnTo>
                  <a:lnTo>
                    <a:pt x="104584" y="12420"/>
                  </a:lnTo>
                  <a:lnTo>
                    <a:pt x="104736" y="10922"/>
                  </a:lnTo>
                  <a:close/>
                </a:path>
                <a:path w="327659" h="35560">
                  <a:moveTo>
                    <a:pt x="109372" y="11379"/>
                  </a:moveTo>
                  <a:lnTo>
                    <a:pt x="108915" y="10807"/>
                  </a:lnTo>
                  <a:lnTo>
                    <a:pt x="108165" y="10731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30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73" y="13296"/>
                  </a:lnTo>
                  <a:lnTo>
                    <a:pt x="108673" y="13385"/>
                  </a:lnTo>
                  <a:lnTo>
                    <a:pt x="109232" y="12877"/>
                  </a:lnTo>
                  <a:lnTo>
                    <a:pt x="109372" y="11379"/>
                  </a:lnTo>
                  <a:close/>
                </a:path>
                <a:path w="327659" h="35560">
                  <a:moveTo>
                    <a:pt x="114007" y="11849"/>
                  </a:moveTo>
                  <a:lnTo>
                    <a:pt x="113550" y="11264"/>
                  </a:lnTo>
                  <a:lnTo>
                    <a:pt x="112039" y="11112"/>
                  </a:lnTo>
                  <a:lnTo>
                    <a:pt x="111442" y="11595"/>
                  </a:lnTo>
                  <a:lnTo>
                    <a:pt x="111379" y="12357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2509" y="13766"/>
                  </a:lnTo>
                  <a:lnTo>
                    <a:pt x="113309" y="13855"/>
                  </a:lnTo>
                  <a:lnTo>
                    <a:pt x="113868" y="13347"/>
                  </a:lnTo>
                  <a:lnTo>
                    <a:pt x="114007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86" y="11722"/>
                  </a:lnTo>
                  <a:lnTo>
                    <a:pt x="116687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395" y="14160"/>
                  </a:lnTo>
                  <a:lnTo>
                    <a:pt x="117157" y="14224"/>
                  </a:lnTo>
                  <a:lnTo>
                    <a:pt x="117944" y="14312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76"/>
                  </a:moveTo>
                  <a:lnTo>
                    <a:pt x="122834" y="12192"/>
                  </a:lnTo>
                  <a:lnTo>
                    <a:pt x="121323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73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39" y="14274"/>
                  </a:lnTo>
                  <a:lnTo>
                    <a:pt x="123291" y="12776"/>
                  </a:lnTo>
                  <a:close/>
                </a:path>
                <a:path w="327659" h="35560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85" y="13741"/>
                  </a:lnTo>
                  <a:lnTo>
                    <a:pt x="125209" y="14478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74" y="14732"/>
                  </a:lnTo>
                  <a:lnTo>
                    <a:pt x="127927" y="13233"/>
                  </a:lnTo>
                  <a:close/>
                </a:path>
                <a:path w="327659" h="35560">
                  <a:moveTo>
                    <a:pt x="132562" y="13703"/>
                  </a:moveTo>
                  <a:lnTo>
                    <a:pt x="132105" y="13119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21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064" y="15621"/>
                  </a:lnTo>
                  <a:lnTo>
                    <a:pt x="131864" y="15697"/>
                  </a:lnTo>
                  <a:lnTo>
                    <a:pt x="132422" y="15201"/>
                  </a:lnTo>
                  <a:lnTo>
                    <a:pt x="132562" y="13703"/>
                  </a:lnTo>
                  <a:close/>
                </a:path>
                <a:path w="327659" h="35560">
                  <a:moveTo>
                    <a:pt x="137198" y="14160"/>
                  </a:moveTo>
                  <a:lnTo>
                    <a:pt x="136740" y="13576"/>
                  </a:lnTo>
                  <a:lnTo>
                    <a:pt x="135229" y="13436"/>
                  </a:lnTo>
                  <a:lnTo>
                    <a:pt x="134632" y="13919"/>
                  </a:lnTo>
                  <a:lnTo>
                    <a:pt x="134556" y="14668"/>
                  </a:lnTo>
                  <a:lnTo>
                    <a:pt x="134493" y="15405"/>
                  </a:lnTo>
                  <a:lnTo>
                    <a:pt x="134950" y="16002"/>
                  </a:lnTo>
                  <a:lnTo>
                    <a:pt x="136512" y="16167"/>
                  </a:lnTo>
                  <a:lnTo>
                    <a:pt x="137058" y="15659"/>
                  </a:lnTo>
                  <a:lnTo>
                    <a:pt x="137198" y="14160"/>
                  </a:lnTo>
                  <a:close/>
                </a:path>
                <a:path w="327659" h="35560">
                  <a:moveTo>
                    <a:pt x="141833" y="14630"/>
                  </a:moveTo>
                  <a:lnTo>
                    <a:pt x="141376" y="14046"/>
                  </a:lnTo>
                  <a:lnTo>
                    <a:pt x="139865" y="13893"/>
                  </a:lnTo>
                  <a:lnTo>
                    <a:pt x="139268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47" y="16548"/>
                  </a:lnTo>
                  <a:lnTo>
                    <a:pt x="141135" y="16624"/>
                  </a:lnTo>
                  <a:lnTo>
                    <a:pt x="141693" y="16129"/>
                  </a:lnTo>
                  <a:lnTo>
                    <a:pt x="141833" y="14630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11" y="14503"/>
                  </a:lnTo>
                  <a:lnTo>
                    <a:pt x="144513" y="14363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64" y="16332"/>
                  </a:lnTo>
                  <a:lnTo>
                    <a:pt x="144221" y="16929"/>
                  </a:lnTo>
                  <a:lnTo>
                    <a:pt x="144983" y="17005"/>
                  </a:lnTo>
                  <a:lnTo>
                    <a:pt x="145770" y="17094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57"/>
                  </a:moveTo>
                  <a:lnTo>
                    <a:pt x="150647" y="14973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399" y="16789"/>
                  </a:lnTo>
                  <a:lnTo>
                    <a:pt x="148856" y="17399"/>
                  </a:lnTo>
                  <a:lnTo>
                    <a:pt x="149618" y="17475"/>
                  </a:lnTo>
                  <a:lnTo>
                    <a:pt x="150418" y="17551"/>
                  </a:lnTo>
                  <a:lnTo>
                    <a:pt x="150964" y="17056"/>
                  </a:lnTo>
                  <a:lnTo>
                    <a:pt x="151117" y="15557"/>
                  </a:lnTo>
                  <a:close/>
                </a:path>
                <a:path w="327659" h="35560">
                  <a:moveTo>
                    <a:pt x="155752" y="16014"/>
                  </a:moveTo>
                  <a:lnTo>
                    <a:pt x="155295" y="15430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22"/>
                  </a:lnTo>
                  <a:lnTo>
                    <a:pt x="153035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21"/>
                  </a:lnTo>
                  <a:lnTo>
                    <a:pt x="155600" y="17513"/>
                  </a:lnTo>
                  <a:lnTo>
                    <a:pt x="155752" y="16014"/>
                  </a:lnTo>
                  <a:close/>
                </a:path>
                <a:path w="327659" h="35560">
                  <a:moveTo>
                    <a:pt x="160388" y="16484"/>
                  </a:moveTo>
                  <a:lnTo>
                    <a:pt x="159931" y="15887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46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9702" y="18478"/>
                  </a:lnTo>
                  <a:lnTo>
                    <a:pt x="160248" y="17983"/>
                  </a:lnTo>
                  <a:lnTo>
                    <a:pt x="160388" y="16484"/>
                  </a:lnTo>
                  <a:close/>
                </a:path>
                <a:path w="327659" h="35560">
                  <a:moveTo>
                    <a:pt x="165023" y="16941"/>
                  </a:moveTo>
                  <a:lnTo>
                    <a:pt x="164566" y="16357"/>
                  </a:lnTo>
                  <a:lnTo>
                    <a:pt x="163055" y="16205"/>
                  </a:lnTo>
                  <a:lnTo>
                    <a:pt x="162458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75" y="18783"/>
                  </a:lnTo>
                  <a:lnTo>
                    <a:pt x="163537" y="18859"/>
                  </a:lnTo>
                  <a:lnTo>
                    <a:pt x="164325" y="18948"/>
                  </a:lnTo>
                  <a:lnTo>
                    <a:pt x="164884" y="18440"/>
                  </a:lnTo>
                  <a:lnTo>
                    <a:pt x="165023" y="16941"/>
                  </a:lnTo>
                  <a:close/>
                </a:path>
                <a:path w="327659" h="35560">
                  <a:moveTo>
                    <a:pt x="169659" y="17399"/>
                  </a:moveTo>
                  <a:lnTo>
                    <a:pt x="169202" y="16827"/>
                  </a:lnTo>
                  <a:lnTo>
                    <a:pt x="168452" y="16738"/>
                  </a:lnTo>
                  <a:lnTo>
                    <a:pt x="167690" y="16675"/>
                  </a:lnTo>
                  <a:lnTo>
                    <a:pt x="167093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11" y="19253"/>
                  </a:lnTo>
                  <a:lnTo>
                    <a:pt x="168160" y="19316"/>
                  </a:lnTo>
                  <a:lnTo>
                    <a:pt x="168960" y="19405"/>
                  </a:lnTo>
                  <a:lnTo>
                    <a:pt x="169519" y="18897"/>
                  </a:lnTo>
                  <a:lnTo>
                    <a:pt x="169659" y="17399"/>
                  </a:lnTo>
                  <a:close/>
                </a:path>
                <a:path w="327659" h="35560">
                  <a:moveTo>
                    <a:pt x="174307" y="17868"/>
                  </a:moveTo>
                  <a:lnTo>
                    <a:pt x="173837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76"/>
                  </a:lnTo>
                  <a:lnTo>
                    <a:pt x="171589" y="19100"/>
                  </a:lnTo>
                  <a:lnTo>
                    <a:pt x="172046" y="19710"/>
                  </a:lnTo>
                  <a:lnTo>
                    <a:pt x="172808" y="19786"/>
                  </a:lnTo>
                  <a:lnTo>
                    <a:pt x="173596" y="19862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327659" h="35560">
                  <a:moveTo>
                    <a:pt x="178943" y="18326"/>
                  </a:moveTo>
                  <a:lnTo>
                    <a:pt x="178473" y="17754"/>
                  </a:lnTo>
                  <a:lnTo>
                    <a:pt x="177723" y="17665"/>
                  </a:lnTo>
                  <a:lnTo>
                    <a:pt x="176974" y="17602"/>
                  </a:lnTo>
                  <a:lnTo>
                    <a:pt x="176377" y="18084"/>
                  </a:lnTo>
                  <a:lnTo>
                    <a:pt x="176301" y="18834"/>
                  </a:lnTo>
                  <a:lnTo>
                    <a:pt x="176225" y="19570"/>
                  </a:lnTo>
                  <a:lnTo>
                    <a:pt x="176682" y="20167"/>
                  </a:lnTo>
                  <a:lnTo>
                    <a:pt x="177444" y="20243"/>
                  </a:lnTo>
                  <a:lnTo>
                    <a:pt x="178231" y="20332"/>
                  </a:lnTo>
                  <a:lnTo>
                    <a:pt x="178790" y="19824"/>
                  </a:lnTo>
                  <a:lnTo>
                    <a:pt x="178943" y="18326"/>
                  </a:lnTo>
                  <a:close/>
                </a:path>
                <a:path w="327659" h="35560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36" y="19291"/>
                  </a:lnTo>
                  <a:lnTo>
                    <a:pt x="180860" y="20027"/>
                  </a:lnTo>
                  <a:lnTo>
                    <a:pt x="181330" y="20637"/>
                  </a:lnTo>
                  <a:lnTo>
                    <a:pt x="182079" y="20713"/>
                  </a:lnTo>
                  <a:lnTo>
                    <a:pt x="182880" y="20789"/>
                  </a:lnTo>
                  <a:lnTo>
                    <a:pt x="183426" y="20294"/>
                  </a:lnTo>
                  <a:lnTo>
                    <a:pt x="183578" y="18796"/>
                  </a:lnTo>
                  <a:close/>
                </a:path>
                <a:path w="327659" h="35560">
                  <a:moveTo>
                    <a:pt x="188214" y="19253"/>
                  </a:moveTo>
                  <a:lnTo>
                    <a:pt x="187756" y="18669"/>
                  </a:lnTo>
                  <a:lnTo>
                    <a:pt x="186245" y="18529"/>
                  </a:lnTo>
                  <a:lnTo>
                    <a:pt x="185648" y="18999"/>
                  </a:lnTo>
                  <a:lnTo>
                    <a:pt x="185572" y="19761"/>
                  </a:lnTo>
                  <a:lnTo>
                    <a:pt x="185508" y="20497"/>
                  </a:lnTo>
                  <a:lnTo>
                    <a:pt x="185966" y="21094"/>
                  </a:lnTo>
                  <a:lnTo>
                    <a:pt x="187528" y="21259"/>
                  </a:lnTo>
                  <a:lnTo>
                    <a:pt x="188074" y="20751"/>
                  </a:lnTo>
                  <a:lnTo>
                    <a:pt x="188214" y="19253"/>
                  </a:lnTo>
                  <a:close/>
                </a:path>
                <a:path w="327659" h="35560">
                  <a:moveTo>
                    <a:pt x="192849" y="19723"/>
                  </a:moveTo>
                  <a:lnTo>
                    <a:pt x="192392" y="19138"/>
                  </a:lnTo>
                  <a:lnTo>
                    <a:pt x="190881" y="18986"/>
                  </a:lnTo>
                  <a:lnTo>
                    <a:pt x="190284" y="19469"/>
                  </a:lnTo>
                  <a:lnTo>
                    <a:pt x="190220" y="20218"/>
                  </a:lnTo>
                  <a:lnTo>
                    <a:pt x="190144" y="20955"/>
                  </a:lnTo>
                  <a:lnTo>
                    <a:pt x="190601" y="21564"/>
                  </a:lnTo>
                  <a:lnTo>
                    <a:pt x="191350" y="21640"/>
                  </a:lnTo>
                  <a:lnTo>
                    <a:pt x="192151" y="21717"/>
                  </a:lnTo>
                  <a:lnTo>
                    <a:pt x="192709" y="21221"/>
                  </a:lnTo>
                  <a:lnTo>
                    <a:pt x="192849" y="19723"/>
                  </a:lnTo>
                  <a:close/>
                </a:path>
                <a:path w="327659" h="35560">
                  <a:moveTo>
                    <a:pt x="197497" y="20180"/>
                  </a:moveTo>
                  <a:lnTo>
                    <a:pt x="197027" y="19596"/>
                  </a:lnTo>
                  <a:lnTo>
                    <a:pt x="195529" y="19456"/>
                  </a:lnTo>
                  <a:lnTo>
                    <a:pt x="194932" y="19926"/>
                  </a:lnTo>
                  <a:lnTo>
                    <a:pt x="194856" y="20688"/>
                  </a:lnTo>
                  <a:lnTo>
                    <a:pt x="194779" y="21424"/>
                  </a:lnTo>
                  <a:lnTo>
                    <a:pt x="195237" y="22021"/>
                  </a:lnTo>
                  <a:lnTo>
                    <a:pt x="195999" y="22098"/>
                  </a:lnTo>
                  <a:lnTo>
                    <a:pt x="196786" y="22186"/>
                  </a:lnTo>
                  <a:lnTo>
                    <a:pt x="197345" y="21678"/>
                  </a:lnTo>
                  <a:lnTo>
                    <a:pt x="197497" y="20180"/>
                  </a:lnTo>
                  <a:close/>
                </a:path>
                <a:path w="327659" h="35560">
                  <a:moveTo>
                    <a:pt x="202133" y="20650"/>
                  </a:moveTo>
                  <a:lnTo>
                    <a:pt x="201663" y="20066"/>
                  </a:lnTo>
                  <a:lnTo>
                    <a:pt x="200164" y="19913"/>
                  </a:lnTo>
                  <a:lnTo>
                    <a:pt x="199567" y="20396"/>
                  </a:lnTo>
                  <a:lnTo>
                    <a:pt x="199491" y="21145"/>
                  </a:lnTo>
                  <a:lnTo>
                    <a:pt x="199415" y="21882"/>
                  </a:lnTo>
                  <a:lnTo>
                    <a:pt x="199872" y="22491"/>
                  </a:lnTo>
                  <a:lnTo>
                    <a:pt x="200634" y="22567"/>
                  </a:lnTo>
                  <a:lnTo>
                    <a:pt x="201422" y="22644"/>
                  </a:lnTo>
                  <a:lnTo>
                    <a:pt x="201980" y="22148"/>
                  </a:lnTo>
                  <a:lnTo>
                    <a:pt x="202133" y="20650"/>
                  </a:lnTo>
                  <a:close/>
                </a:path>
                <a:path w="327659" h="35560">
                  <a:moveTo>
                    <a:pt x="206768" y="21107"/>
                  </a:moveTo>
                  <a:lnTo>
                    <a:pt x="206311" y="20523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15"/>
                  </a:lnTo>
                  <a:lnTo>
                    <a:pt x="204050" y="22339"/>
                  </a:lnTo>
                  <a:lnTo>
                    <a:pt x="204520" y="22948"/>
                  </a:lnTo>
                  <a:lnTo>
                    <a:pt x="205270" y="23025"/>
                  </a:lnTo>
                  <a:lnTo>
                    <a:pt x="206070" y="23114"/>
                  </a:lnTo>
                  <a:lnTo>
                    <a:pt x="206616" y="22606"/>
                  </a:lnTo>
                  <a:lnTo>
                    <a:pt x="206768" y="21107"/>
                  </a:lnTo>
                  <a:close/>
                </a:path>
                <a:path w="327659" h="35560">
                  <a:moveTo>
                    <a:pt x="211404" y="21577"/>
                  </a:moveTo>
                  <a:lnTo>
                    <a:pt x="210947" y="20993"/>
                  </a:lnTo>
                  <a:lnTo>
                    <a:pt x="209435" y="20840"/>
                  </a:lnTo>
                  <a:lnTo>
                    <a:pt x="208838" y="21323"/>
                  </a:lnTo>
                  <a:lnTo>
                    <a:pt x="208762" y="22072"/>
                  </a:lnTo>
                  <a:lnTo>
                    <a:pt x="208686" y="22809"/>
                  </a:lnTo>
                  <a:lnTo>
                    <a:pt x="209156" y="23418"/>
                  </a:lnTo>
                  <a:lnTo>
                    <a:pt x="209905" y="23495"/>
                  </a:lnTo>
                  <a:lnTo>
                    <a:pt x="210705" y="23571"/>
                  </a:lnTo>
                  <a:lnTo>
                    <a:pt x="211251" y="23075"/>
                  </a:lnTo>
                  <a:lnTo>
                    <a:pt x="211404" y="21577"/>
                  </a:lnTo>
                  <a:close/>
                </a:path>
                <a:path w="327659" h="35560">
                  <a:moveTo>
                    <a:pt x="216039" y="22034"/>
                  </a:moveTo>
                  <a:lnTo>
                    <a:pt x="215582" y="21450"/>
                  </a:lnTo>
                  <a:lnTo>
                    <a:pt x="214071" y="21297"/>
                  </a:lnTo>
                  <a:lnTo>
                    <a:pt x="213474" y="21780"/>
                  </a:lnTo>
                  <a:lnTo>
                    <a:pt x="213398" y="22542"/>
                  </a:lnTo>
                  <a:lnTo>
                    <a:pt x="213334" y="23266"/>
                  </a:lnTo>
                  <a:lnTo>
                    <a:pt x="213791" y="23876"/>
                  </a:lnTo>
                  <a:lnTo>
                    <a:pt x="214541" y="23952"/>
                  </a:lnTo>
                  <a:lnTo>
                    <a:pt x="215341" y="24041"/>
                  </a:lnTo>
                  <a:lnTo>
                    <a:pt x="215900" y="23533"/>
                  </a:lnTo>
                  <a:lnTo>
                    <a:pt x="216039" y="22034"/>
                  </a:lnTo>
                  <a:close/>
                </a:path>
                <a:path w="327659" h="35560">
                  <a:moveTo>
                    <a:pt x="220675" y="22504"/>
                  </a:moveTo>
                  <a:lnTo>
                    <a:pt x="220218" y="21907"/>
                  </a:lnTo>
                  <a:lnTo>
                    <a:pt x="218706" y="21767"/>
                  </a:lnTo>
                  <a:lnTo>
                    <a:pt x="218109" y="22250"/>
                  </a:lnTo>
                  <a:lnTo>
                    <a:pt x="218046" y="22999"/>
                  </a:lnTo>
                  <a:lnTo>
                    <a:pt x="217970" y="23736"/>
                  </a:lnTo>
                  <a:lnTo>
                    <a:pt x="218427" y="24345"/>
                  </a:lnTo>
                  <a:lnTo>
                    <a:pt x="219989" y="24498"/>
                  </a:lnTo>
                  <a:lnTo>
                    <a:pt x="220535" y="23990"/>
                  </a:lnTo>
                  <a:lnTo>
                    <a:pt x="220675" y="22504"/>
                  </a:lnTo>
                  <a:close/>
                </a:path>
                <a:path w="327659" h="35560">
                  <a:moveTo>
                    <a:pt x="225323" y="22961"/>
                  </a:moveTo>
                  <a:lnTo>
                    <a:pt x="224853" y="22377"/>
                  </a:lnTo>
                  <a:lnTo>
                    <a:pt x="223354" y="22225"/>
                  </a:lnTo>
                  <a:lnTo>
                    <a:pt x="222758" y="22707"/>
                  </a:lnTo>
                  <a:lnTo>
                    <a:pt x="222681" y="23456"/>
                  </a:lnTo>
                  <a:lnTo>
                    <a:pt x="222605" y="24193"/>
                  </a:lnTo>
                  <a:lnTo>
                    <a:pt x="223062" y="24803"/>
                  </a:lnTo>
                  <a:lnTo>
                    <a:pt x="223824" y="24879"/>
                  </a:lnTo>
                  <a:lnTo>
                    <a:pt x="224612" y="24955"/>
                  </a:lnTo>
                  <a:lnTo>
                    <a:pt x="225171" y="24460"/>
                  </a:lnTo>
                  <a:lnTo>
                    <a:pt x="225323" y="22961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489" y="22834"/>
                  </a:lnTo>
                  <a:lnTo>
                    <a:pt x="227990" y="22694"/>
                  </a:lnTo>
                  <a:lnTo>
                    <a:pt x="227393" y="23177"/>
                  </a:lnTo>
                  <a:lnTo>
                    <a:pt x="227317" y="23926"/>
                  </a:lnTo>
                  <a:lnTo>
                    <a:pt x="227241" y="24663"/>
                  </a:lnTo>
                  <a:lnTo>
                    <a:pt x="227698" y="25273"/>
                  </a:lnTo>
                  <a:lnTo>
                    <a:pt x="228460" y="25336"/>
                  </a:lnTo>
                  <a:lnTo>
                    <a:pt x="229260" y="25425"/>
                  </a:lnTo>
                  <a:lnTo>
                    <a:pt x="229806" y="24917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88"/>
                  </a:moveTo>
                  <a:lnTo>
                    <a:pt x="234137" y="23304"/>
                  </a:lnTo>
                  <a:lnTo>
                    <a:pt x="232625" y="23152"/>
                  </a:lnTo>
                  <a:lnTo>
                    <a:pt x="232029" y="23634"/>
                  </a:lnTo>
                  <a:lnTo>
                    <a:pt x="231952" y="24384"/>
                  </a:lnTo>
                  <a:lnTo>
                    <a:pt x="231876" y="25120"/>
                  </a:lnTo>
                  <a:lnTo>
                    <a:pt x="232346" y="25730"/>
                  </a:lnTo>
                  <a:lnTo>
                    <a:pt x="233095" y="25806"/>
                  </a:lnTo>
                  <a:lnTo>
                    <a:pt x="233895" y="25882"/>
                  </a:lnTo>
                  <a:lnTo>
                    <a:pt x="234442" y="25387"/>
                  </a:lnTo>
                  <a:lnTo>
                    <a:pt x="234594" y="23888"/>
                  </a:lnTo>
                  <a:close/>
                </a:path>
                <a:path w="327659" h="35560">
                  <a:moveTo>
                    <a:pt x="239229" y="24345"/>
                  </a:moveTo>
                  <a:lnTo>
                    <a:pt x="238772" y="23761"/>
                  </a:lnTo>
                  <a:lnTo>
                    <a:pt x="237261" y="23622"/>
                  </a:lnTo>
                  <a:lnTo>
                    <a:pt x="236664" y="24104"/>
                  </a:lnTo>
                  <a:lnTo>
                    <a:pt x="236588" y="24853"/>
                  </a:lnTo>
                  <a:lnTo>
                    <a:pt x="236512" y="25590"/>
                  </a:lnTo>
                  <a:lnTo>
                    <a:pt x="236982" y="26187"/>
                  </a:lnTo>
                  <a:lnTo>
                    <a:pt x="238531" y="26352"/>
                  </a:lnTo>
                  <a:lnTo>
                    <a:pt x="239077" y="25844"/>
                  </a:lnTo>
                  <a:lnTo>
                    <a:pt x="239229" y="24345"/>
                  </a:lnTo>
                  <a:close/>
                </a:path>
                <a:path w="327659" h="35560">
                  <a:moveTo>
                    <a:pt x="243865" y="24815"/>
                  </a:moveTo>
                  <a:lnTo>
                    <a:pt x="243408" y="24231"/>
                  </a:lnTo>
                  <a:lnTo>
                    <a:pt x="241896" y="24079"/>
                  </a:lnTo>
                  <a:lnTo>
                    <a:pt x="241300" y="24561"/>
                  </a:lnTo>
                  <a:lnTo>
                    <a:pt x="241236" y="25311"/>
                  </a:lnTo>
                  <a:lnTo>
                    <a:pt x="241160" y="26047"/>
                  </a:lnTo>
                  <a:lnTo>
                    <a:pt x="241617" y="26657"/>
                  </a:lnTo>
                  <a:lnTo>
                    <a:pt x="242366" y="26733"/>
                  </a:lnTo>
                  <a:lnTo>
                    <a:pt x="243166" y="26809"/>
                  </a:lnTo>
                  <a:lnTo>
                    <a:pt x="243725" y="26314"/>
                  </a:lnTo>
                  <a:lnTo>
                    <a:pt x="243865" y="24815"/>
                  </a:lnTo>
                  <a:close/>
                </a:path>
                <a:path w="327659" h="35560">
                  <a:moveTo>
                    <a:pt x="248500" y="25273"/>
                  </a:moveTo>
                  <a:lnTo>
                    <a:pt x="248043" y="24688"/>
                  </a:lnTo>
                  <a:lnTo>
                    <a:pt x="246532" y="24549"/>
                  </a:lnTo>
                  <a:lnTo>
                    <a:pt x="245935" y="25031"/>
                  </a:lnTo>
                  <a:lnTo>
                    <a:pt x="245872" y="25781"/>
                  </a:lnTo>
                  <a:lnTo>
                    <a:pt x="245795" y="26517"/>
                  </a:lnTo>
                  <a:lnTo>
                    <a:pt x="246253" y="27114"/>
                  </a:lnTo>
                  <a:lnTo>
                    <a:pt x="247002" y="27190"/>
                  </a:lnTo>
                  <a:lnTo>
                    <a:pt x="247802" y="27279"/>
                  </a:lnTo>
                  <a:lnTo>
                    <a:pt x="248361" y="26771"/>
                  </a:lnTo>
                  <a:lnTo>
                    <a:pt x="248500" y="25273"/>
                  </a:lnTo>
                  <a:close/>
                </a:path>
                <a:path w="327659" h="35560">
                  <a:moveTo>
                    <a:pt x="253149" y="25742"/>
                  </a:moveTo>
                  <a:lnTo>
                    <a:pt x="252679" y="25158"/>
                  </a:lnTo>
                  <a:lnTo>
                    <a:pt x="251180" y="25006"/>
                  </a:lnTo>
                  <a:lnTo>
                    <a:pt x="250583" y="25488"/>
                  </a:lnTo>
                  <a:lnTo>
                    <a:pt x="250507" y="26238"/>
                  </a:lnTo>
                  <a:lnTo>
                    <a:pt x="250431" y="26974"/>
                  </a:lnTo>
                  <a:lnTo>
                    <a:pt x="250888" y="27584"/>
                  </a:lnTo>
                  <a:lnTo>
                    <a:pt x="251650" y="27660"/>
                  </a:lnTo>
                  <a:lnTo>
                    <a:pt x="252437" y="27736"/>
                  </a:lnTo>
                  <a:lnTo>
                    <a:pt x="252996" y="27241"/>
                  </a:lnTo>
                  <a:lnTo>
                    <a:pt x="253149" y="25742"/>
                  </a:lnTo>
                  <a:close/>
                </a:path>
                <a:path w="327659" h="35560">
                  <a:moveTo>
                    <a:pt x="257784" y="26200"/>
                  </a:moveTo>
                  <a:lnTo>
                    <a:pt x="257327" y="25628"/>
                  </a:lnTo>
                  <a:lnTo>
                    <a:pt x="256565" y="25539"/>
                  </a:lnTo>
                  <a:lnTo>
                    <a:pt x="255803" y="25463"/>
                  </a:lnTo>
                  <a:lnTo>
                    <a:pt x="255219" y="25946"/>
                  </a:lnTo>
                  <a:lnTo>
                    <a:pt x="255143" y="26708"/>
                  </a:lnTo>
                  <a:lnTo>
                    <a:pt x="255066" y="27432"/>
                  </a:lnTo>
                  <a:lnTo>
                    <a:pt x="255536" y="28041"/>
                  </a:lnTo>
                  <a:lnTo>
                    <a:pt x="256286" y="28117"/>
                  </a:lnTo>
                  <a:lnTo>
                    <a:pt x="257086" y="28206"/>
                  </a:lnTo>
                  <a:lnTo>
                    <a:pt x="257632" y="27698"/>
                  </a:lnTo>
                  <a:lnTo>
                    <a:pt x="257784" y="26200"/>
                  </a:lnTo>
                  <a:close/>
                </a:path>
                <a:path w="327659" h="35560">
                  <a:moveTo>
                    <a:pt x="262420" y="26670"/>
                  </a:moveTo>
                  <a:lnTo>
                    <a:pt x="261962" y="26073"/>
                  </a:lnTo>
                  <a:lnTo>
                    <a:pt x="260451" y="25933"/>
                  </a:lnTo>
                  <a:lnTo>
                    <a:pt x="259854" y="26416"/>
                  </a:lnTo>
                  <a:lnTo>
                    <a:pt x="259778" y="27165"/>
                  </a:lnTo>
                  <a:lnTo>
                    <a:pt x="259702" y="27901"/>
                  </a:lnTo>
                  <a:lnTo>
                    <a:pt x="260172" y="28511"/>
                  </a:lnTo>
                  <a:lnTo>
                    <a:pt x="260921" y="28587"/>
                  </a:lnTo>
                  <a:lnTo>
                    <a:pt x="261721" y="28663"/>
                  </a:lnTo>
                  <a:lnTo>
                    <a:pt x="262267" y="28168"/>
                  </a:lnTo>
                  <a:lnTo>
                    <a:pt x="262420" y="26670"/>
                  </a:lnTo>
                  <a:close/>
                </a:path>
                <a:path w="327659" h="35560">
                  <a:moveTo>
                    <a:pt x="267055" y="27127"/>
                  </a:moveTo>
                  <a:lnTo>
                    <a:pt x="266598" y="26543"/>
                  </a:lnTo>
                  <a:lnTo>
                    <a:pt x="265074" y="26390"/>
                  </a:lnTo>
                  <a:lnTo>
                    <a:pt x="264490" y="26873"/>
                  </a:lnTo>
                  <a:lnTo>
                    <a:pt x="264414" y="27635"/>
                  </a:lnTo>
                  <a:lnTo>
                    <a:pt x="264350" y="28359"/>
                  </a:lnTo>
                  <a:lnTo>
                    <a:pt x="264807" y="28968"/>
                  </a:lnTo>
                  <a:lnTo>
                    <a:pt x="265557" y="29044"/>
                  </a:lnTo>
                  <a:lnTo>
                    <a:pt x="266357" y="29133"/>
                  </a:lnTo>
                  <a:lnTo>
                    <a:pt x="266915" y="28625"/>
                  </a:lnTo>
                  <a:lnTo>
                    <a:pt x="267055" y="27127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7000"/>
                  </a:lnTo>
                  <a:lnTo>
                    <a:pt x="269722" y="26860"/>
                  </a:lnTo>
                  <a:lnTo>
                    <a:pt x="269125" y="27343"/>
                  </a:lnTo>
                  <a:lnTo>
                    <a:pt x="269062" y="28092"/>
                  </a:lnTo>
                  <a:lnTo>
                    <a:pt x="268986" y="28829"/>
                  </a:lnTo>
                  <a:lnTo>
                    <a:pt x="269443" y="29438"/>
                  </a:lnTo>
                  <a:lnTo>
                    <a:pt x="270192" y="29502"/>
                  </a:lnTo>
                  <a:lnTo>
                    <a:pt x="270992" y="29591"/>
                  </a:lnTo>
                  <a:lnTo>
                    <a:pt x="271551" y="29083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26" y="28054"/>
                  </a:moveTo>
                  <a:lnTo>
                    <a:pt x="275869" y="27482"/>
                  </a:lnTo>
                  <a:lnTo>
                    <a:pt x="275120" y="27393"/>
                  </a:lnTo>
                  <a:lnTo>
                    <a:pt x="274358" y="27317"/>
                  </a:lnTo>
                  <a:lnTo>
                    <a:pt x="273761" y="27800"/>
                  </a:lnTo>
                  <a:lnTo>
                    <a:pt x="273697" y="28562"/>
                  </a:lnTo>
                  <a:lnTo>
                    <a:pt x="273621" y="29286"/>
                  </a:lnTo>
                  <a:lnTo>
                    <a:pt x="274078" y="29895"/>
                  </a:lnTo>
                  <a:lnTo>
                    <a:pt x="274828" y="29972"/>
                  </a:lnTo>
                  <a:lnTo>
                    <a:pt x="275628" y="30048"/>
                  </a:lnTo>
                  <a:lnTo>
                    <a:pt x="276186" y="29552"/>
                  </a:lnTo>
                  <a:lnTo>
                    <a:pt x="276326" y="28054"/>
                  </a:lnTo>
                  <a:close/>
                </a:path>
                <a:path w="327659" h="35560">
                  <a:moveTo>
                    <a:pt x="280974" y="28524"/>
                  </a:moveTo>
                  <a:lnTo>
                    <a:pt x="280504" y="27927"/>
                  </a:lnTo>
                  <a:lnTo>
                    <a:pt x="279006" y="27787"/>
                  </a:lnTo>
                  <a:lnTo>
                    <a:pt x="278409" y="28270"/>
                  </a:lnTo>
                  <a:lnTo>
                    <a:pt x="278333" y="29019"/>
                  </a:lnTo>
                  <a:lnTo>
                    <a:pt x="278257" y="29756"/>
                  </a:lnTo>
                  <a:lnTo>
                    <a:pt x="278714" y="30365"/>
                  </a:lnTo>
                  <a:lnTo>
                    <a:pt x="280276" y="30518"/>
                  </a:lnTo>
                  <a:lnTo>
                    <a:pt x="280822" y="30010"/>
                  </a:lnTo>
                  <a:lnTo>
                    <a:pt x="280974" y="28524"/>
                  </a:lnTo>
                  <a:close/>
                </a:path>
                <a:path w="327659" h="35560">
                  <a:moveTo>
                    <a:pt x="285610" y="28981"/>
                  </a:moveTo>
                  <a:lnTo>
                    <a:pt x="285153" y="28397"/>
                  </a:lnTo>
                  <a:lnTo>
                    <a:pt x="284391" y="28321"/>
                  </a:lnTo>
                  <a:lnTo>
                    <a:pt x="283641" y="28244"/>
                  </a:lnTo>
                  <a:lnTo>
                    <a:pt x="283044" y="28727"/>
                  </a:lnTo>
                  <a:lnTo>
                    <a:pt x="282968" y="29476"/>
                  </a:lnTo>
                  <a:lnTo>
                    <a:pt x="282892" y="30213"/>
                  </a:lnTo>
                  <a:lnTo>
                    <a:pt x="283362" y="30822"/>
                  </a:lnTo>
                  <a:lnTo>
                    <a:pt x="284111" y="30899"/>
                  </a:lnTo>
                  <a:lnTo>
                    <a:pt x="284911" y="30975"/>
                  </a:lnTo>
                  <a:lnTo>
                    <a:pt x="285457" y="30480"/>
                  </a:lnTo>
                  <a:lnTo>
                    <a:pt x="285610" y="28981"/>
                  </a:lnTo>
                  <a:close/>
                </a:path>
                <a:path w="327659" h="35560">
                  <a:moveTo>
                    <a:pt x="290245" y="29438"/>
                  </a:moveTo>
                  <a:lnTo>
                    <a:pt x="289788" y="28854"/>
                  </a:lnTo>
                  <a:lnTo>
                    <a:pt x="288277" y="28714"/>
                  </a:lnTo>
                  <a:lnTo>
                    <a:pt x="287680" y="29197"/>
                  </a:lnTo>
                  <a:lnTo>
                    <a:pt x="287604" y="29946"/>
                  </a:lnTo>
                  <a:lnTo>
                    <a:pt x="287528" y="30683"/>
                  </a:lnTo>
                  <a:lnTo>
                    <a:pt x="287997" y="31280"/>
                  </a:lnTo>
                  <a:lnTo>
                    <a:pt x="288747" y="31356"/>
                  </a:lnTo>
                  <a:lnTo>
                    <a:pt x="289547" y="31445"/>
                  </a:lnTo>
                  <a:lnTo>
                    <a:pt x="290093" y="30937"/>
                  </a:lnTo>
                  <a:lnTo>
                    <a:pt x="290245" y="29438"/>
                  </a:lnTo>
                  <a:close/>
                </a:path>
                <a:path w="327659" h="35560">
                  <a:moveTo>
                    <a:pt x="294881" y="29908"/>
                  </a:moveTo>
                  <a:lnTo>
                    <a:pt x="294424" y="29324"/>
                  </a:lnTo>
                  <a:lnTo>
                    <a:pt x="292912" y="29171"/>
                  </a:lnTo>
                  <a:lnTo>
                    <a:pt x="292315" y="29654"/>
                  </a:lnTo>
                  <a:lnTo>
                    <a:pt x="292239" y="30403"/>
                  </a:lnTo>
                  <a:lnTo>
                    <a:pt x="292176" y="31140"/>
                  </a:lnTo>
                  <a:lnTo>
                    <a:pt x="292633" y="31750"/>
                  </a:lnTo>
                  <a:lnTo>
                    <a:pt x="293382" y="31826"/>
                  </a:lnTo>
                  <a:lnTo>
                    <a:pt x="294182" y="31902"/>
                  </a:lnTo>
                  <a:lnTo>
                    <a:pt x="294741" y="31407"/>
                  </a:lnTo>
                  <a:lnTo>
                    <a:pt x="294881" y="29908"/>
                  </a:lnTo>
                  <a:close/>
                </a:path>
                <a:path w="327659" h="35560">
                  <a:moveTo>
                    <a:pt x="299516" y="30365"/>
                  </a:moveTo>
                  <a:lnTo>
                    <a:pt x="299059" y="29781"/>
                  </a:lnTo>
                  <a:lnTo>
                    <a:pt x="297548" y="29641"/>
                  </a:lnTo>
                  <a:lnTo>
                    <a:pt x="296951" y="30111"/>
                  </a:lnTo>
                  <a:lnTo>
                    <a:pt x="296887" y="30873"/>
                  </a:lnTo>
                  <a:lnTo>
                    <a:pt x="296811" y="31610"/>
                  </a:lnTo>
                  <a:lnTo>
                    <a:pt x="297268" y="32207"/>
                  </a:lnTo>
                  <a:lnTo>
                    <a:pt x="298030" y="32283"/>
                  </a:lnTo>
                  <a:lnTo>
                    <a:pt x="298818" y="32372"/>
                  </a:lnTo>
                  <a:lnTo>
                    <a:pt x="299377" y="31864"/>
                  </a:lnTo>
                  <a:lnTo>
                    <a:pt x="299516" y="30365"/>
                  </a:lnTo>
                  <a:close/>
                </a:path>
                <a:path w="327659" h="35560">
                  <a:moveTo>
                    <a:pt x="304165" y="30835"/>
                  </a:moveTo>
                  <a:lnTo>
                    <a:pt x="303695" y="30238"/>
                  </a:lnTo>
                  <a:lnTo>
                    <a:pt x="302196" y="30099"/>
                  </a:lnTo>
                  <a:lnTo>
                    <a:pt x="301599" y="30581"/>
                  </a:lnTo>
                  <a:lnTo>
                    <a:pt x="301523" y="31330"/>
                  </a:lnTo>
                  <a:lnTo>
                    <a:pt x="301447" y="32067"/>
                  </a:lnTo>
                  <a:lnTo>
                    <a:pt x="301904" y="32677"/>
                  </a:lnTo>
                  <a:lnTo>
                    <a:pt x="302666" y="32753"/>
                  </a:lnTo>
                  <a:lnTo>
                    <a:pt x="303453" y="32829"/>
                  </a:lnTo>
                  <a:lnTo>
                    <a:pt x="304012" y="32334"/>
                  </a:lnTo>
                  <a:lnTo>
                    <a:pt x="304165" y="30835"/>
                  </a:lnTo>
                  <a:close/>
                </a:path>
                <a:path w="327659" h="35560">
                  <a:moveTo>
                    <a:pt x="308800" y="31292"/>
                  </a:moveTo>
                  <a:lnTo>
                    <a:pt x="308330" y="30708"/>
                  </a:lnTo>
                  <a:lnTo>
                    <a:pt x="306832" y="30568"/>
                  </a:lnTo>
                  <a:lnTo>
                    <a:pt x="306235" y="31038"/>
                  </a:lnTo>
                  <a:lnTo>
                    <a:pt x="306158" y="31800"/>
                  </a:lnTo>
                  <a:lnTo>
                    <a:pt x="306082" y="32537"/>
                  </a:lnTo>
                  <a:lnTo>
                    <a:pt x="306539" y="33134"/>
                  </a:lnTo>
                  <a:lnTo>
                    <a:pt x="307301" y="33210"/>
                  </a:lnTo>
                  <a:lnTo>
                    <a:pt x="308089" y="33299"/>
                  </a:lnTo>
                  <a:lnTo>
                    <a:pt x="308648" y="32791"/>
                  </a:lnTo>
                  <a:lnTo>
                    <a:pt x="308800" y="31292"/>
                  </a:lnTo>
                  <a:close/>
                </a:path>
                <a:path w="327659" h="35560">
                  <a:moveTo>
                    <a:pt x="313436" y="31762"/>
                  </a:moveTo>
                  <a:lnTo>
                    <a:pt x="312966" y="31165"/>
                  </a:lnTo>
                  <a:lnTo>
                    <a:pt x="311467" y="31026"/>
                  </a:lnTo>
                  <a:lnTo>
                    <a:pt x="310870" y="31508"/>
                  </a:lnTo>
                  <a:lnTo>
                    <a:pt x="310794" y="32258"/>
                  </a:lnTo>
                  <a:lnTo>
                    <a:pt x="310718" y="32994"/>
                  </a:lnTo>
                  <a:lnTo>
                    <a:pt x="311175" y="33604"/>
                  </a:lnTo>
                  <a:lnTo>
                    <a:pt x="312737" y="33756"/>
                  </a:lnTo>
                  <a:lnTo>
                    <a:pt x="313283" y="33261"/>
                  </a:lnTo>
                  <a:lnTo>
                    <a:pt x="313436" y="31762"/>
                  </a:lnTo>
                  <a:close/>
                </a:path>
                <a:path w="327659" h="35560">
                  <a:moveTo>
                    <a:pt x="318071" y="32219"/>
                  </a:moveTo>
                  <a:lnTo>
                    <a:pt x="317614" y="31635"/>
                  </a:lnTo>
                  <a:lnTo>
                    <a:pt x="316090" y="31483"/>
                  </a:lnTo>
                  <a:lnTo>
                    <a:pt x="315506" y="31965"/>
                  </a:lnTo>
                  <a:lnTo>
                    <a:pt x="315429" y="32727"/>
                  </a:lnTo>
                  <a:lnTo>
                    <a:pt x="315366" y="33451"/>
                  </a:lnTo>
                  <a:lnTo>
                    <a:pt x="315823" y="34061"/>
                  </a:lnTo>
                  <a:lnTo>
                    <a:pt x="316572" y="34137"/>
                  </a:lnTo>
                  <a:lnTo>
                    <a:pt x="317373" y="34226"/>
                  </a:lnTo>
                  <a:lnTo>
                    <a:pt x="317931" y="33718"/>
                  </a:lnTo>
                  <a:lnTo>
                    <a:pt x="318071" y="32219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092"/>
                  </a:lnTo>
                  <a:lnTo>
                    <a:pt x="320738" y="31953"/>
                  </a:lnTo>
                  <a:lnTo>
                    <a:pt x="320141" y="32435"/>
                  </a:lnTo>
                  <a:lnTo>
                    <a:pt x="320065" y="33185"/>
                  </a:lnTo>
                  <a:lnTo>
                    <a:pt x="320001" y="33921"/>
                  </a:lnTo>
                  <a:lnTo>
                    <a:pt x="320459" y="34531"/>
                  </a:lnTo>
                  <a:lnTo>
                    <a:pt x="321208" y="34594"/>
                  </a:lnTo>
                  <a:lnTo>
                    <a:pt x="322008" y="34683"/>
                  </a:lnTo>
                  <a:lnTo>
                    <a:pt x="322567" y="34175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42" y="33147"/>
                  </a:moveTo>
                  <a:lnTo>
                    <a:pt x="326885" y="32575"/>
                  </a:lnTo>
                  <a:lnTo>
                    <a:pt x="326136" y="32486"/>
                  </a:lnTo>
                  <a:lnTo>
                    <a:pt x="325374" y="32410"/>
                  </a:lnTo>
                  <a:lnTo>
                    <a:pt x="324777" y="32893"/>
                  </a:lnTo>
                  <a:lnTo>
                    <a:pt x="324713" y="33655"/>
                  </a:lnTo>
                  <a:lnTo>
                    <a:pt x="324637" y="34378"/>
                  </a:lnTo>
                  <a:lnTo>
                    <a:pt x="325094" y="34988"/>
                  </a:lnTo>
                  <a:lnTo>
                    <a:pt x="325843" y="35064"/>
                  </a:lnTo>
                  <a:lnTo>
                    <a:pt x="326644" y="35140"/>
                  </a:lnTo>
                  <a:lnTo>
                    <a:pt x="327202" y="34645"/>
                  </a:lnTo>
                  <a:lnTo>
                    <a:pt x="327342" y="33147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10283038" y="6364115"/>
              <a:ext cx="594995" cy="31115"/>
            </a:xfrm>
            <a:custGeom>
              <a:avLst/>
              <a:gdLst/>
              <a:ahLst/>
              <a:cxnLst/>
              <a:rect l="l" t="t" r="r" b="b"/>
              <a:pathLst>
                <a:path w="594995" h="31114">
                  <a:moveTo>
                    <a:pt x="2705" y="749"/>
                  </a:moveTo>
                  <a:lnTo>
                    <a:pt x="2247" y="152"/>
                  </a:lnTo>
                  <a:lnTo>
                    <a:pt x="736" y="0"/>
                  </a:lnTo>
                  <a:lnTo>
                    <a:pt x="139" y="482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06" y="2654"/>
                  </a:lnTo>
                  <a:lnTo>
                    <a:pt x="2006" y="2730"/>
                  </a:lnTo>
                  <a:lnTo>
                    <a:pt x="2565" y="2235"/>
                  </a:lnTo>
                  <a:lnTo>
                    <a:pt x="2705" y="749"/>
                  </a:lnTo>
                  <a:close/>
                </a:path>
                <a:path w="594995" h="31114">
                  <a:moveTo>
                    <a:pt x="7353" y="1206"/>
                  </a:moveTo>
                  <a:lnTo>
                    <a:pt x="6883" y="609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092" y="3048"/>
                  </a:lnTo>
                  <a:lnTo>
                    <a:pt x="5854" y="3111"/>
                  </a:lnTo>
                  <a:lnTo>
                    <a:pt x="6642" y="3200"/>
                  </a:lnTo>
                  <a:lnTo>
                    <a:pt x="7200" y="2692"/>
                  </a:lnTo>
                  <a:lnTo>
                    <a:pt x="7353" y="1206"/>
                  </a:lnTo>
                  <a:close/>
                </a:path>
                <a:path w="594995" h="31114">
                  <a:moveTo>
                    <a:pt x="11988" y="1663"/>
                  </a:moveTo>
                  <a:lnTo>
                    <a:pt x="11518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59"/>
                  </a:lnTo>
                  <a:lnTo>
                    <a:pt x="9271" y="2895"/>
                  </a:lnTo>
                  <a:lnTo>
                    <a:pt x="9728" y="3505"/>
                  </a:lnTo>
                  <a:lnTo>
                    <a:pt x="11290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594995" h="31114">
                  <a:moveTo>
                    <a:pt x="16624" y="2120"/>
                  </a:moveTo>
                  <a:lnTo>
                    <a:pt x="16167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06" y="3365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71" y="3619"/>
                  </a:lnTo>
                  <a:lnTo>
                    <a:pt x="16624" y="2120"/>
                  </a:lnTo>
                  <a:close/>
                </a:path>
                <a:path w="594995" h="31114">
                  <a:moveTo>
                    <a:pt x="21259" y="2590"/>
                  </a:moveTo>
                  <a:lnTo>
                    <a:pt x="20802" y="2006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18" y="3086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594995" h="31114">
                  <a:moveTo>
                    <a:pt x="25895" y="3048"/>
                  </a:moveTo>
                  <a:lnTo>
                    <a:pt x="25438" y="2463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53" y="3556"/>
                  </a:lnTo>
                  <a:lnTo>
                    <a:pt x="23190" y="4292"/>
                  </a:lnTo>
                  <a:lnTo>
                    <a:pt x="23647" y="4889"/>
                  </a:lnTo>
                  <a:lnTo>
                    <a:pt x="24396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594995" h="31114">
                  <a:moveTo>
                    <a:pt x="30530" y="3517"/>
                  </a:moveTo>
                  <a:lnTo>
                    <a:pt x="30073" y="2933"/>
                  </a:lnTo>
                  <a:lnTo>
                    <a:pt x="28562" y="2781"/>
                  </a:lnTo>
                  <a:lnTo>
                    <a:pt x="27965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44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30" y="3517"/>
                  </a:lnTo>
                  <a:close/>
                </a:path>
                <a:path w="594995" h="31114">
                  <a:moveTo>
                    <a:pt x="35179" y="3975"/>
                  </a:moveTo>
                  <a:lnTo>
                    <a:pt x="34709" y="3390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80" y="5892"/>
                  </a:lnTo>
                  <a:lnTo>
                    <a:pt x="34467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594995" h="31114">
                  <a:moveTo>
                    <a:pt x="39814" y="4445"/>
                  </a:moveTo>
                  <a:lnTo>
                    <a:pt x="39344" y="3860"/>
                  </a:lnTo>
                  <a:lnTo>
                    <a:pt x="37846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096" y="5676"/>
                  </a:lnTo>
                  <a:lnTo>
                    <a:pt x="37553" y="6286"/>
                  </a:lnTo>
                  <a:lnTo>
                    <a:pt x="38315" y="6362"/>
                  </a:lnTo>
                  <a:lnTo>
                    <a:pt x="39116" y="6438"/>
                  </a:lnTo>
                  <a:lnTo>
                    <a:pt x="39662" y="5943"/>
                  </a:lnTo>
                  <a:lnTo>
                    <a:pt x="39814" y="4445"/>
                  </a:lnTo>
                  <a:close/>
                </a:path>
                <a:path w="594995" h="31114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32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297" y="6400"/>
                  </a:lnTo>
                  <a:lnTo>
                    <a:pt x="44450" y="4902"/>
                  </a:lnTo>
                  <a:close/>
                </a:path>
                <a:path w="594995" h="31114">
                  <a:moveTo>
                    <a:pt x="49085" y="5359"/>
                  </a:moveTo>
                  <a:lnTo>
                    <a:pt x="48628" y="4775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7586" y="7277"/>
                  </a:lnTo>
                  <a:lnTo>
                    <a:pt x="48387" y="7366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594995" h="31114">
                  <a:moveTo>
                    <a:pt x="53721" y="5829"/>
                  </a:moveTo>
                  <a:lnTo>
                    <a:pt x="53263" y="5257"/>
                  </a:lnTo>
                  <a:lnTo>
                    <a:pt x="52514" y="5168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22" y="7747"/>
                  </a:lnTo>
                  <a:lnTo>
                    <a:pt x="53022" y="7823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594995" h="31114">
                  <a:moveTo>
                    <a:pt x="58356" y="6286"/>
                  </a:moveTo>
                  <a:lnTo>
                    <a:pt x="57899" y="5702"/>
                  </a:lnTo>
                  <a:lnTo>
                    <a:pt x="56388" y="5562"/>
                  </a:lnTo>
                  <a:lnTo>
                    <a:pt x="55791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7670" y="8293"/>
                  </a:lnTo>
                  <a:lnTo>
                    <a:pt x="58216" y="7785"/>
                  </a:lnTo>
                  <a:lnTo>
                    <a:pt x="58356" y="6286"/>
                  </a:lnTo>
                  <a:close/>
                </a:path>
                <a:path w="594995" h="31114">
                  <a:moveTo>
                    <a:pt x="63004" y="6756"/>
                  </a:moveTo>
                  <a:lnTo>
                    <a:pt x="62534" y="6172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44" y="8597"/>
                  </a:lnTo>
                  <a:lnTo>
                    <a:pt x="61506" y="8674"/>
                  </a:lnTo>
                  <a:lnTo>
                    <a:pt x="62293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594995" h="31114">
                  <a:moveTo>
                    <a:pt x="67640" y="7213"/>
                  </a:moveTo>
                  <a:lnTo>
                    <a:pt x="67170" y="6642"/>
                  </a:lnTo>
                  <a:lnTo>
                    <a:pt x="66421" y="6553"/>
                  </a:lnTo>
                  <a:lnTo>
                    <a:pt x="65671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22" y="8458"/>
                  </a:lnTo>
                  <a:lnTo>
                    <a:pt x="65379" y="9055"/>
                  </a:lnTo>
                  <a:lnTo>
                    <a:pt x="66141" y="9131"/>
                  </a:lnTo>
                  <a:lnTo>
                    <a:pt x="66929" y="9220"/>
                  </a:lnTo>
                  <a:lnTo>
                    <a:pt x="67487" y="8712"/>
                  </a:lnTo>
                  <a:lnTo>
                    <a:pt x="67640" y="7213"/>
                  </a:lnTo>
                  <a:close/>
                </a:path>
                <a:path w="594995" h="31114">
                  <a:moveTo>
                    <a:pt x="72275" y="7683"/>
                  </a:moveTo>
                  <a:lnTo>
                    <a:pt x="71818" y="7099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57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23" y="9182"/>
                  </a:lnTo>
                  <a:lnTo>
                    <a:pt x="72275" y="7683"/>
                  </a:lnTo>
                  <a:close/>
                </a:path>
                <a:path w="594995" h="31114">
                  <a:moveTo>
                    <a:pt x="76911" y="8140"/>
                  </a:moveTo>
                  <a:lnTo>
                    <a:pt x="76454" y="7556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69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594995" h="31114">
                  <a:moveTo>
                    <a:pt x="81546" y="8610"/>
                  </a:moveTo>
                  <a:lnTo>
                    <a:pt x="81089" y="8013"/>
                  </a:lnTo>
                  <a:lnTo>
                    <a:pt x="79578" y="7874"/>
                  </a:lnTo>
                  <a:lnTo>
                    <a:pt x="78981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48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46" y="8610"/>
                  </a:lnTo>
                  <a:close/>
                </a:path>
                <a:path w="594995" h="31114">
                  <a:moveTo>
                    <a:pt x="86194" y="9067"/>
                  </a:moveTo>
                  <a:lnTo>
                    <a:pt x="85725" y="8483"/>
                  </a:lnTo>
                  <a:lnTo>
                    <a:pt x="84226" y="8343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09"/>
                  </a:lnTo>
                  <a:lnTo>
                    <a:pt x="84696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594995" h="31114">
                  <a:moveTo>
                    <a:pt x="358254" y="5029"/>
                  </a:moveTo>
                  <a:lnTo>
                    <a:pt x="357797" y="4457"/>
                  </a:lnTo>
                  <a:lnTo>
                    <a:pt x="357047" y="4368"/>
                  </a:lnTo>
                  <a:lnTo>
                    <a:pt x="356285" y="4292"/>
                  </a:lnTo>
                  <a:lnTo>
                    <a:pt x="355688" y="4775"/>
                  </a:lnTo>
                  <a:lnTo>
                    <a:pt x="355625" y="5537"/>
                  </a:lnTo>
                  <a:lnTo>
                    <a:pt x="355549" y="6261"/>
                  </a:lnTo>
                  <a:lnTo>
                    <a:pt x="356006" y="6870"/>
                  </a:lnTo>
                  <a:lnTo>
                    <a:pt x="356755" y="6946"/>
                  </a:lnTo>
                  <a:lnTo>
                    <a:pt x="357555" y="7023"/>
                  </a:lnTo>
                  <a:lnTo>
                    <a:pt x="358114" y="6527"/>
                  </a:lnTo>
                  <a:lnTo>
                    <a:pt x="358254" y="5029"/>
                  </a:lnTo>
                  <a:close/>
                </a:path>
                <a:path w="594995" h="31114">
                  <a:moveTo>
                    <a:pt x="362889" y="5486"/>
                  </a:moveTo>
                  <a:lnTo>
                    <a:pt x="362432" y="4902"/>
                  </a:lnTo>
                  <a:lnTo>
                    <a:pt x="360921" y="4762"/>
                  </a:lnTo>
                  <a:lnTo>
                    <a:pt x="360324" y="5245"/>
                  </a:lnTo>
                  <a:lnTo>
                    <a:pt x="360260" y="5994"/>
                  </a:lnTo>
                  <a:lnTo>
                    <a:pt x="360184" y="6731"/>
                  </a:lnTo>
                  <a:lnTo>
                    <a:pt x="360641" y="7340"/>
                  </a:lnTo>
                  <a:lnTo>
                    <a:pt x="362204" y="7493"/>
                  </a:lnTo>
                  <a:lnTo>
                    <a:pt x="362750" y="6985"/>
                  </a:lnTo>
                  <a:lnTo>
                    <a:pt x="362889" y="5486"/>
                  </a:lnTo>
                  <a:close/>
                </a:path>
                <a:path w="594995" h="31114">
                  <a:moveTo>
                    <a:pt x="367538" y="5956"/>
                  </a:moveTo>
                  <a:lnTo>
                    <a:pt x="367068" y="5372"/>
                  </a:lnTo>
                  <a:lnTo>
                    <a:pt x="365569" y="5219"/>
                  </a:lnTo>
                  <a:lnTo>
                    <a:pt x="364972" y="5702"/>
                  </a:lnTo>
                  <a:lnTo>
                    <a:pt x="364896" y="6451"/>
                  </a:lnTo>
                  <a:lnTo>
                    <a:pt x="364820" y="7188"/>
                  </a:lnTo>
                  <a:lnTo>
                    <a:pt x="365277" y="7797"/>
                  </a:lnTo>
                  <a:lnTo>
                    <a:pt x="366839" y="7950"/>
                  </a:lnTo>
                  <a:lnTo>
                    <a:pt x="367385" y="7454"/>
                  </a:lnTo>
                  <a:lnTo>
                    <a:pt x="367538" y="5956"/>
                  </a:lnTo>
                  <a:close/>
                </a:path>
                <a:path w="594995" h="31114">
                  <a:moveTo>
                    <a:pt x="372173" y="6413"/>
                  </a:moveTo>
                  <a:lnTo>
                    <a:pt x="371716" y="5829"/>
                  </a:lnTo>
                  <a:lnTo>
                    <a:pt x="370192" y="5689"/>
                  </a:lnTo>
                  <a:lnTo>
                    <a:pt x="369608" y="6172"/>
                  </a:lnTo>
                  <a:lnTo>
                    <a:pt x="369531" y="6921"/>
                  </a:lnTo>
                  <a:lnTo>
                    <a:pt x="369455" y="7658"/>
                  </a:lnTo>
                  <a:lnTo>
                    <a:pt x="369925" y="8267"/>
                  </a:lnTo>
                  <a:lnTo>
                    <a:pt x="370674" y="8331"/>
                  </a:lnTo>
                  <a:lnTo>
                    <a:pt x="371475" y="8420"/>
                  </a:lnTo>
                  <a:lnTo>
                    <a:pt x="372021" y="7912"/>
                  </a:lnTo>
                  <a:lnTo>
                    <a:pt x="372173" y="6413"/>
                  </a:lnTo>
                  <a:close/>
                </a:path>
                <a:path w="594995" h="31114">
                  <a:moveTo>
                    <a:pt x="376809" y="6883"/>
                  </a:moveTo>
                  <a:lnTo>
                    <a:pt x="376351" y="6299"/>
                  </a:lnTo>
                  <a:lnTo>
                    <a:pt x="374840" y="6146"/>
                  </a:lnTo>
                  <a:lnTo>
                    <a:pt x="374243" y="6629"/>
                  </a:lnTo>
                  <a:lnTo>
                    <a:pt x="374167" y="7378"/>
                  </a:lnTo>
                  <a:lnTo>
                    <a:pt x="374103" y="8115"/>
                  </a:lnTo>
                  <a:lnTo>
                    <a:pt x="374561" y="8724"/>
                  </a:lnTo>
                  <a:lnTo>
                    <a:pt x="375310" y="8801"/>
                  </a:lnTo>
                  <a:lnTo>
                    <a:pt x="376110" y="8877"/>
                  </a:lnTo>
                  <a:lnTo>
                    <a:pt x="376656" y="8382"/>
                  </a:lnTo>
                  <a:lnTo>
                    <a:pt x="376809" y="6883"/>
                  </a:lnTo>
                  <a:close/>
                </a:path>
                <a:path w="594995" h="31114">
                  <a:moveTo>
                    <a:pt x="381444" y="7340"/>
                  </a:moveTo>
                  <a:lnTo>
                    <a:pt x="380987" y="6756"/>
                  </a:lnTo>
                  <a:lnTo>
                    <a:pt x="379476" y="6616"/>
                  </a:lnTo>
                  <a:lnTo>
                    <a:pt x="378879" y="7086"/>
                  </a:lnTo>
                  <a:lnTo>
                    <a:pt x="378815" y="7848"/>
                  </a:lnTo>
                  <a:lnTo>
                    <a:pt x="378739" y="8585"/>
                  </a:lnTo>
                  <a:lnTo>
                    <a:pt x="379196" y="9182"/>
                  </a:lnTo>
                  <a:lnTo>
                    <a:pt x="379945" y="9258"/>
                  </a:lnTo>
                  <a:lnTo>
                    <a:pt x="380746" y="9347"/>
                  </a:lnTo>
                  <a:lnTo>
                    <a:pt x="381304" y="8839"/>
                  </a:lnTo>
                  <a:lnTo>
                    <a:pt x="381444" y="7340"/>
                  </a:lnTo>
                  <a:close/>
                </a:path>
                <a:path w="594995" h="31114">
                  <a:moveTo>
                    <a:pt x="386080" y="7810"/>
                  </a:moveTo>
                  <a:lnTo>
                    <a:pt x="385622" y="7213"/>
                  </a:lnTo>
                  <a:lnTo>
                    <a:pt x="384111" y="7073"/>
                  </a:lnTo>
                  <a:lnTo>
                    <a:pt x="383514" y="7556"/>
                  </a:lnTo>
                  <a:lnTo>
                    <a:pt x="383451" y="8305"/>
                  </a:lnTo>
                  <a:lnTo>
                    <a:pt x="383374" y="9042"/>
                  </a:lnTo>
                  <a:lnTo>
                    <a:pt x="383832" y="9652"/>
                  </a:lnTo>
                  <a:lnTo>
                    <a:pt x="385394" y="9804"/>
                  </a:lnTo>
                  <a:lnTo>
                    <a:pt x="385940" y="9296"/>
                  </a:lnTo>
                  <a:lnTo>
                    <a:pt x="386080" y="7810"/>
                  </a:lnTo>
                  <a:close/>
                </a:path>
                <a:path w="594995" h="31114">
                  <a:moveTo>
                    <a:pt x="390715" y="8267"/>
                  </a:moveTo>
                  <a:lnTo>
                    <a:pt x="390258" y="7683"/>
                  </a:lnTo>
                  <a:lnTo>
                    <a:pt x="388747" y="7531"/>
                  </a:lnTo>
                  <a:lnTo>
                    <a:pt x="388150" y="8013"/>
                  </a:lnTo>
                  <a:lnTo>
                    <a:pt x="388086" y="8775"/>
                  </a:lnTo>
                  <a:lnTo>
                    <a:pt x="388010" y="9499"/>
                  </a:lnTo>
                  <a:lnTo>
                    <a:pt x="388467" y="10109"/>
                  </a:lnTo>
                  <a:lnTo>
                    <a:pt x="390029" y="10274"/>
                  </a:lnTo>
                  <a:lnTo>
                    <a:pt x="390575" y="9766"/>
                  </a:lnTo>
                  <a:lnTo>
                    <a:pt x="390715" y="8267"/>
                  </a:lnTo>
                  <a:close/>
                </a:path>
                <a:path w="594995" h="31114">
                  <a:moveTo>
                    <a:pt x="395363" y="8737"/>
                  </a:moveTo>
                  <a:lnTo>
                    <a:pt x="394893" y="8140"/>
                  </a:lnTo>
                  <a:lnTo>
                    <a:pt x="393395" y="8001"/>
                  </a:lnTo>
                  <a:lnTo>
                    <a:pt x="392798" y="8483"/>
                  </a:lnTo>
                  <a:lnTo>
                    <a:pt x="392722" y="9232"/>
                  </a:lnTo>
                  <a:lnTo>
                    <a:pt x="392645" y="9969"/>
                  </a:lnTo>
                  <a:lnTo>
                    <a:pt x="393103" y="10579"/>
                  </a:lnTo>
                  <a:lnTo>
                    <a:pt x="393865" y="10642"/>
                  </a:lnTo>
                  <a:lnTo>
                    <a:pt x="394652" y="10731"/>
                  </a:lnTo>
                  <a:lnTo>
                    <a:pt x="395211" y="10223"/>
                  </a:lnTo>
                  <a:lnTo>
                    <a:pt x="395363" y="8737"/>
                  </a:lnTo>
                  <a:close/>
                </a:path>
                <a:path w="594995" h="31114">
                  <a:moveTo>
                    <a:pt x="399999" y="9194"/>
                  </a:moveTo>
                  <a:lnTo>
                    <a:pt x="399542" y="8610"/>
                  </a:lnTo>
                  <a:lnTo>
                    <a:pt x="398030" y="8458"/>
                  </a:lnTo>
                  <a:lnTo>
                    <a:pt x="397433" y="8940"/>
                  </a:lnTo>
                  <a:lnTo>
                    <a:pt x="397357" y="9702"/>
                  </a:lnTo>
                  <a:lnTo>
                    <a:pt x="397281" y="10426"/>
                  </a:lnTo>
                  <a:lnTo>
                    <a:pt x="397751" y="11036"/>
                  </a:lnTo>
                  <a:lnTo>
                    <a:pt x="398500" y="11112"/>
                  </a:lnTo>
                  <a:lnTo>
                    <a:pt x="399300" y="11201"/>
                  </a:lnTo>
                  <a:lnTo>
                    <a:pt x="399846" y="10693"/>
                  </a:lnTo>
                  <a:lnTo>
                    <a:pt x="399999" y="9194"/>
                  </a:lnTo>
                  <a:close/>
                </a:path>
                <a:path w="594995" h="31114">
                  <a:moveTo>
                    <a:pt x="404634" y="9664"/>
                  </a:moveTo>
                  <a:lnTo>
                    <a:pt x="404177" y="9080"/>
                  </a:lnTo>
                  <a:lnTo>
                    <a:pt x="403428" y="9004"/>
                  </a:lnTo>
                  <a:lnTo>
                    <a:pt x="402666" y="8928"/>
                  </a:lnTo>
                  <a:lnTo>
                    <a:pt x="402069" y="9410"/>
                  </a:lnTo>
                  <a:lnTo>
                    <a:pt x="401993" y="10160"/>
                  </a:lnTo>
                  <a:lnTo>
                    <a:pt x="401929" y="10896"/>
                  </a:lnTo>
                  <a:lnTo>
                    <a:pt x="402386" y="11506"/>
                  </a:lnTo>
                  <a:lnTo>
                    <a:pt x="403136" y="11569"/>
                  </a:lnTo>
                  <a:lnTo>
                    <a:pt x="403936" y="11658"/>
                  </a:lnTo>
                  <a:lnTo>
                    <a:pt x="404495" y="11150"/>
                  </a:lnTo>
                  <a:lnTo>
                    <a:pt x="404634" y="9664"/>
                  </a:lnTo>
                  <a:close/>
                </a:path>
                <a:path w="594995" h="31114">
                  <a:moveTo>
                    <a:pt x="409282" y="10121"/>
                  </a:moveTo>
                  <a:lnTo>
                    <a:pt x="408813" y="9537"/>
                  </a:lnTo>
                  <a:lnTo>
                    <a:pt x="407301" y="9385"/>
                  </a:lnTo>
                  <a:lnTo>
                    <a:pt x="406704" y="9867"/>
                  </a:lnTo>
                  <a:lnTo>
                    <a:pt x="406628" y="10629"/>
                  </a:lnTo>
                  <a:lnTo>
                    <a:pt x="406552" y="11353"/>
                  </a:lnTo>
                  <a:lnTo>
                    <a:pt x="407022" y="11963"/>
                  </a:lnTo>
                  <a:lnTo>
                    <a:pt x="408584" y="12128"/>
                  </a:lnTo>
                  <a:lnTo>
                    <a:pt x="409117" y="11620"/>
                  </a:lnTo>
                  <a:lnTo>
                    <a:pt x="409194" y="10871"/>
                  </a:lnTo>
                  <a:lnTo>
                    <a:pt x="409282" y="10121"/>
                  </a:lnTo>
                  <a:close/>
                </a:path>
                <a:path w="594995" h="31114">
                  <a:moveTo>
                    <a:pt x="413905" y="10579"/>
                  </a:moveTo>
                  <a:lnTo>
                    <a:pt x="413448" y="9994"/>
                  </a:lnTo>
                  <a:lnTo>
                    <a:pt x="411937" y="9855"/>
                  </a:lnTo>
                  <a:lnTo>
                    <a:pt x="411340" y="10337"/>
                  </a:lnTo>
                  <a:lnTo>
                    <a:pt x="411276" y="11087"/>
                  </a:lnTo>
                  <a:lnTo>
                    <a:pt x="411200" y="11823"/>
                  </a:lnTo>
                  <a:lnTo>
                    <a:pt x="411657" y="12433"/>
                  </a:lnTo>
                  <a:lnTo>
                    <a:pt x="412419" y="12496"/>
                  </a:lnTo>
                  <a:lnTo>
                    <a:pt x="413207" y="12585"/>
                  </a:lnTo>
                  <a:lnTo>
                    <a:pt x="413766" y="12077"/>
                  </a:lnTo>
                  <a:lnTo>
                    <a:pt x="413905" y="10579"/>
                  </a:lnTo>
                  <a:close/>
                </a:path>
                <a:path w="594995" h="31114">
                  <a:moveTo>
                    <a:pt x="418553" y="11049"/>
                  </a:moveTo>
                  <a:lnTo>
                    <a:pt x="418084" y="10464"/>
                  </a:lnTo>
                  <a:lnTo>
                    <a:pt x="417334" y="10388"/>
                  </a:lnTo>
                  <a:lnTo>
                    <a:pt x="416585" y="10312"/>
                  </a:lnTo>
                  <a:lnTo>
                    <a:pt x="415988" y="10795"/>
                  </a:lnTo>
                  <a:lnTo>
                    <a:pt x="415912" y="11544"/>
                  </a:lnTo>
                  <a:lnTo>
                    <a:pt x="415836" y="12280"/>
                  </a:lnTo>
                  <a:lnTo>
                    <a:pt x="416293" y="12890"/>
                  </a:lnTo>
                  <a:lnTo>
                    <a:pt x="417055" y="12966"/>
                  </a:lnTo>
                  <a:lnTo>
                    <a:pt x="417855" y="13042"/>
                  </a:lnTo>
                  <a:lnTo>
                    <a:pt x="418401" y="12547"/>
                  </a:lnTo>
                  <a:lnTo>
                    <a:pt x="418553" y="11049"/>
                  </a:lnTo>
                  <a:close/>
                </a:path>
                <a:path w="594995" h="31114">
                  <a:moveTo>
                    <a:pt x="423189" y="11506"/>
                  </a:moveTo>
                  <a:lnTo>
                    <a:pt x="422732" y="10922"/>
                  </a:lnTo>
                  <a:lnTo>
                    <a:pt x="421220" y="10782"/>
                  </a:lnTo>
                  <a:lnTo>
                    <a:pt x="420624" y="11264"/>
                  </a:lnTo>
                  <a:lnTo>
                    <a:pt x="420547" y="12014"/>
                  </a:lnTo>
                  <a:lnTo>
                    <a:pt x="420471" y="12750"/>
                  </a:lnTo>
                  <a:lnTo>
                    <a:pt x="420941" y="13347"/>
                  </a:lnTo>
                  <a:lnTo>
                    <a:pt x="421690" y="13423"/>
                  </a:lnTo>
                  <a:lnTo>
                    <a:pt x="422490" y="13512"/>
                  </a:lnTo>
                  <a:lnTo>
                    <a:pt x="423037" y="13004"/>
                  </a:lnTo>
                  <a:lnTo>
                    <a:pt x="423189" y="11506"/>
                  </a:lnTo>
                  <a:close/>
                </a:path>
                <a:path w="594995" h="31114">
                  <a:moveTo>
                    <a:pt x="427824" y="11976"/>
                  </a:moveTo>
                  <a:lnTo>
                    <a:pt x="427367" y="11391"/>
                  </a:lnTo>
                  <a:lnTo>
                    <a:pt x="425856" y="11239"/>
                  </a:lnTo>
                  <a:lnTo>
                    <a:pt x="425259" y="11722"/>
                  </a:lnTo>
                  <a:lnTo>
                    <a:pt x="425183" y="12471"/>
                  </a:lnTo>
                  <a:lnTo>
                    <a:pt x="425107" y="13208"/>
                  </a:lnTo>
                  <a:lnTo>
                    <a:pt x="425577" y="13817"/>
                  </a:lnTo>
                  <a:lnTo>
                    <a:pt x="427126" y="13970"/>
                  </a:lnTo>
                  <a:lnTo>
                    <a:pt x="427672" y="13474"/>
                  </a:lnTo>
                  <a:lnTo>
                    <a:pt x="427824" y="11976"/>
                  </a:lnTo>
                  <a:close/>
                </a:path>
                <a:path w="594995" h="31114">
                  <a:moveTo>
                    <a:pt x="432460" y="12433"/>
                  </a:moveTo>
                  <a:lnTo>
                    <a:pt x="432003" y="11849"/>
                  </a:lnTo>
                  <a:lnTo>
                    <a:pt x="430491" y="11709"/>
                  </a:lnTo>
                  <a:lnTo>
                    <a:pt x="429895" y="12179"/>
                  </a:lnTo>
                  <a:lnTo>
                    <a:pt x="429818" y="12941"/>
                  </a:lnTo>
                  <a:lnTo>
                    <a:pt x="429755" y="13677"/>
                  </a:lnTo>
                  <a:lnTo>
                    <a:pt x="430212" y="14274"/>
                  </a:lnTo>
                  <a:lnTo>
                    <a:pt x="430961" y="14351"/>
                  </a:lnTo>
                  <a:lnTo>
                    <a:pt x="431761" y="14439"/>
                  </a:lnTo>
                  <a:lnTo>
                    <a:pt x="432320" y="13931"/>
                  </a:lnTo>
                  <a:lnTo>
                    <a:pt x="432460" y="12433"/>
                  </a:lnTo>
                  <a:close/>
                </a:path>
                <a:path w="594995" h="31114">
                  <a:moveTo>
                    <a:pt x="437095" y="12903"/>
                  </a:moveTo>
                  <a:lnTo>
                    <a:pt x="436638" y="12319"/>
                  </a:lnTo>
                  <a:lnTo>
                    <a:pt x="435114" y="12166"/>
                  </a:lnTo>
                  <a:lnTo>
                    <a:pt x="434530" y="12649"/>
                  </a:lnTo>
                  <a:lnTo>
                    <a:pt x="434467" y="13398"/>
                  </a:lnTo>
                  <a:lnTo>
                    <a:pt x="434390" y="14135"/>
                  </a:lnTo>
                  <a:lnTo>
                    <a:pt x="434848" y="14744"/>
                  </a:lnTo>
                  <a:lnTo>
                    <a:pt x="435597" y="14820"/>
                  </a:lnTo>
                  <a:lnTo>
                    <a:pt x="436397" y="14897"/>
                  </a:lnTo>
                  <a:lnTo>
                    <a:pt x="436956" y="14401"/>
                  </a:lnTo>
                  <a:lnTo>
                    <a:pt x="437095" y="12903"/>
                  </a:lnTo>
                  <a:close/>
                </a:path>
                <a:path w="594995" h="31114">
                  <a:moveTo>
                    <a:pt x="441731" y="13360"/>
                  </a:moveTo>
                  <a:lnTo>
                    <a:pt x="441274" y="12776"/>
                  </a:lnTo>
                  <a:lnTo>
                    <a:pt x="439762" y="12636"/>
                  </a:lnTo>
                  <a:lnTo>
                    <a:pt x="439166" y="13106"/>
                  </a:lnTo>
                  <a:lnTo>
                    <a:pt x="439102" y="13868"/>
                  </a:lnTo>
                  <a:lnTo>
                    <a:pt x="439026" y="14605"/>
                  </a:lnTo>
                  <a:lnTo>
                    <a:pt x="439483" y="15201"/>
                  </a:lnTo>
                  <a:lnTo>
                    <a:pt x="440245" y="15278"/>
                  </a:lnTo>
                  <a:lnTo>
                    <a:pt x="441032" y="15367"/>
                  </a:lnTo>
                  <a:lnTo>
                    <a:pt x="441591" y="14859"/>
                  </a:lnTo>
                  <a:lnTo>
                    <a:pt x="441731" y="13360"/>
                  </a:lnTo>
                  <a:close/>
                </a:path>
                <a:path w="594995" h="31114">
                  <a:moveTo>
                    <a:pt x="446379" y="13830"/>
                  </a:moveTo>
                  <a:lnTo>
                    <a:pt x="445909" y="13233"/>
                  </a:lnTo>
                  <a:lnTo>
                    <a:pt x="444398" y="13093"/>
                  </a:lnTo>
                  <a:lnTo>
                    <a:pt x="443814" y="13576"/>
                  </a:lnTo>
                  <a:lnTo>
                    <a:pt x="443738" y="14325"/>
                  </a:lnTo>
                  <a:lnTo>
                    <a:pt x="443661" y="15062"/>
                  </a:lnTo>
                  <a:lnTo>
                    <a:pt x="444119" y="15671"/>
                  </a:lnTo>
                  <a:lnTo>
                    <a:pt x="444881" y="15748"/>
                  </a:lnTo>
                  <a:lnTo>
                    <a:pt x="445668" y="15824"/>
                  </a:lnTo>
                  <a:lnTo>
                    <a:pt x="446227" y="15328"/>
                  </a:lnTo>
                  <a:lnTo>
                    <a:pt x="446379" y="13830"/>
                  </a:lnTo>
                  <a:close/>
                </a:path>
                <a:path w="594995" h="31114">
                  <a:moveTo>
                    <a:pt x="451015" y="14287"/>
                  </a:moveTo>
                  <a:lnTo>
                    <a:pt x="450545" y="13703"/>
                  </a:lnTo>
                  <a:lnTo>
                    <a:pt x="449046" y="13550"/>
                  </a:lnTo>
                  <a:lnTo>
                    <a:pt x="448449" y="14033"/>
                  </a:lnTo>
                  <a:lnTo>
                    <a:pt x="448373" y="14795"/>
                  </a:lnTo>
                  <a:lnTo>
                    <a:pt x="448297" y="15519"/>
                  </a:lnTo>
                  <a:lnTo>
                    <a:pt x="448754" y="16129"/>
                  </a:lnTo>
                  <a:lnTo>
                    <a:pt x="450316" y="16281"/>
                  </a:lnTo>
                  <a:lnTo>
                    <a:pt x="450862" y="15786"/>
                  </a:lnTo>
                  <a:lnTo>
                    <a:pt x="451015" y="14287"/>
                  </a:lnTo>
                  <a:close/>
                </a:path>
                <a:path w="594995" h="31114">
                  <a:moveTo>
                    <a:pt x="455650" y="14757"/>
                  </a:moveTo>
                  <a:lnTo>
                    <a:pt x="455193" y="14160"/>
                  </a:lnTo>
                  <a:lnTo>
                    <a:pt x="453682" y="14020"/>
                  </a:lnTo>
                  <a:lnTo>
                    <a:pt x="453085" y="14503"/>
                  </a:lnTo>
                  <a:lnTo>
                    <a:pt x="453009" y="15252"/>
                  </a:lnTo>
                  <a:lnTo>
                    <a:pt x="452932" y="15989"/>
                  </a:lnTo>
                  <a:lnTo>
                    <a:pt x="453402" y="16598"/>
                  </a:lnTo>
                  <a:lnTo>
                    <a:pt x="454152" y="16662"/>
                  </a:lnTo>
                  <a:lnTo>
                    <a:pt x="454952" y="16751"/>
                  </a:lnTo>
                  <a:lnTo>
                    <a:pt x="455498" y="16243"/>
                  </a:lnTo>
                  <a:lnTo>
                    <a:pt x="455650" y="14757"/>
                  </a:lnTo>
                  <a:close/>
                </a:path>
                <a:path w="594995" h="31114">
                  <a:moveTo>
                    <a:pt x="460286" y="15214"/>
                  </a:moveTo>
                  <a:lnTo>
                    <a:pt x="459828" y="14630"/>
                  </a:lnTo>
                  <a:lnTo>
                    <a:pt x="458317" y="14478"/>
                  </a:lnTo>
                  <a:lnTo>
                    <a:pt x="457720" y="14960"/>
                  </a:lnTo>
                  <a:lnTo>
                    <a:pt x="457644" y="15722"/>
                  </a:lnTo>
                  <a:lnTo>
                    <a:pt x="457581" y="16446"/>
                  </a:lnTo>
                  <a:lnTo>
                    <a:pt x="458038" y="17056"/>
                  </a:lnTo>
                  <a:lnTo>
                    <a:pt x="458787" y="17132"/>
                  </a:lnTo>
                  <a:lnTo>
                    <a:pt x="459587" y="17208"/>
                  </a:lnTo>
                  <a:lnTo>
                    <a:pt x="460146" y="16713"/>
                  </a:lnTo>
                  <a:lnTo>
                    <a:pt x="460286" y="15214"/>
                  </a:lnTo>
                  <a:close/>
                </a:path>
                <a:path w="594995" h="31114">
                  <a:moveTo>
                    <a:pt x="464921" y="15671"/>
                  </a:moveTo>
                  <a:lnTo>
                    <a:pt x="464464" y="15087"/>
                  </a:lnTo>
                  <a:lnTo>
                    <a:pt x="462953" y="14947"/>
                  </a:lnTo>
                  <a:lnTo>
                    <a:pt x="462356" y="15430"/>
                  </a:lnTo>
                  <a:lnTo>
                    <a:pt x="462292" y="16179"/>
                  </a:lnTo>
                  <a:lnTo>
                    <a:pt x="462216" y="16916"/>
                  </a:lnTo>
                  <a:lnTo>
                    <a:pt x="462673" y="17526"/>
                  </a:lnTo>
                  <a:lnTo>
                    <a:pt x="463423" y="17589"/>
                  </a:lnTo>
                  <a:lnTo>
                    <a:pt x="464223" y="17678"/>
                  </a:lnTo>
                  <a:lnTo>
                    <a:pt x="464781" y="17170"/>
                  </a:lnTo>
                  <a:lnTo>
                    <a:pt x="464921" y="15671"/>
                  </a:lnTo>
                  <a:close/>
                </a:path>
                <a:path w="594995" h="31114">
                  <a:moveTo>
                    <a:pt x="469569" y="16141"/>
                  </a:moveTo>
                  <a:lnTo>
                    <a:pt x="469099" y="15557"/>
                  </a:lnTo>
                  <a:lnTo>
                    <a:pt x="467601" y="15405"/>
                  </a:lnTo>
                  <a:lnTo>
                    <a:pt x="467004" y="15887"/>
                  </a:lnTo>
                  <a:lnTo>
                    <a:pt x="466928" y="16649"/>
                  </a:lnTo>
                  <a:lnTo>
                    <a:pt x="466852" y="17373"/>
                  </a:lnTo>
                  <a:lnTo>
                    <a:pt x="467309" y="17983"/>
                  </a:lnTo>
                  <a:lnTo>
                    <a:pt x="468071" y="18059"/>
                  </a:lnTo>
                  <a:lnTo>
                    <a:pt x="468858" y="18135"/>
                  </a:lnTo>
                  <a:lnTo>
                    <a:pt x="469417" y="17640"/>
                  </a:lnTo>
                  <a:lnTo>
                    <a:pt x="469569" y="16141"/>
                  </a:lnTo>
                  <a:close/>
                </a:path>
                <a:path w="594995" h="31114">
                  <a:moveTo>
                    <a:pt x="474205" y="16598"/>
                  </a:moveTo>
                  <a:lnTo>
                    <a:pt x="473735" y="16027"/>
                  </a:lnTo>
                  <a:lnTo>
                    <a:pt x="472986" y="15938"/>
                  </a:lnTo>
                  <a:lnTo>
                    <a:pt x="472236" y="15875"/>
                  </a:lnTo>
                  <a:lnTo>
                    <a:pt x="471639" y="16357"/>
                  </a:lnTo>
                  <a:lnTo>
                    <a:pt x="471563" y="17106"/>
                  </a:lnTo>
                  <a:lnTo>
                    <a:pt x="471487" y="17843"/>
                  </a:lnTo>
                  <a:lnTo>
                    <a:pt x="471944" y="18440"/>
                  </a:lnTo>
                  <a:lnTo>
                    <a:pt x="472706" y="18516"/>
                  </a:lnTo>
                  <a:lnTo>
                    <a:pt x="473494" y="18605"/>
                  </a:lnTo>
                  <a:lnTo>
                    <a:pt x="474052" y="18097"/>
                  </a:lnTo>
                  <a:lnTo>
                    <a:pt x="474205" y="16598"/>
                  </a:lnTo>
                  <a:close/>
                </a:path>
                <a:path w="594995" h="31114">
                  <a:moveTo>
                    <a:pt x="478840" y="17068"/>
                  </a:moveTo>
                  <a:lnTo>
                    <a:pt x="478383" y="16484"/>
                  </a:lnTo>
                  <a:lnTo>
                    <a:pt x="476872" y="16332"/>
                  </a:lnTo>
                  <a:lnTo>
                    <a:pt x="476275" y="16814"/>
                  </a:lnTo>
                  <a:lnTo>
                    <a:pt x="476199" y="17564"/>
                  </a:lnTo>
                  <a:lnTo>
                    <a:pt x="476123" y="18300"/>
                  </a:lnTo>
                  <a:lnTo>
                    <a:pt x="476592" y="18910"/>
                  </a:lnTo>
                  <a:lnTo>
                    <a:pt x="477342" y="18986"/>
                  </a:lnTo>
                  <a:lnTo>
                    <a:pt x="478142" y="19062"/>
                  </a:lnTo>
                  <a:lnTo>
                    <a:pt x="478688" y="18567"/>
                  </a:lnTo>
                  <a:lnTo>
                    <a:pt x="478840" y="17068"/>
                  </a:lnTo>
                  <a:close/>
                </a:path>
                <a:path w="594995" h="31114">
                  <a:moveTo>
                    <a:pt x="483476" y="17526"/>
                  </a:moveTo>
                  <a:lnTo>
                    <a:pt x="483019" y="16941"/>
                  </a:lnTo>
                  <a:lnTo>
                    <a:pt x="481495" y="16789"/>
                  </a:lnTo>
                  <a:lnTo>
                    <a:pt x="480910" y="17272"/>
                  </a:lnTo>
                  <a:lnTo>
                    <a:pt x="480834" y="18034"/>
                  </a:lnTo>
                  <a:lnTo>
                    <a:pt x="480771" y="18757"/>
                  </a:lnTo>
                  <a:lnTo>
                    <a:pt x="481228" y="19367"/>
                  </a:lnTo>
                  <a:lnTo>
                    <a:pt x="481977" y="19443"/>
                  </a:lnTo>
                  <a:lnTo>
                    <a:pt x="482777" y="19532"/>
                  </a:lnTo>
                  <a:lnTo>
                    <a:pt x="483336" y="19024"/>
                  </a:lnTo>
                  <a:lnTo>
                    <a:pt x="483476" y="17526"/>
                  </a:lnTo>
                  <a:close/>
                </a:path>
                <a:path w="594995" h="31114">
                  <a:moveTo>
                    <a:pt x="488111" y="17995"/>
                  </a:moveTo>
                  <a:lnTo>
                    <a:pt x="487654" y="17411"/>
                  </a:lnTo>
                  <a:lnTo>
                    <a:pt x="486143" y="17259"/>
                  </a:lnTo>
                  <a:lnTo>
                    <a:pt x="485546" y="17729"/>
                  </a:lnTo>
                  <a:lnTo>
                    <a:pt x="485470" y="18491"/>
                  </a:lnTo>
                  <a:lnTo>
                    <a:pt x="485406" y="19227"/>
                  </a:lnTo>
                  <a:lnTo>
                    <a:pt x="485863" y="19837"/>
                  </a:lnTo>
                  <a:lnTo>
                    <a:pt x="486613" y="19913"/>
                  </a:lnTo>
                  <a:lnTo>
                    <a:pt x="487413" y="19989"/>
                  </a:lnTo>
                  <a:lnTo>
                    <a:pt x="487972" y="19494"/>
                  </a:lnTo>
                  <a:lnTo>
                    <a:pt x="488111" y="17995"/>
                  </a:lnTo>
                  <a:close/>
                </a:path>
                <a:path w="594995" h="31114">
                  <a:moveTo>
                    <a:pt x="492747" y="18453"/>
                  </a:moveTo>
                  <a:lnTo>
                    <a:pt x="492290" y="17868"/>
                  </a:lnTo>
                  <a:lnTo>
                    <a:pt x="490778" y="17716"/>
                  </a:lnTo>
                  <a:lnTo>
                    <a:pt x="490181" y="18199"/>
                  </a:lnTo>
                  <a:lnTo>
                    <a:pt x="490118" y="18961"/>
                  </a:lnTo>
                  <a:lnTo>
                    <a:pt x="490042" y="19685"/>
                  </a:lnTo>
                  <a:lnTo>
                    <a:pt x="490499" y="20294"/>
                  </a:lnTo>
                  <a:lnTo>
                    <a:pt x="492061" y="20459"/>
                  </a:lnTo>
                  <a:lnTo>
                    <a:pt x="492607" y="19951"/>
                  </a:lnTo>
                  <a:lnTo>
                    <a:pt x="492747" y="18453"/>
                  </a:lnTo>
                  <a:close/>
                </a:path>
                <a:path w="594995" h="31114">
                  <a:moveTo>
                    <a:pt x="497382" y="18923"/>
                  </a:moveTo>
                  <a:lnTo>
                    <a:pt x="496925" y="18338"/>
                  </a:lnTo>
                  <a:lnTo>
                    <a:pt x="495414" y="18186"/>
                  </a:lnTo>
                  <a:lnTo>
                    <a:pt x="494817" y="18669"/>
                  </a:lnTo>
                  <a:lnTo>
                    <a:pt x="494753" y="19418"/>
                  </a:lnTo>
                  <a:lnTo>
                    <a:pt x="494677" y="20154"/>
                  </a:lnTo>
                  <a:lnTo>
                    <a:pt x="495134" y="20764"/>
                  </a:lnTo>
                  <a:lnTo>
                    <a:pt x="496697" y="20916"/>
                  </a:lnTo>
                  <a:lnTo>
                    <a:pt x="497243" y="20421"/>
                  </a:lnTo>
                  <a:lnTo>
                    <a:pt x="497382" y="18923"/>
                  </a:lnTo>
                  <a:close/>
                </a:path>
                <a:path w="594995" h="31114">
                  <a:moveTo>
                    <a:pt x="502031" y="19380"/>
                  </a:moveTo>
                  <a:lnTo>
                    <a:pt x="501561" y="18796"/>
                  </a:lnTo>
                  <a:lnTo>
                    <a:pt x="500062" y="18643"/>
                  </a:lnTo>
                  <a:lnTo>
                    <a:pt x="499465" y="19126"/>
                  </a:lnTo>
                  <a:lnTo>
                    <a:pt x="499389" y="19888"/>
                  </a:lnTo>
                  <a:lnTo>
                    <a:pt x="499313" y="20612"/>
                  </a:lnTo>
                  <a:lnTo>
                    <a:pt x="499770" y="21221"/>
                  </a:lnTo>
                  <a:lnTo>
                    <a:pt x="500532" y="21297"/>
                  </a:lnTo>
                  <a:lnTo>
                    <a:pt x="501319" y="21386"/>
                  </a:lnTo>
                  <a:lnTo>
                    <a:pt x="501878" y="20878"/>
                  </a:lnTo>
                  <a:lnTo>
                    <a:pt x="502031" y="19380"/>
                  </a:lnTo>
                  <a:close/>
                </a:path>
                <a:path w="594995" h="31114">
                  <a:moveTo>
                    <a:pt x="506666" y="19850"/>
                  </a:moveTo>
                  <a:lnTo>
                    <a:pt x="506209" y="19253"/>
                  </a:lnTo>
                  <a:lnTo>
                    <a:pt x="504698" y="19113"/>
                  </a:lnTo>
                  <a:lnTo>
                    <a:pt x="504101" y="19596"/>
                  </a:lnTo>
                  <a:lnTo>
                    <a:pt x="504024" y="20345"/>
                  </a:lnTo>
                  <a:lnTo>
                    <a:pt x="503948" y="21082"/>
                  </a:lnTo>
                  <a:lnTo>
                    <a:pt x="504418" y="21691"/>
                  </a:lnTo>
                  <a:lnTo>
                    <a:pt x="505167" y="21767"/>
                  </a:lnTo>
                  <a:lnTo>
                    <a:pt x="505968" y="21844"/>
                  </a:lnTo>
                  <a:lnTo>
                    <a:pt x="506514" y="21348"/>
                  </a:lnTo>
                  <a:lnTo>
                    <a:pt x="506666" y="19850"/>
                  </a:lnTo>
                  <a:close/>
                </a:path>
                <a:path w="594995" h="31114">
                  <a:moveTo>
                    <a:pt x="511302" y="20307"/>
                  </a:moveTo>
                  <a:lnTo>
                    <a:pt x="510844" y="19723"/>
                  </a:lnTo>
                  <a:lnTo>
                    <a:pt x="509333" y="19570"/>
                  </a:lnTo>
                  <a:lnTo>
                    <a:pt x="508736" y="20053"/>
                  </a:lnTo>
                  <a:lnTo>
                    <a:pt x="508660" y="20815"/>
                  </a:lnTo>
                  <a:lnTo>
                    <a:pt x="508596" y="21539"/>
                  </a:lnTo>
                  <a:lnTo>
                    <a:pt x="509054" y="22148"/>
                  </a:lnTo>
                  <a:lnTo>
                    <a:pt x="509803" y="22225"/>
                  </a:lnTo>
                  <a:lnTo>
                    <a:pt x="510603" y="22301"/>
                  </a:lnTo>
                  <a:lnTo>
                    <a:pt x="511162" y="21805"/>
                  </a:lnTo>
                  <a:lnTo>
                    <a:pt x="511302" y="20307"/>
                  </a:lnTo>
                  <a:close/>
                </a:path>
                <a:path w="594995" h="31114">
                  <a:moveTo>
                    <a:pt x="515937" y="20764"/>
                  </a:moveTo>
                  <a:lnTo>
                    <a:pt x="515480" y="20193"/>
                  </a:lnTo>
                  <a:lnTo>
                    <a:pt x="514718" y="20116"/>
                  </a:lnTo>
                  <a:lnTo>
                    <a:pt x="513969" y="20040"/>
                  </a:lnTo>
                  <a:lnTo>
                    <a:pt x="513372" y="20523"/>
                  </a:lnTo>
                  <a:lnTo>
                    <a:pt x="513295" y="21272"/>
                  </a:lnTo>
                  <a:lnTo>
                    <a:pt x="513232" y="22009"/>
                  </a:lnTo>
                  <a:lnTo>
                    <a:pt x="513689" y="22618"/>
                  </a:lnTo>
                  <a:lnTo>
                    <a:pt x="515251" y="22771"/>
                  </a:lnTo>
                  <a:lnTo>
                    <a:pt x="515797" y="22263"/>
                  </a:lnTo>
                  <a:lnTo>
                    <a:pt x="515937" y="20764"/>
                  </a:lnTo>
                  <a:close/>
                </a:path>
                <a:path w="594995" h="31114">
                  <a:moveTo>
                    <a:pt x="520573" y="21234"/>
                  </a:moveTo>
                  <a:lnTo>
                    <a:pt x="520115" y="20650"/>
                  </a:lnTo>
                  <a:lnTo>
                    <a:pt x="518604" y="20497"/>
                  </a:lnTo>
                  <a:lnTo>
                    <a:pt x="518007" y="20980"/>
                  </a:lnTo>
                  <a:lnTo>
                    <a:pt x="517931" y="21742"/>
                  </a:lnTo>
                  <a:lnTo>
                    <a:pt x="517867" y="22466"/>
                  </a:lnTo>
                  <a:lnTo>
                    <a:pt x="518325" y="23075"/>
                  </a:lnTo>
                  <a:lnTo>
                    <a:pt x="519074" y="23152"/>
                  </a:lnTo>
                  <a:lnTo>
                    <a:pt x="519874" y="23228"/>
                  </a:lnTo>
                  <a:lnTo>
                    <a:pt x="520433" y="22733"/>
                  </a:lnTo>
                  <a:lnTo>
                    <a:pt x="520573" y="21234"/>
                  </a:lnTo>
                  <a:close/>
                </a:path>
                <a:path w="594995" h="31114">
                  <a:moveTo>
                    <a:pt x="525221" y="21691"/>
                  </a:moveTo>
                  <a:lnTo>
                    <a:pt x="524751" y="21107"/>
                  </a:lnTo>
                  <a:lnTo>
                    <a:pt x="523252" y="20967"/>
                  </a:lnTo>
                  <a:lnTo>
                    <a:pt x="522655" y="21450"/>
                  </a:lnTo>
                  <a:lnTo>
                    <a:pt x="522579" y="22199"/>
                  </a:lnTo>
                  <a:lnTo>
                    <a:pt x="522503" y="22936"/>
                  </a:lnTo>
                  <a:lnTo>
                    <a:pt x="522960" y="23545"/>
                  </a:lnTo>
                  <a:lnTo>
                    <a:pt x="523722" y="23609"/>
                  </a:lnTo>
                  <a:lnTo>
                    <a:pt x="524510" y="23698"/>
                  </a:lnTo>
                  <a:lnTo>
                    <a:pt x="525068" y="23190"/>
                  </a:lnTo>
                  <a:lnTo>
                    <a:pt x="525221" y="21691"/>
                  </a:lnTo>
                  <a:close/>
                </a:path>
                <a:path w="594995" h="31114">
                  <a:moveTo>
                    <a:pt x="529856" y="22161"/>
                  </a:moveTo>
                  <a:lnTo>
                    <a:pt x="529399" y="21577"/>
                  </a:lnTo>
                  <a:lnTo>
                    <a:pt x="527875" y="21424"/>
                  </a:lnTo>
                  <a:lnTo>
                    <a:pt x="527291" y="21907"/>
                  </a:lnTo>
                  <a:lnTo>
                    <a:pt x="527215" y="22656"/>
                  </a:lnTo>
                  <a:lnTo>
                    <a:pt x="527138" y="23393"/>
                  </a:lnTo>
                  <a:lnTo>
                    <a:pt x="527608" y="24003"/>
                  </a:lnTo>
                  <a:lnTo>
                    <a:pt x="528358" y="24079"/>
                  </a:lnTo>
                  <a:lnTo>
                    <a:pt x="529158" y="24155"/>
                  </a:lnTo>
                  <a:lnTo>
                    <a:pt x="529704" y="23660"/>
                  </a:lnTo>
                  <a:lnTo>
                    <a:pt x="529856" y="22161"/>
                  </a:lnTo>
                  <a:close/>
                </a:path>
                <a:path w="594995" h="31114">
                  <a:moveTo>
                    <a:pt x="534492" y="22618"/>
                  </a:moveTo>
                  <a:lnTo>
                    <a:pt x="534035" y="22034"/>
                  </a:lnTo>
                  <a:lnTo>
                    <a:pt x="532523" y="21894"/>
                  </a:lnTo>
                  <a:lnTo>
                    <a:pt x="531926" y="22377"/>
                  </a:lnTo>
                  <a:lnTo>
                    <a:pt x="531850" y="23126"/>
                  </a:lnTo>
                  <a:lnTo>
                    <a:pt x="531774" y="23863"/>
                  </a:lnTo>
                  <a:lnTo>
                    <a:pt x="532244" y="24460"/>
                  </a:lnTo>
                  <a:lnTo>
                    <a:pt x="532993" y="24536"/>
                  </a:lnTo>
                  <a:lnTo>
                    <a:pt x="533793" y="24625"/>
                  </a:lnTo>
                  <a:lnTo>
                    <a:pt x="534339" y="24117"/>
                  </a:lnTo>
                  <a:lnTo>
                    <a:pt x="534492" y="22618"/>
                  </a:lnTo>
                  <a:close/>
                </a:path>
                <a:path w="594995" h="31114">
                  <a:moveTo>
                    <a:pt x="539127" y="23088"/>
                  </a:moveTo>
                  <a:lnTo>
                    <a:pt x="538670" y="22504"/>
                  </a:lnTo>
                  <a:lnTo>
                    <a:pt x="537159" y="22352"/>
                  </a:lnTo>
                  <a:lnTo>
                    <a:pt x="536562" y="22834"/>
                  </a:lnTo>
                  <a:lnTo>
                    <a:pt x="536486" y="23583"/>
                  </a:lnTo>
                  <a:lnTo>
                    <a:pt x="536409" y="24320"/>
                  </a:lnTo>
                  <a:lnTo>
                    <a:pt x="536879" y="24930"/>
                  </a:lnTo>
                  <a:lnTo>
                    <a:pt x="538441" y="25082"/>
                  </a:lnTo>
                  <a:lnTo>
                    <a:pt x="538975" y="24587"/>
                  </a:lnTo>
                  <a:lnTo>
                    <a:pt x="539127" y="23088"/>
                  </a:lnTo>
                  <a:close/>
                </a:path>
                <a:path w="594995" h="31114">
                  <a:moveTo>
                    <a:pt x="543763" y="23545"/>
                  </a:moveTo>
                  <a:lnTo>
                    <a:pt x="543306" y="22961"/>
                  </a:lnTo>
                  <a:lnTo>
                    <a:pt x="541794" y="22821"/>
                  </a:lnTo>
                  <a:lnTo>
                    <a:pt x="541197" y="23291"/>
                  </a:lnTo>
                  <a:lnTo>
                    <a:pt x="541134" y="24053"/>
                  </a:lnTo>
                  <a:lnTo>
                    <a:pt x="541058" y="24790"/>
                  </a:lnTo>
                  <a:lnTo>
                    <a:pt x="541515" y="25387"/>
                  </a:lnTo>
                  <a:lnTo>
                    <a:pt x="542264" y="25463"/>
                  </a:lnTo>
                  <a:lnTo>
                    <a:pt x="543064" y="25552"/>
                  </a:lnTo>
                  <a:lnTo>
                    <a:pt x="543623" y="25044"/>
                  </a:lnTo>
                  <a:lnTo>
                    <a:pt x="543763" y="23545"/>
                  </a:lnTo>
                  <a:close/>
                </a:path>
                <a:path w="594995" h="31114">
                  <a:moveTo>
                    <a:pt x="548398" y="24015"/>
                  </a:moveTo>
                  <a:lnTo>
                    <a:pt x="547941" y="23418"/>
                  </a:lnTo>
                  <a:lnTo>
                    <a:pt x="546430" y="23279"/>
                  </a:lnTo>
                  <a:lnTo>
                    <a:pt x="545833" y="23761"/>
                  </a:lnTo>
                  <a:lnTo>
                    <a:pt x="545769" y="24511"/>
                  </a:lnTo>
                  <a:lnTo>
                    <a:pt x="545693" y="25247"/>
                  </a:lnTo>
                  <a:lnTo>
                    <a:pt x="546150" y="25857"/>
                  </a:lnTo>
                  <a:lnTo>
                    <a:pt x="546900" y="25933"/>
                  </a:lnTo>
                  <a:lnTo>
                    <a:pt x="547700" y="26009"/>
                  </a:lnTo>
                  <a:lnTo>
                    <a:pt x="548259" y="25514"/>
                  </a:lnTo>
                  <a:lnTo>
                    <a:pt x="548398" y="24015"/>
                  </a:lnTo>
                  <a:close/>
                </a:path>
                <a:path w="594995" h="31114">
                  <a:moveTo>
                    <a:pt x="553046" y="24472"/>
                  </a:moveTo>
                  <a:lnTo>
                    <a:pt x="552577" y="23888"/>
                  </a:lnTo>
                  <a:lnTo>
                    <a:pt x="551065" y="23736"/>
                  </a:lnTo>
                  <a:lnTo>
                    <a:pt x="550481" y="24218"/>
                  </a:lnTo>
                  <a:lnTo>
                    <a:pt x="550405" y="24980"/>
                  </a:lnTo>
                  <a:lnTo>
                    <a:pt x="550329" y="25704"/>
                  </a:lnTo>
                  <a:lnTo>
                    <a:pt x="550786" y="26314"/>
                  </a:lnTo>
                  <a:lnTo>
                    <a:pt x="551548" y="26390"/>
                  </a:lnTo>
                  <a:lnTo>
                    <a:pt x="552335" y="26479"/>
                  </a:lnTo>
                  <a:lnTo>
                    <a:pt x="552894" y="25971"/>
                  </a:lnTo>
                  <a:lnTo>
                    <a:pt x="553046" y="24472"/>
                  </a:lnTo>
                  <a:close/>
                </a:path>
                <a:path w="594995" h="31114">
                  <a:moveTo>
                    <a:pt x="557682" y="24942"/>
                  </a:moveTo>
                  <a:lnTo>
                    <a:pt x="557225" y="24345"/>
                  </a:lnTo>
                  <a:lnTo>
                    <a:pt x="555713" y="24206"/>
                  </a:lnTo>
                  <a:lnTo>
                    <a:pt x="555117" y="24688"/>
                  </a:lnTo>
                  <a:lnTo>
                    <a:pt x="555040" y="25438"/>
                  </a:lnTo>
                  <a:lnTo>
                    <a:pt x="554964" y="26174"/>
                  </a:lnTo>
                  <a:lnTo>
                    <a:pt x="555434" y="26784"/>
                  </a:lnTo>
                  <a:lnTo>
                    <a:pt x="556183" y="26847"/>
                  </a:lnTo>
                  <a:lnTo>
                    <a:pt x="556983" y="26936"/>
                  </a:lnTo>
                  <a:lnTo>
                    <a:pt x="557530" y="26428"/>
                  </a:lnTo>
                  <a:lnTo>
                    <a:pt x="557682" y="24942"/>
                  </a:lnTo>
                  <a:close/>
                </a:path>
                <a:path w="594995" h="31114">
                  <a:moveTo>
                    <a:pt x="562317" y="25400"/>
                  </a:moveTo>
                  <a:lnTo>
                    <a:pt x="561860" y="24828"/>
                  </a:lnTo>
                  <a:lnTo>
                    <a:pt x="561098" y="24739"/>
                  </a:lnTo>
                  <a:lnTo>
                    <a:pt x="560349" y="24663"/>
                  </a:lnTo>
                  <a:lnTo>
                    <a:pt x="559752" y="25146"/>
                  </a:lnTo>
                  <a:lnTo>
                    <a:pt x="559676" y="25908"/>
                  </a:lnTo>
                  <a:lnTo>
                    <a:pt x="559600" y="26631"/>
                  </a:lnTo>
                  <a:lnTo>
                    <a:pt x="560070" y="27241"/>
                  </a:lnTo>
                  <a:lnTo>
                    <a:pt x="560819" y="27317"/>
                  </a:lnTo>
                  <a:lnTo>
                    <a:pt x="561619" y="27393"/>
                  </a:lnTo>
                  <a:lnTo>
                    <a:pt x="562165" y="26898"/>
                  </a:lnTo>
                  <a:lnTo>
                    <a:pt x="562317" y="25400"/>
                  </a:lnTo>
                  <a:close/>
                </a:path>
                <a:path w="594995" h="31114">
                  <a:moveTo>
                    <a:pt x="566953" y="25869"/>
                  </a:moveTo>
                  <a:lnTo>
                    <a:pt x="566496" y="25273"/>
                  </a:lnTo>
                  <a:lnTo>
                    <a:pt x="564972" y="25133"/>
                  </a:lnTo>
                  <a:lnTo>
                    <a:pt x="564388" y="25615"/>
                  </a:lnTo>
                  <a:lnTo>
                    <a:pt x="564311" y="26365"/>
                  </a:lnTo>
                  <a:lnTo>
                    <a:pt x="564235" y="27101"/>
                  </a:lnTo>
                  <a:lnTo>
                    <a:pt x="564705" y="27711"/>
                  </a:lnTo>
                  <a:lnTo>
                    <a:pt x="565454" y="27774"/>
                  </a:lnTo>
                  <a:lnTo>
                    <a:pt x="566254" y="27863"/>
                  </a:lnTo>
                  <a:lnTo>
                    <a:pt x="566801" y="27355"/>
                  </a:lnTo>
                  <a:lnTo>
                    <a:pt x="566953" y="25869"/>
                  </a:lnTo>
                  <a:close/>
                </a:path>
                <a:path w="594995" h="31114">
                  <a:moveTo>
                    <a:pt x="571588" y="26327"/>
                  </a:moveTo>
                  <a:lnTo>
                    <a:pt x="571131" y="25742"/>
                  </a:lnTo>
                  <a:lnTo>
                    <a:pt x="569620" y="25590"/>
                  </a:lnTo>
                  <a:lnTo>
                    <a:pt x="569023" y="26073"/>
                  </a:lnTo>
                  <a:lnTo>
                    <a:pt x="568947" y="26822"/>
                  </a:lnTo>
                  <a:lnTo>
                    <a:pt x="568883" y="27559"/>
                  </a:lnTo>
                  <a:lnTo>
                    <a:pt x="569341" y="28168"/>
                  </a:lnTo>
                  <a:lnTo>
                    <a:pt x="570090" y="28244"/>
                  </a:lnTo>
                  <a:lnTo>
                    <a:pt x="570890" y="28321"/>
                  </a:lnTo>
                  <a:lnTo>
                    <a:pt x="571449" y="27825"/>
                  </a:lnTo>
                  <a:lnTo>
                    <a:pt x="571588" y="26327"/>
                  </a:lnTo>
                  <a:close/>
                </a:path>
                <a:path w="594995" h="31114">
                  <a:moveTo>
                    <a:pt x="576237" y="26784"/>
                  </a:moveTo>
                  <a:lnTo>
                    <a:pt x="575767" y="26200"/>
                  </a:lnTo>
                  <a:lnTo>
                    <a:pt x="574268" y="26060"/>
                  </a:lnTo>
                  <a:lnTo>
                    <a:pt x="573671" y="26543"/>
                  </a:lnTo>
                  <a:lnTo>
                    <a:pt x="573595" y="27292"/>
                  </a:lnTo>
                  <a:lnTo>
                    <a:pt x="573519" y="28028"/>
                  </a:lnTo>
                  <a:lnTo>
                    <a:pt x="573976" y="28625"/>
                  </a:lnTo>
                  <a:lnTo>
                    <a:pt x="574738" y="28702"/>
                  </a:lnTo>
                  <a:lnTo>
                    <a:pt x="575525" y="28790"/>
                  </a:lnTo>
                  <a:lnTo>
                    <a:pt x="576084" y="28282"/>
                  </a:lnTo>
                  <a:lnTo>
                    <a:pt x="576237" y="26784"/>
                  </a:lnTo>
                  <a:close/>
                </a:path>
                <a:path w="594995" h="31114">
                  <a:moveTo>
                    <a:pt x="580872" y="27254"/>
                  </a:moveTo>
                  <a:lnTo>
                    <a:pt x="580402" y="26670"/>
                  </a:lnTo>
                  <a:lnTo>
                    <a:pt x="579653" y="26593"/>
                  </a:lnTo>
                  <a:lnTo>
                    <a:pt x="578904" y="26517"/>
                  </a:lnTo>
                  <a:lnTo>
                    <a:pt x="578307" y="27000"/>
                  </a:lnTo>
                  <a:lnTo>
                    <a:pt x="578231" y="27749"/>
                  </a:lnTo>
                  <a:lnTo>
                    <a:pt x="578154" y="28486"/>
                  </a:lnTo>
                  <a:lnTo>
                    <a:pt x="578612" y="29095"/>
                  </a:lnTo>
                  <a:lnTo>
                    <a:pt x="579374" y="29171"/>
                  </a:lnTo>
                  <a:lnTo>
                    <a:pt x="580161" y="29248"/>
                  </a:lnTo>
                  <a:lnTo>
                    <a:pt x="580720" y="28752"/>
                  </a:lnTo>
                  <a:lnTo>
                    <a:pt x="580872" y="27254"/>
                  </a:lnTo>
                  <a:close/>
                </a:path>
                <a:path w="594995" h="31114">
                  <a:moveTo>
                    <a:pt x="585508" y="27711"/>
                  </a:moveTo>
                  <a:lnTo>
                    <a:pt x="585038" y="27127"/>
                  </a:lnTo>
                  <a:lnTo>
                    <a:pt x="583526" y="26987"/>
                  </a:lnTo>
                  <a:lnTo>
                    <a:pt x="582942" y="27457"/>
                  </a:lnTo>
                  <a:lnTo>
                    <a:pt x="582866" y="28219"/>
                  </a:lnTo>
                  <a:lnTo>
                    <a:pt x="582790" y="28956"/>
                  </a:lnTo>
                  <a:lnTo>
                    <a:pt x="583247" y="29565"/>
                  </a:lnTo>
                  <a:lnTo>
                    <a:pt x="584009" y="29629"/>
                  </a:lnTo>
                  <a:lnTo>
                    <a:pt x="584796" y="29718"/>
                  </a:lnTo>
                  <a:lnTo>
                    <a:pt x="585355" y="29210"/>
                  </a:lnTo>
                  <a:lnTo>
                    <a:pt x="585508" y="27711"/>
                  </a:lnTo>
                  <a:close/>
                </a:path>
                <a:path w="594995" h="31114">
                  <a:moveTo>
                    <a:pt x="590143" y="28181"/>
                  </a:moveTo>
                  <a:lnTo>
                    <a:pt x="589686" y="27597"/>
                  </a:lnTo>
                  <a:lnTo>
                    <a:pt x="588162" y="27444"/>
                  </a:lnTo>
                  <a:lnTo>
                    <a:pt x="587578" y="27927"/>
                  </a:lnTo>
                  <a:lnTo>
                    <a:pt x="587502" y="28676"/>
                  </a:lnTo>
                  <a:lnTo>
                    <a:pt x="587438" y="29413"/>
                  </a:lnTo>
                  <a:lnTo>
                    <a:pt x="587895" y="30022"/>
                  </a:lnTo>
                  <a:lnTo>
                    <a:pt x="588645" y="30099"/>
                  </a:lnTo>
                  <a:lnTo>
                    <a:pt x="589445" y="30175"/>
                  </a:lnTo>
                  <a:lnTo>
                    <a:pt x="590003" y="29679"/>
                  </a:lnTo>
                  <a:lnTo>
                    <a:pt x="590143" y="28181"/>
                  </a:lnTo>
                  <a:close/>
                </a:path>
                <a:path w="594995" h="31114">
                  <a:moveTo>
                    <a:pt x="594779" y="28638"/>
                  </a:moveTo>
                  <a:lnTo>
                    <a:pt x="594321" y="28054"/>
                  </a:lnTo>
                  <a:lnTo>
                    <a:pt x="592797" y="27914"/>
                  </a:lnTo>
                  <a:lnTo>
                    <a:pt x="592213" y="28384"/>
                  </a:lnTo>
                  <a:lnTo>
                    <a:pt x="592150" y="29146"/>
                  </a:lnTo>
                  <a:lnTo>
                    <a:pt x="592074" y="29883"/>
                  </a:lnTo>
                  <a:lnTo>
                    <a:pt x="592531" y="30480"/>
                  </a:lnTo>
                  <a:lnTo>
                    <a:pt x="593280" y="30556"/>
                  </a:lnTo>
                  <a:lnTo>
                    <a:pt x="594080" y="30645"/>
                  </a:lnTo>
                  <a:lnTo>
                    <a:pt x="594639" y="30137"/>
                  </a:lnTo>
                  <a:lnTo>
                    <a:pt x="594779" y="28638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10366515" y="6372459"/>
              <a:ext cx="327660" cy="35560"/>
            </a:xfrm>
            <a:custGeom>
              <a:avLst/>
              <a:gdLst/>
              <a:ahLst/>
              <a:cxnLst/>
              <a:rect l="l" t="t" r="r" b="b"/>
              <a:pathLst>
                <a:path w="327659" h="35560">
                  <a:moveTo>
                    <a:pt x="2717" y="723"/>
                  </a:moveTo>
                  <a:lnTo>
                    <a:pt x="2247" y="139"/>
                  </a:lnTo>
                  <a:lnTo>
                    <a:pt x="749" y="0"/>
                  </a:lnTo>
                  <a:lnTo>
                    <a:pt x="152" y="469"/>
                  </a:lnTo>
                  <a:lnTo>
                    <a:pt x="76" y="1231"/>
                  </a:lnTo>
                  <a:lnTo>
                    <a:pt x="0" y="1968"/>
                  </a:lnTo>
                  <a:lnTo>
                    <a:pt x="457" y="2565"/>
                  </a:lnTo>
                  <a:lnTo>
                    <a:pt x="1219" y="2641"/>
                  </a:lnTo>
                  <a:lnTo>
                    <a:pt x="2006" y="2730"/>
                  </a:lnTo>
                  <a:lnTo>
                    <a:pt x="2565" y="2222"/>
                  </a:lnTo>
                  <a:lnTo>
                    <a:pt x="2717" y="723"/>
                  </a:lnTo>
                  <a:close/>
                </a:path>
                <a:path w="327659" h="35560">
                  <a:moveTo>
                    <a:pt x="7353" y="1193"/>
                  </a:moveTo>
                  <a:lnTo>
                    <a:pt x="6883" y="596"/>
                  </a:lnTo>
                  <a:lnTo>
                    <a:pt x="5384" y="457"/>
                  </a:lnTo>
                  <a:lnTo>
                    <a:pt x="4787" y="939"/>
                  </a:lnTo>
                  <a:lnTo>
                    <a:pt x="4711" y="1689"/>
                  </a:lnTo>
                  <a:lnTo>
                    <a:pt x="4635" y="2425"/>
                  </a:lnTo>
                  <a:lnTo>
                    <a:pt x="5092" y="3035"/>
                  </a:lnTo>
                  <a:lnTo>
                    <a:pt x="5854" y="3111"/>
                  </a:lnTo>
                  <a:lnTo>
                    <a:pt x="6642" y="3187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327659" h="35560">
                  <a:moveTo>
                    <a:pt x="11988" y="1651"/>
                  </a:moveTo>
                  <a:lnTo>
                    <a:pt x="11531" y="1066"/>
                  </a:lnTo>
                  <a:lnTo>
                    <a:pt x="10020" y="914"/>
                  </a:lnTo>
                  <a:lnTo>
                    <a:pt x="9423" y="1397"/>
                  </a:lnTo>
                  <a:lnTo>
                    <a:pt x="9347" y="2159"/>
                  </a:lnTo>
                  <a:lnTo>
                    <a:pt x="9271" y="2882"/>
                  </a:lnTo>
                  <a:lnTo>
                    <a:pt x="9740" y="3492"/>
                  </a:lnTo>
                  <a:lnTo>
                    <a:pt x="10490" y="3568"/>
                  </a:lnTo>
                  <a:lnTo>
                    <a:pt x="11290" y="3657"/>
                  </a:lnTo>
                  <a:lnTo>
                    <a:pt x="11836" y="3149"/>
                  </a:lnTo>
                  <a:lnTo>
                    <a:pt x="11988" y="1651"/>
                  </a:lnTo>
                  <a:close/>
                </a:path>
                <a:path w="327659" h="35560">
                  <a:moveTo>
                    <a:pt x="16624" y="2120"/>
                  </a:moveTo>
                  <a:lnTo>
                    <a:pt x="16167" y="1524"/>
                  </a:lnTo>
                  <a:lnTo>
                    <a:pt x="14655" y="1384"/>
                  </a:lnTo>
                  <a:lnTo>
                    <a:pt x="14058" y="1866"/>
                  </a:lnTo>
                  <a:lnTo>
                    <a:pt x="13982" y="2616"/>
                  </a:lnTo>
                  <a:lnTo>
                    <a:pt x="13906" y="3352"/>
                  </a:lnTo>
                  <a:lnTo>
                    <a:pt x="14376" y="3962"/>
                  </a:lnTo>
                  <a:lnTo>
                    <a:pt x="15125" y="4025"/>
                  </a:lnTo>
                  <a:lnTo>
                    <a:pt x="15925" y="4114"/>
                  </a:lnTo>
                  <a:lnTo>
                    <a:pt x="16471" y="3606"/>
                  </a:lnTo>
                  <a:lnTo>
                    <a:pt x="16624" y="2120"/>
                  </a:lnTo>
                  <a:close/>
                </a:path>
                <a:path w="327659" h="35560">
                  <a:moveTo>
                    <a:pt x="21259" y="2578"/>
                  </a:moveTo>
                  <a:lnTo>
                    <a:pt x="20802" y="1993"/>
                  </a:lnTo>
                  <a:lnTo>
                    <a:pt x="19291" y="1841"/>
                  </a:lnTo>
                  <a:lnTo>
                    <a:pt x="18694" y="2324"/>
                  </a:lnTo>
                  <a:lnTo>
                    <a:pt x="18618" y="3086"/>
                  </a:lnTo>
                  <a:lnTo>
                    <a:pt x="18554" y="3810"/>
                  </a:lnTo>
                  <a:lnTo>
                    <a:pt x="19011" y="4419"/>
                  </a:lnTo>
                  <a:lnTo>
                    <a:pt x="19761" y="4495"/>
                  </a:lnTo>
                  <a:lnTo>
                    <a:pt x="20561" y="4584"/>
                  </a:lnTo>
                  <a:lnTo>
                    <a:pt x="21120" y="4076"/>
                  </a:lnTo>
                  <a:lnTo>
                    <a:pt x="21259" y="2578"/>
                  </a:lnTo>
                  <a:close/>
                </a:path>
                <a:path w="327659" h="35560">
                  <a:moveTo>
                    <a:pt x="25895" y="3035"/>
                  </a:moveTo>
                  <a:lnTo>
                    <a:pt x="25438" y="2451"/>
                  </a:lnTo>
                  <a:lnTo>
                    <a:pt x="23926" y="2311"/>
                  </a:lnTo>
                  <a:lnTo>
                    <a:pt x="23329" y="2794"/>
                  </a:lnTo>
                  <a:lnTo>
                    <a:pt x="23253" y="3543"/>
                  </a:lnTo>
                  <a:lnTo>
                    <a:pt x="23190" y="4279"/>
                  </a:lnTo>
                  <a:lnTo>
                    <a:pt x="23647" y="4876"/>
                  </a:lnTo>
                  <a:lnTo>
                    <a:pt x="24396" y="4953"/>
                  </a:lnTo>
                  <a:lnTo>
                    <a:pt x="25196" y="5041"/>
                  </a:lnTo>
                  <a:lnTo>
                    <a:pt x="25755" y="4533"/>
                  </a:lnTo>
                  <a:lnTo>
                    <a:pt x="25895" y="3035"/>
                  </a:lnTo>
                  <a:close/>
                </a:path>
                <a:path w="327659" h="35560">
                  <a:moveTo>
                    <a:pt x="30543" y="3505"/>
                  </a:moveTo>
                  <a:lnTo>
                    <a:pt x="30073" y="2921"/>
                  </a:lnTo>
                  <a:lnTo>
                    <a:pt x="28575" y="2768"/>
                  </a:lnTo>
                  <a:lnTo>
                    <a:pt x="27978" y="3251"/>
                  </a:lnTo>
                  <a:lnTo>
                    <a:pt x="27901" y="4000"/>
                  </a:lnTo>
                  <a:lnTo>
                    <a:pt x="27825" y="4737"/>
                  </a:lnTo>
                  <a:lnTo>
                    <a:pt x="28282" y="5346"/>
                  </a:lnTo>
                  <a:lnTo>
                    <a:pt x="29044" y="5422"/>
                  </a:lnTo>
                  <a:lnTo>
                    <a:pt x="29832" y="5499"/>
                  </a:lnTo>
                  <a:lnTo>
                    <a:pt x="30391" y="5003"/>
                  </a:lnTo>
                  <a:lnTo>
                    <a:pt x="30543" y="3505"/>
                  </a:lnTo>
                  <a:close/>
                </a:path>
                <a:path w="327659" h="35560">
                  <a:moveTo>
                    <a:pt x="35179" y="3962"/>
                  </a:moveTo>
                  <a:lnTo>
                    <a:pt x="34709" y="3378"/>
                  </a:lnTo>
                  <a:lnTo>
                    <a:pt x="33210" y="3238"/>
                  </a:lnTo>
                  <a:lnTo>
                    <a:pt x="32613" y="3721"/>
                  </a:lnTo>
                  <a:lnTo>
                    <a:pt x="32537" y="4470"/>
                  </a:lnTo>
                  <a:lnTo>
                    <a:pt x="32461" y="5207"/>
                  </a:lnTo>
                  <a:lnTo>
                    <a:pt x="32918" y="5816"/>
                  </a:lnTo>
                  <a:lnTo>
                    <a:pt x="33680" y="5880"/>
                  </a:lnTo>
                  <a:lnTo>
                    <a:pt x="34480" y="5969"/>
                  </a:lnTo>
                  <a:lnTo>
                    <a:pt x="35026" y="5461"/>
                  </a:lnTo>
                  <a:lnTo>
                    <a:pt x="35179" y="3962"/>
                  </a:lnTo>
                  <a:close/>
                </a:path>
                <a:path w="327659" h="35560">
                  <a:moveTo>
                    <a:pt x="39814" y="4432"/>
                  </a:moveTo>
                  <a:lnTo>
                    <a:pt x="39357" y="3848"/>
                  </a:lnTo>
                  <a:lnTo>
                    <a:pt x="37846" y="3695"/>
                  </a:lnTo>
                  <a:lnTo>
                    <a:pt x="37249" y="4178"/>
                  </a:lnTo>
                  <a:lnTo>
                    <a:pt x="37172" y="4927"/>
                  </a:lnTo>
                  <a:lnTo>
                    <a:pt x="37096" y="5664"/>
                  </a:lnTo>
                  <a:lnTo>
                    <a:pt x="37566" y="6273"/>
                  </a:lnTo>
                  <a:lnTo>
                    <a:pt x="38315" y="6350"/>
                  </a:lnTo>
                  <a:lnTo>
                    <a:pt x="39116" y="6426"/>
                  </a:lnTo>
                  <a:lnTo>
                    <a:pt x="39662" y="5930"/>
                  </a:lnTo>
                  <a:lnTo>
                    <a:pt x="39814" y="4432"/>
                  </a:lnTo>
                  <a:close/>
                </a:path>
                <a:path w="327659" h="35560">
                  <a:moveTo>
                    <a:pt x="44450" y="4889"/>
                  </a:moveTo>
                  <a:lnTo>
                    <a:pt x="43992" y="4305"/>
                  </a:lnTo>
                  <a:lnTo>
                    <a:pt x="42481" y="4165"/>
                  </a:lnTo>
                  <a:lnTo>
                    <a:pt x="41884" y="4635"/>
                  </a:lnTo>
                  <a:lnTo>
                    <a:pt x="41808" y="5397"/>
                  </a:lnTo>
                  <a:lnTo>
                    <a:pt x="41744" y="6134"/>
                  </a:lnTo>
                  <a:lnTo>
                    <a:pt x="42202" y="6731"/>
                  </a:lnTo>
                  <a:lnTo>
                    <a:pt x="42951" y="6807"/>
                  </a:lnTo>
                  <a:lnTo>
                    <a:pt x="43751" y="6896"/>
                  </a:lnTo>
                  <a:lnTo>
                    <a:pt x="44310" y="6388"/>
                  </a:lnTo>
                  <a:lnTo>
                    <a:pt x="44450" y="4889"/>
                  </a:lnTo>
                  <a:close/>
                </a:path>
                <a:path w="327659" h="35560">
                  <a:moveTo>
                    <a:pt x="49085" y="5359"/>
                  </a:moveTo>
                  <a:lnTo>
                    <a:pt x="48628" y="4775"/>
                  </a:lnTo>
                  <a:lnTo>
                    <a:pt x="47117" y="4622"/>
                  </a:lnTo>
                  <a:lnTo>
                    <a:pt x="46520" y="5105"/>
                  </a:lnTo>
                  <a:lnTo>
                    <a:pt x="46443" y="5854"/>
                  </a:lnTo>
                  <a:lnTo>
                    <a:pt x="46380" y="6591"/>
                  </a:lnTo>
                  <a:lnTo>
                    <a:pt x="46837" y="7200"/>
                  </a:lnTo>
                  <a:lnTo>
                    <a:pt x="48399" y="7353"/>
                  </a:lnTo>
                  <a:lnTo>
                    <a:pt x="48945" y="6858"/>
                  </a:lnTo>
                  <a:lnTo>
                    <a:pt x="49085" y="5359"/>
                  </a:lnTo>
                  <a:close/>
                </a:path>
                <a:path w="327659" h="35560">
                  <a:moveTo>
                    <a:pt x="53721" y="5816"/>
                  </a:moveTo>
                  <a:lnTo>
                    <a:pt x="53263" y="5232"/>
                  </a:lnTo>
                  <a:lnTo>
                    <a:pt x="51752" y="5080"/>
                  </a:lnTo>
                  <a:lnTo>
                    <a:pt x="51155" y="5562"/>
                  </a:lnTo>
                  <a:lnTo>
                    <a:pt x="51092" y="6324"/>
                  </a:lnTo>
                  <a:lnTo>
                    <a:pt x="51015" y="7048"/>
                  </a:lnTo>
                  <a:lnTo>
                    <a:pt x="51473" y="7658"/>
                  </a:lnTo>
                  <a:lnTo>
                    <a:pt x="52235" y="7734"/>
                  </a:lnTo>
                  <a:lnTo>
                    <a:pt x="53022" y="7823"/>
                  </a:lnTo>
                  <a:lnTo>
                    <a:pt x="53581" y="7315"/>
                  </a:lnTo>
                  <a:lnTo>
                    <a:pt x="53721" y="5816"/>
                  </a:lnTo>
                  <a:close/>
                </a:path>
                <a:path w="327659" h="35560">
                  <a:moveTo>
                    <a:pt x="58356" y="6286"/>
                  </a:moveTo>
                  <a:lnTo>
                    <a:pt x="57899" y="5702"/>
                  </a:lnTo>
                  <a:lnTo>
                    <a:pt x="57150" y="5626"/>
                  </a:lnTo>
                  <a:lnTo>
                    <a:pt x="56388" y="5549"/>
                  </a:lnTo>
                  <a:lnTo>
                    <a:pt x="55791" y="6032"/>
                  </a:lnTo>
                  <a:lnTo>
                    <a:pt x="55727" y="6781"/>
                  </a:lnTo>
                  <a:lnTo>
                    <a:pt x="55651" y="7518"/>
                  </a:lnTo>
                  <a:lnTo>
                    <a:pt x="56108" y="8128"/>
                  </a:lnTo>
                  <a:lnTo>
                    <a:pt x="56870" y="8191"/>
                  </a:lnTo>
                  <a:lnTo>
                    <a:pt x="57658" y="8280"/>
                  </a:lnTo>
                  <a:lnTo>
                    <a:pt x="58216" y="7772"/>
                  </a:lnTo>
                  <a:lnTo>
                    <a:pt x="58356" y="6286"/>
                  </a:lnTo>
                  <a:close/>
                </a:path>
                <a:path w="327659" h="35560">
                  <a:moveTo>
                    <a:pt x="63004" y="6743"/>
                  </a:moveTo>
                  <a:lnTo>
                    <a:pt x="62534" y="6159"/>
                  </a:lnTo>
                  <a:lnTo>
                    <a:pt x="61036" y="6007"/>
                  </a:lnTo>
                  <a:lnTo>
                    <a:pt x="60439" y="6489"/>
                  </a:lnTo>
                  <a:lnTo>
                    <a:pt x="60363" y="7251"/>
                  </a:lnTo>
                  <a:lnTo>
                    <a:pt x="60286" y="7975"/>
                  </a:lnTo>
                  <a:lnTo>
                    <a:pt x="60744" y="8585"/>
                  </a:lnTo>
                  <a:lnTo>
                    <a:pt x="61506" y="8661"/>
                  </a:lnTo>
                  <a:lnTo>
                    <a:pt x="62293" y="8750"/>
                  </a:lnTo>
                  <a:lnTo>
                    <a:pt x="62852" y="8242"/>
                  </a:lnTo>
                  <a:lnTo>
                    <a:pt x="63004" y="6743"/>
                  </a:lnTo>
                  <a:close/>
                </a:path>
                <a:path w="327659" h="35560">
                  <a:moveTo>
                    <a:pt x="67640" y="7213"/>
                  </a:moveTo>
                  <a:lnTo>
                    <a:pt x="67183" y="6629"/>
                  </a:lnTo>
                  <a:lnTo>
                    <a:pt x="66421" y="6553"/>
                  </a:lnTo>
                  <a:lnTo>
                    <a:pt x="65671" y="6477"/>
                  </a:lnTo>
                  <a:lnTo>
                    <a:pt x="65074" y="6959"/>
                  </a:lnTo>
                  <a:lnTo>
                    <a:pt x="64998" y="7708"/>
                  </a:lnTo>
                  <a:lnTo>
                    <a:pt x="64922" y="8445"/>
                  </a:lnTo>
                  <a:lnTo>
                    <a:pt x="65392" y="9055"/>
                  </a:lnTo>
                  <a:lnTo>
                    <a:pt x="66141" y="9118"/>
                  </a:lnTo>
                  <a:lnTo>
                    <a:pt x="66941" y="9207"/>
                  </a:lnTo>
                  <a:lnTo>
                    <a:pt x="67487" y="8699"/>
                  </a:lnTo>
                  <a:lnTo>
                    <a:pt x="67640" y="7213"/>
                  </a:lnTo>
                  <a:close/>
                </a:path>
                <a:path w="327659" h="35560">
                  <a:moveTo>
                    <a:pt x="72275" y="7670"/>
                  </a:moveTo>
                  <a:lnTo>
                    <a:pt x="71818" y="7086"/>
                  </a:lnTo>
                  <a:lnTo>
                    <a:pt x="70307" y="6934"/>
                  </a:lnTo>
                  <a:lnTo>
                    <a:pt x="69710" y="7416"/>
                  </a:lnTo>
                  <a:lnTo>
                    <a:pt x="69634" y="8178"/>
                  </a:lnTo>
                  <a:lnTo>
                    <a:pt x="69570" y="8902"/>
                  </a:lnTo>
                  <a:lnTo>
                    <a:pt x="70027" y="9512"/>
                  </a:lnTo>
                  <a:lnTo>
                    <a:pt x="70777" y="9588"/>
                  </a:lnTo>
                  <a:lnTo>
                    <a:pt x="71577" y="9677"/>
                  </a:lnTo>
                  <a:lnTo>
                    <a:pt x="72136" y="9169"/>
                  </a:lnTo>
                  <a:lnTo>
                    <a:pt x="72275" y="7670"/>
                  </a:lnTo>
                  <a:close/>
                </a:path>
                <a:path w="327659" h="35560">
                  <a:moveTo>
                    <a:pt x="76911" y="8128"/>
                  </a:moveTo>
                  <a:lnTo>
                    <a:pt x="76454" y="7543"/>
                  </a:lnTo>
                  <a:lnTo>
                    <a:pt x="74942" y="7404"/>
                  </a:lnTo>
                  <a:lnTo>
                    <a:pt x="74345" y="7886"/>
                  </a:lnTo>
                  <a:lnTo>
                    <a:pt x="74269" y="8636"/>
                  </a:lnTo>
                  <a:lnTo>
                    <a:pt x="74206" y="9372"/>
                  </a:lnTo>
                  <a:lnTo>
                    <a:pt x="74663" y="9982"/>
                  </a:lnTo>
                  <a:lnTo>
                    <a:pt x="75412" y="10045"/>
                  </a:lnTo>
                  <a:lnTo>
                    <a:pt x="76212" y="10134"/>
                  </a:lnTo>
                  <a:lnTo>
                    <a:pt x="76771" y="9626"/>
                  </a:lnTo>
                  <a:lnTo>
                    <a:pt x="76911" y="8128"/>
                  </a:lnTo>
                  <a:close/>
                </a:path>
                <a:path w="327659" h="35560">
                  <a:moveTo>
                    <a:pt x="81546" y="8597"/>
                  </a:moveTo>
                  <a:lnTo>
                    <a:pt x="81089" y="8026"/>
                  </a:lnTo>
                  <a:lnTo>
                    <a:pt x="80340" y="7937"/>
                  </a:lnTo>
                  <a:lnTo>
                    <a:pt x="79578" y="7861"/>
                  </a:lnTo>
                  <a:lnTo>
                    <a:pt x="78981" y="8343"/>
                  </a:lnTo>
                  <a:lnTo>
                    <a:pt x="78917" y="9093"/>
                  </a:lnTo>
                  <a:lnTo>
                    <a:pt x="78841" y="9829"/>
                  </a:lnTo>
                  <a:lnTo>
                    <a:pt x="79298" y="10439"/>
                  </a:lnTo>
                  <a:lnTo>
                    <a:pt x="80048" y="10515"/>
                  </a:lnTo>
                  <a:lnTo>
                    <a:pt x="80848" y="10591"/>
                  </a:lnTo>
                  <a:lnTo>
                    <a:pt x="81407" y="10096"/>
                  </a:lnTo>
                  <a:lnTo>
                    <a:pt x="81546" y="8597"/>
                  </a:lnTo>
                  <a:close/>
                </a:path>
                <a:path w="327659" h="35560">
                  <a:moveTo>
                    <a:pt x="86194" y="9055"/>
                  </a:moveTo>
                  <a:lnTo>
                    <a:pt x="85725" y="8470"/>
                  </a:lnTo>
                  <a:lnTo>
                    <a:pt x="84226" y="8331"/>
                  </a:lnTo>
                  <a:lnTo>
                    <a:pt x="83629" y="8813"/>
                  </a:lnTo>
                  <a:lnTo>
                    <a:pt x="83553" y="9563"/>
                  </a:lnTo>
                  <a:lnTo>
                    <a:pt x="83477" y="10299"/>
                  </a:lnTo>
                  <a:lnTo>
                    <a:pt x="83934" y="10896"/>
                  </a:lnTo>
                  <a:lnTo>
                    <a:pt x="84696" y="10972"/>
                  </a:lnTo>
                  <a:lnTo>
                    <a:pt x="85483" y="11061"/>
                  </a:lnTo>
                  <a:lnTo>
                    <a:pt x="86042" y="10553"/>
                  </a:lnTo>
                  <a:lnTo>
                    <a:pt x="86194" y="9055"/>
                  </a:lnTo>
                  <a:close/>
                </a:path>
                <a:path w="327659" h="35560">
                  <a:moveTo>
                    <a:pt x="90830" y="9525"/>
                  </a:moveTo>
                  <a:lnTo>
                    <a:pt x="90360" y="8940"/>
                  </a:lnTo>
                  <a:lnTo>
                    <a:pt x="88861" y="8788"/>
                  </a:lnTo>
                  <a:lnTo>
                    <a:pt x="88265" y="9271"/>
                  </a:lnTo>
                  <a:lnTo>
                    <a:pt x="88188" y="10020"/>
                  </a:lnTo>
                  <a:lnTo>
                    <a:pt x="88112" y="10756"/>
                  </a:lnTo>
                  <a:lnTo>
                    <a:pt x="88569" y="11366"/>
                  </a:lnTo>
                  <a:lnTo>
                    <a:pt x="89331" y="11442"/>
                  </a:lnTo>
                  <a:lnTo>
                    <a:pt x="90119" y="11518"/>
                  </a:lnTo>
                  <a:lnTo>
                    <a:pt x="90678" y="11023"/>
                  </a:lnTo>
                  <a:lnTo>
                    <a:pt x="90830" y="9525"/>
                  </a:lnTo>
                  <a:close/>
                </a:path>
                <a:path w="327659" h="35560">
                  <a:moveTo>
                    <a:pt x="95465" y="9982"/>
                  </a:moveTo>
                  <a:lnTo>
                    <a:pt x="95008" y="9398"/>
                  </a:lnTo>
                  <a:lnTo>
                    <a:pt x="93497" y="9245"/>
                  </a:lnTo>
                  <a:lnTo>
                    <a:pt x="92900" y="9728"/>
                  </a:lnTo>
                  <a:lnTo>
                    <a:pt x="92824" y="10490"/>
                  </a:lnTo>
                  <a:lnTo>
                    <a:pt x="92748" y="11214"/>
                  </a:lnTo>
                  <a:lnTo>
                    <a:pt x="93218" y="11823"/>
                  </a:lnTo>
                  <a:lnTo>
                    <a:pt x="93967" y="11899"/>
                  </a:lnTo>
                  <a:lnTo>
                    <a:pt x="94767" y="11988"/>
                  </a:lnTo>
                  <a:lnTo>
                    <a:pt x="95313" y="11480"/>
                  </a:lnTo>
                  <a:lnTo>
                    <a:pt x="95465" y="9982"/>
                  </a:lnTo>
                  <a:close/>
                </a:path>
                <a:path w="327659" h="35560">
                  <a:moveTo>
                    <a:pt x="100101" y="10452"/>
                  </a:moveTo>
                  <a:lnTo>
                    <a:pt x="99644" y="9867"/>
                  </a:lnTo>
                  <a:lnTo>
                    <a:pt x="98132" y="9715"/>
                  </a:lnTo>
                  <a:lnTo>
                    <a:pt x="97536" y="10198"/>
                  </a:lnTo>
                  <a:lnTo>
                    <a:pt x="97459" y="10947"/>
                  </a:lnTo>
                  <a:lnTo>
                    <a:pt x="97383" y="11684"/>
                  </a:lnTo>
                  <a:lnTo>
                    <a:pt x="97853" y="12293"/>
                  </a:lnTo>
                  <a:lnTo>
                    <a:pt x="98602" y="12369"/>
                  </a:lnTo>
                  <a:lnTo>
                    <a:pt x="99402" y="12446"/>
                  </a:lnTo>
                  <a:lnTo>
                    <a:pt x="99949" y="11950"/>
                  </a:lnTo>
                  <a:lnTo>
                    <a:pt x="100101" y="10452"/>
                  </a:lnTo>
                  <a:close/>
                </a:path>
                <a:path w="327659" h="35560">
                  <a:moveTo>
                    <a:pt x="104736" y="10909"/>
                  </a:moveTo>
                  <a:lnTo>
                    <a:pt x="104279" y="10325"/>
                  </a:lnTo>
                  <a:lnTo>
                    <a:pt x="102768" y="10172"/>
                  </a:lnTo>
                  <a:lnTo>
                    <a:pt x="102171" y="10655"/>
                  </a:lnTo>
                  <a:lnTo>
                    <a:pt x="102095" y="11417"/>
                  </a:lnTo>
                  <a:lnTo>
                    <a:pt x="102031" y="12141"/>
                  </a:lnTo>
                  <a:lnTo>
                    <a:pt x="102489" y="12750"/>
                  </a:lnTo>
                  <a:lnTo>
                    <a:pt x="103238" y="12827"/>
                  </a:lnTo>
                  <a:lnTo>
                    <a:pt x="104038" y="12915"/>
                  </a:lnTo>
                  <a:lnTo>
                    <a:pt x="104597" y="12407"/>
                  </a:lnTo>
                  <a:lnTo>
                    <a:pt x="104736" y="10909"/>
                  </a:lnTo>
                  <a:close/>
                </a:path>
                <a:path w="327659" h="35560">
                  <a:moveTo>
                    <a:pt x="109385" y="11379"/>
                  </a:moveTo>
                  <a:lnTo>
                    <a:pt x="108915" y="10795"/>
                  </a:lnTo>
                  <a:lnTo>
                    <a:pt x="107416" y="10642"/>
                  </a:lnTo>
                  <a:lnTo>
                    <a:pt x="106819" y="11125"/>
                  </a:lnTo>
                  <a:lnTo>
                    <a:pt x="106743" y="11874"/>
                  </a:lnTo>
                  <a:lnTo>
                    <a:pt x="106667" y="12611"/>
                  </a:lnTo>
                  <a:lnTo>
                    <a:pt x="107124" y="13220"/>
                  </a:lnTo>
                  <a:lnTo>
                    <a:pt x="107886" y="13296"/>
                  </a:lnTo>
                  <a:lnTo>
                    <a:pt x="108673" y="13373"/>
                  </a:lnTo>
                  <a:lnTo>
                    <a:pt x="109232" y="12877"/>
                  </a:lnTo>
                  <a:lnTo>
                    <a:pt x="109385" y="11379"/>
                  </a:lnTo>
                  <a:close/>
                </a:path>
                <a:path w="327659" h="35560">
                  <a:moveTo>
                    <a:pt x="114020" y="11849"/>
                  </a:moveTo>
                  <a:lnTo>
                    <a:pt x="113550" y="11252"/>
                  </a:lnTo>
                  <a:lnTo>
                    <a:pt x="112052" y="11099"/>
                  </a:lnTo>
                  <a:lnTo>
                    <a:pt x="111455" y="11582"/>
                  </a:lnTo>
                  <a:lnTo>
                    <a:pt x="111379" y="12344"/>
                  </a:lnTo>
                  <a:lnTo>
                    <a:pt x="111302" y="13068"/>
                  </a:lnTo>
                  <a:lnTo>
                    <a:pt x="111760" y="13677"/>
                  </a:lnTo>
                  <a:lnTo>
                    <a:pt x="112522" y="13754"/>
                  </a:lnTo>
                  <a:lnTo>
                    <a:pt x="113309" y="13843"/>
                  </a:lnTo>
                  <a:lnTo>
                    <a:pt x="113868" y="13335"/>
                  </a:lnTo>
                  <a:lnTo>
                    <a:pt x="114020" y="11849"/>
                  </a:lnTo>
                  <a:close/>
                </a:path>
                <a:path w="327659" h="35560">
                  <a:moveTo>
                    <a:pt x="118656" y="12306"/>
                  </a:moveTo>
                  <a:lnTo>
                    <a:pt x="118198" y="11709"/>
                  </a:lnTo>
                  <a:lnTo>
                    <a:pt x="116687" y="11569"/>
                  </a:lnTo>
                  <a:lnTo>
                    <a:pt x="116090" y="12052"/>
                  </a:lnTo>
                  <a:lnTo>
                    <a:pt x="116014" y="12801"/>
                  </a:lnTo>
                  <a:lnTo>
                    <a:pt x="115938" y="13538"/>
                  </a:lnTo>
                  <a:lnTo>
                    <a:pt x="116408" y="14147"/>
                  </a:lnTo>
                  <a:lnTo>
                    <a:pt x="117157" y="14224"/>
                  </a:lnTo>
                  <a:lnTo>
                    <a:pt x="117957" y="14300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327659" h="35560">
                  <a:moveTo>
                    <a:pt x="123291" y="12763"/>
                  </a:moveTo>
                  <a:lnTo>
                    <a:pt x="122834" y="12179"/>
                  </a:lnTo>
                  <a:lnTo>
                    <a:pt x="121323" y="12026"/>
                  </a:lnTo>
                  <a:lnTo>
                    <a:pt x="120726" y="12509"/>
                  </a:lnTo>
                  <a:lnTo>
                    <a:pt x="120650" y="13271"/>
                  </a:lnTo>
                  <a:lnTo>
                    <a:pt x="120573" y="13995"/>
                  </a:lnTo>
                  <a:lnTo>
                    <a:pt x="121043" y="14605"/>
                  </a:lnTo>
                  <a:lnTo>
                    <a:pt x="121793" y="14681"/>
                  </a:lnTo>
                  <a:lnTo>
                    <a:pt x="122593" y="14757"/>
                  </a:lnTo>
                  <a:lnTo>
                    <a:pt x="123139" y="14262"/>
                  </a:lnTo>
                  <a:lnTo>
                    <a:pt x="123291" y="12763"/>
                  </a:lnTo>
                  <a:close/>
                </a:path>
                <a:path w="327659" h="35560">
                  <a:moveTo>
                    <a:pt x="127927" y="13220"/>
                  </a:moveTo>
                  <a:lnTo>
                    <a:pt x="127469" y="12636"/>
                  </a:lnTo>
                  <a:lnTo>
                    <a:pt x="125958" y="12496"/>
                  </a:lnTo>
                  <a:lnTo>
                    <a:pt x="125361" y="12979"/>
                  </a:lnTo>
                  <a:lnTo>
                    <a:pt x="125285" y="13728"/>
                  </a:lnTo>
                  <a:lnTo>
                    <a:pt x="125222" y="14465"/>
                  </a:lnTo>
                  <a:lnTo>
                    <a:pt x="125679" y="15074"/>
                  </a:lnTo>
                  <a:lnTo>
                    <a:pt x="126428" y="15138"/>
                  </a:lnTo>
                  <a:lnTo>
                    <a:pt x="127228" y="15227"/>
                  </a:lnTo>
                  <a:lnTo>
                    <a:pt x="127787" y="14719"/>
                  </a:lnTo>
                  <a:lnTo>
                    <a:pt x="127927" y="13220"/>
                  </a:lnTo>
                  <a:close/>
                </a:path>
                <a:path w="327659" h="35560">
                  <a:moveTo>
                    <a:pt x="132562" y="13690"/>
                  </a:moveTo>
                  <a:lnTo>
                    <a:pt x="132105" y="13106"/>
                  </a:lnTo>
                  <a:lnTo>
                    <a:pt x="130594" y="12954"/>
                  </a:lnTo>
                  <a:lnTo>
                    <a:pt x="129997" y="13436"/>
                  </a:lnTo>
                  <a:lnTo>
                    <a:pt x="129921" y="14198"/>
                  </a:lnTo>
                  <a:lnTo>
                    <a:pt x="129857" y="14922"/>
                  </a:lnTo>
                  <a:lnTo>
                    <a:pt x="130314" y="15532"/>
                  </a:lnTo>
                  <a:lnTo>
                    <a:pt x="131876" y="15684"/>
                  </a:lnTo>
                  <a:lnTo>
                    <a:pt x="132422" y="15189"/>
                  </a:lnTo>
                  <a:lnTo>
                    <a:pt x="132562" y="13690"/>
                  </a:lnTo>
                  <a:close/>
                </a:path>
                <a:path w="327659" h="35560">
                  <a:moveTo>
                    <a:pt x="137198" y="14147"/>
                  </a:moveTo>
                  <a:lnTo>
                    <a:pt x="136740" y="13563"/>
                  </a:lnTo>
                  <a:lnTo>
                    <a:pt x="135229" y="13423"/>
                  </a:lnTo>
                  <a:lnTo>
                    <a:pt x="134632" y="13906"/>
                  </a:lnTo>
                  <a:lnTo>
                    <a:pt x="134569" y="14655"/>
                  </a:lnTo>
                  <a:lnTo>
                    <a:pt x="134493" y="15392"/>
                  </a:lnTo>
                  <a:lnTo>
                    <a:pt x="134950" y="16002"/>
                  </a:lnTo>
                  <a:lnTo>
                    <a:pt x="135712" y="16065"/>
                  </a:lnTo>
                  <a:lnTo>
                    <a:pt x="136499" y="16154"/>
                  </a:lnTo>
                  <a:lnTo>
                    <a:pt x="137058" y="15646"/>
                  </a:lnTo>
                  <a:lnTo>
                    <a:pt x="137198" y="14147"/>
                  </a:lnTo>
                  <a:close/>
                </a:path>
                <a:path w="327659" h="35560">
                  <a:moveTo>
                    <a:pt x="141846" y="14617"/>
                  </a:moveTo>
                  <a:lnTo>
                    <a:pt x="141376" y="14033"/>
                  </a:lnTo>
                  <a:lnTo>
                    <a:pt x="139877" y="13881"/>
                  </a:lnTo>
                  <a:lnTo>
                    <a:pt x="139280" y="14363"/>
                  </a:lnTo>
                  <a:lnTo>
                    <a:pt x="139204" y="15113"/>
                  </a:lnTo>
                  <a:lnTo>
                    <a:pt x="139128" y="15849"/>
                  </a:lnTo>
                  <a:lnTo>
                    <a:pt x="139585" y="16459"/>
                  </a:lnTo>
                  <a:lnTo>
                    <a:pt x="140347" y="16535"/>
                  </a:lnTo>
                  <a:lnTo>
                    <a:pt x="141135" y="16611"/>
                  </a:lnTo>
                  <a:lnTo>
                    <a:pt x="141693" y="16116"/>
                  </a:lnTo>
                  <a:lnTo>
                    <a:pt x="141846" y="14617"/>
                  </a:lnTo>
                  <a:close/>
                </a:path>
                <a:path w="327659" h="35560">
                  <a:moveTo>
                    <a:pt x="146481" y="15087"/>
                  </a:moveTo>
                  <a:lnTo>
                    <a:pt x="146024" y="14490"/>
                  </a:lnTo>
                  <a:lnTo>
                    <a:pt x="144513" y="14338"/>
                  </a:lnTo>
                  <a:lnTo>
                    <a:pt x="143916" y="14820"/>
                  </a:lnTo>
                  <a:lnTo>
                    <a:pt x="143840" y="15582"/>
                  </a:lnTo>
                  <a:lnTo>
                    <a:pt x="143764" y="16319"/>
                  </a:lnTo>
                  <a:lnTo>
                    <a:pt x="144233" y="16916"/>
                  </a:lnTo>
                  <a:lnTo>
                    <a:pt x="144983" y="16992"/>
                  </a:lnTo>
                  <a:lnTo>
                    <a:pt x="145783" y="17081"/>
                  </a:lnTo>
                  <a:lnTo>
                    <a:pt x="146329" y="16573"/>
                  </a:lnTo>
                  <a:lnTo>
                    <a:pt x="146481" y="15087"/>
                  </a:lnTo>
                  <a:close/>
                </a:path>
                <a:path w="327659" h="35560">
                  <a:moveTo>
                    <a:pt x="151117" y="15544"/>
                  </a:moveTo>
                  <a:lnTo>
                    <a:pt x="150660" y="14960"/>
                  </a:lnTo>
                  <a:lnTo>
                    <a:pt x="149148" y="14808"/>
                  </a:lnTo>
                  <a:lnTo>
                    <a:pt x="148551" y="15290"/>
                  </a:lnTo>
                  <a:lnTo>
                    <a:pt x="148475" y="16040"/>
                  </a:lnTo>
                  <a:lnTo>
                    <a:pt x="148399" y="16776"/>
                  </a:lnTo>
                  <a:lnTo>
                    <a:pt x="148869" y="17386"/>
                  </a:lnTo>
                  <a:lnTo>
                    <a:pt x="149618" y="17462"/>
                  </a:lnTo>
                  <a:lnTo>
                    <a:pt x="150418" y="17538"/>
                  </a:lnTo>
                  <a:lnTo>
                    <a:pt x="150964" y="17043"/>
                  </a:lnTo>
                  <a:lnTo>
                    <a:pt x="151117" y="15544"/>
                  </a:lnTo>
                  <a:close/>
                </a:path>
                <a:path w="327659" h="35560">
                  <a:moveTo>
                    <a:pt x="155752" y="16002"/>
                  </a:moveTo>
                  <a:lnTo>
                    <a:pt x="155295" y="15417"/>
                  </a:lnTo>
                  <a:lnTo>
                    <a:pt x="153784" y="15265"/>
                  </a:lnTo>
                  <a:lnTo>
                    <a:pt x="153187" y="15748"/>
                  </a:lnTo>
                  <a:lnTo>
                    <a:pt x="153111" y="16510"/>
                  </a:lnTo>
                  <a:lnTo>
                    <a:pt x="153047" y="17233"/>
                  </a:lnTo>
                  <a:lnTo>
                    <a:pt x="153504" y="17843"/>
                  </a:lnTo>
                  <a:lnTo>
                    <a:pt x="154254" y="17919"/>
                  </a:lnTo>
                  <a:lnTo>
                    <a:pt x="155054" y="18008"/>
                  </a:lnTo>
                  <a:lnTo>
                    <a:pt x="155613" y="17500"/>
                  </a:lnTo>
                  <a:lnTo>
                    <a:pt x="155752" y="16002"/>
                  </a:lnTo>
                  <a:close/>
                </a:path>
                <a:path w="327659" h="35560">
                  <a:moveTo>
                    <a:pt x="160388" y="16471"/>
                  </a:moveTo>
                  <a:lnTo>
                    <a:pt x="159931" y="15875"/>
                  </a:lnTo>
                  <a:lnTo>
                    <a:pt x="158419" y="15735"/>
                  </a:lnTo>
                  <a:lnTo>
                    <a:pt x="157822" y="16217"/>
                  </a:lnTo>
                  <a:lnTo>
                    <a:pt x="157759" y="16967"/>
                  </a:lnTo>
                  <a:lnTo>
                    <a:pt x="157683" y="17703"/>
                  </a:lnTo>
                  <a:lnTo>
                    <a:pt x="158140" y="18313"/>
                  </a:lnTo>
                  <a:lnTo>
                    <a:pt x="158889" y="18389"/>
                  </a:lnTo>
                  <a:lnTo>
                    <a:pt x="159689" y="18465"/>
                  </a:lnTo>
                  <a:lnTo>
                    <a:pt x="160248" y="17970"/>
                  </a:lnTo>
                  <a:lnTo>
                    <a:pt x="160388" y="16471"/>
                  </a:lnTo>
                  <a:close/>
                </a:path>
                <a:path w="327659" h="35560">
                  <a:moveTo>
                    <a:pt x="165023" y="16929"/>
                  </a:moveTo>
                  <a:lnTo>
                    <a:pt x="164566" y="16344"/>
                  </a:lnTo>
                  <a:lnTo>
                    <a:pt x="163055" y="16192"/>
                  </a:lnTo>
                  <a:lnTo>
                    <a:pt x="162458" y="16675"/>
                  </a:lnTo>
                  <a:lnTo>
                    <a:pt x="162394" y="17437"/>
                  </a:lnTo>
                  <a:lnTo>
                    <a:pt x="162318" y="18161"/>
                  </a:lnTo>
                  <a:lnTo>
                    <a:pt x="162775" y="18770"/>
                  </a:lnTo>
                  <a:lnTo>
                    <a:pt x="164338" y="18935"/>
                  </a:lnTo>
                  <a:lnTo>
                    <a:pt x="164884" y="18427"/>
                  </a:lnTo>
                  <a:lnTo>
                    <a:pt x="165023" y="16929"/>
                  </a:lnTo>
                  <a:close/>
                </a:path>
                <a:path w="327659" h="35560">
                  <a:moveTo>
                    <a:pt x="169672" y="17399"/>
                  </a:moveTo>
                  <a:lnTo>
                    <a:pt x="169202" y="16802"/>
                  </a:lnTo>
                  <a:lnTo>
                    <a:pt x="167703" y="16662"/>
                  </a:lnTo>
                  <a:lnTo>
                    <a:pt x="167106" y="17145"/>
                  </a:lnTo>
                  <a:lnTo>
                    <a:pt x="167030" y="17894"/>
                  </a:lnTo>
                  <a:lnTo>
                    <a:pt x="166954" y="18630"/>
                  </a:lnTo>
                  <a:lnTo>
                    <a:pt x="167411" y="19240"/>
                  </a:lnTo>
                  <a:lnTo>
                    <a:pt x="168173" y="19304"/>
                  </a:lnTo>
                  <a:lnTo>
                    <a:pt x="168960" y="19392"/>
                  </a:lnTo>
                  <a:lnTo>
                    <a:pt x="169519" y="18884"/>
                  </a:lnTo>
                  <a:lnTo>
                    <a:pt x="169672" y="17399"/>
                  </a:lnTo>
                  <a:close/>
                </a:path>
                <a:path w="327659" h="35560">
                  <a:moveTo>
                    <a:pt x="174307" y="17856"/>
                  </a:moveTo>
                  <a:lnTo>
                    <a:pt x="173850" y="17272"/>
                  </a:lnTo>
                  <a:lnTo>
                    <a:pt x="172339" y="17119"/>
                  </a:lnTo>
                  <a:lnTo>
                    <a:pt x="171742" y="17602"/>
                  </a:lnTo>
                  <a:lnTo>
                    <a:pt x="171665" y="18364"/>
                  </a:lnTo>
                  <a:lnTo>
                    <a:pt x="171589" y="19088"/>
                  </a:lnTo>
                  <a:lnTo>
                    <a:pt x="172059" y="19697"/>
                  </a:lnTo>
                  <a:lnTo>
                    <a:pt x="172808" y="19773"/>
                  </a:lnTo>
                  <a:lnTo>
                    <a:pt x="173609" y="19850"/>
                  </a:lnTo>
                  <a:lnTo>
                    <a:pt x="174155" y="19354"/>
                  </a:lnTo>
                  <a:lnTo>
                    <a:pt x="174307" y="17856"/>
                  </a:lnTo>
                  <a:close/>
                </a:path>
                <a:path w="327659" h="35560">
                  <a:moveTo>
                    <a:pt x="178943" y="18313"/>
                  </a:moveTo>
                  <a:lnTo>
                    <a:pt x="178485" y="17741"/>
                  </a:lnTo>
                  <a:lnTo>
                    <a:pt x="177723" y="17665"/>
                  </a:lnTo>
                  <a:lnTo>
                    <a:pt x="176974" y="17589"/>
                  </a:lnTo>
                  <a:lnTo>
                    <a:pt x="176377" y="18072"/>
                  </a:lnTo>
                  <a:lnTo>
                    <a:pt x="176301" y="18821"/>
                  </a:lnTo>
                  <a:lnTo>
                    <a:pt x="176225" y="19558"/>
                  </a:lnTo>
                  <a:lnTo>
                    <a:pt x="176695" y="20167"/>
                  </a:lnTo>
                  <a:lnTo>
                    <a:pt x="177444" y="20231"/>
                  </a:lnTo>
                  <a:lnTo>
                    <a:pt x="178244" y="20320"/>
                  </a:lnTo>
                  <a:lnTo>
                    <a:pt x="178790" y="19812"/>
                  </a:lnTo>
                  <a:lnTo>
                    <a:pt x="178943" y="18313"/>
                  </a:lnTo>
                  <a:close/>
                </a:path>
                <a:path w="327659" h="35560">
                  <a:moveTo>
                    <a:pt x="183578" y="18783"/>
                  </a:moveTo>
                  <a:lnTo>
                    <a:pt x="183121" y="18199"/>
                  </a:lnTo>
                  <a:lnTo>
                    <a:pt x="181610" y="18046"/>
                  </a:lnTo>
                  <a:lnTo>
                    <a:pt x="181013" y="18529"/>
                  </a:lnTo>
                  <a:lnTo>
                    <a:pt x="180936" y="19278"/>
                  </a:lnTo>
                  <a:lnTo>
                    <a:pt x="180873" y="20015"/>
                  </a:lnTo>
                  <a:lnTo>
                    <a:pt x="181330" y="20624"/>
                  </a:lnTo>
                  <a:lnTo>
                    <a:pt x="182079" y="20701"/>
                  </a:lnTo>
                  <a:lnTo>
                    <a:pt x="182880" y="20777"/>
                  </a:lnTo>
                  <a:lnTo>
                    <a:pt x="183438" y="20281"/>
                  </a:lnTo>
                  <a:lnTo>
                    <a:pt x="183578" y="18783"/>
                  </a:lnTo>
                  <a:close/>
                </a:path>
                <a:path w="327659" h="35560">
                  <a:moveTo>
                    <a:pt x="188214" y="19240"/>
                  </a:moveTo>
                  <a:lnTo>
                    <a:pt x="187756" y="18656"/>
                  </a:lnTo>
                  <a:lnTo>
                    <a:pt x="186245" y="18516"/>
                  </a:lnTo>
                  <a:lnTo>
                    <a:pt x="185648" y="18999"/>
                  </a:lnTo>
                  <a:lnTo>
                    <a:pt x="185585" y="19748"/>
                  </a:lnTo>
                  <a:lnTo>
                    <a:pt x="185508" y="20485"/>
                  </a:lnTo>
                  <a:lnTo>
                    <a:pt x="185966" y="21094"/>
                  </a:lnTo>
                  <a:lnTo>
                    <a:pt x="187528" y="21247"/>
                  </a:lnTo>
                  <a:lnTo>
                    <a:pt x="188074" y="20739"/>
                  </a:lnTo>
                  <a:lnTo>
                    <a:pt x="188214" y="19240"/>
                  </a:lnTo>
                  <a:close/>
                </a:path>
                <a:path w="327659" h="35560">
                  <a:moveTo>
                    <a:pt x="192862" y="19710"/>
                  </a:moveTo>
                  <a:lnTo>
                    <a:pt x="192392" y="19126"/>
                  </a:lnTo>
                  <a:lnTo>
                    <a:pt x="190893" y="18973"/>
                  </a:lnTo>
                  <a:lnTo>
                    <a:pt x="190296" y="19456"/>
                  </a:lnTo>
                  <a:lnTo>
                    <a:pt x="190220" y="20205"/>
                  </a:lnTo>
                  <a:lnTo>
                    <a:pt x="190144" y="20942"/>
                  </a:lnTo>
                  <a:lnTo>
                    <a:pt x="190601" y="21551"/>
                  </a:lnTo>
                  <a:lnTo>
                    <a:pt x="191363" y="21628"/>
                  </a:lnTo>
                  <a:lnTo>
                    <a:pt x="192151" y="21704"/>
                  </a:lnTo>
                  <a:lnTo>
                    <a:pt x="192709" y="21209"/>
                  </a:lnTo>
                  <a:lnTo>
                    <a:pt x="192862" y="19710"/>
                  </a:lnTo>
                  <a:close/>
                </a:path>
                <a:path w="327659" h="35560">
                  <a:moveTo>
                    <a:pt x="197497" y="20167"/>
                  </a:moveTo>
                  <a:lnTo>
                    <a:pt x="197040" y="19583"/>
                  </a:lnTo>
                  <a:lnTo>
                    <a:pt x="195516" y="19443"/>
                  </a:lnTo>
                  <a:lnTo>
                    <a:pt x="194932" y="19926"/>
                  </a:lnTo>
                  <a:lnTo>
                    <a:pt x="194856" y="20675"/>
                  </a:lnTo>
                  <a:lnTo>
                    <a:pt x="194779" y="21412"/>
                  </a:lnTo>
                  <a:lnTo>
                    <a:pt x="195249" y="22021"/>
                  </a:lnTo>
                  <a:lnTo>
                    <a:pt x="195999" y="22085"/>
                  </a:lnTo>
                  <a:lnTo>
                    <a:pt x="196799" y="22174"/>
                  </a:lnTo>
                  <a:lnTo>
                    <a:pt x="197345" y="21666"/>
                  </a:lnTo>
                  <a:lnTo>
                    <a:pt x="197497" y="20167"/>
                  </a:lnTo>
                  <a:close/>
                </a:path>
                <a:path w="327659" h="35560">
                  <a:moveTo>
                    <a:pt x="202133" y="20637"/>
                  </a:moveTo>
                  <a:lnTo>
                    <a:pt x="201676" y="20053"/>
                  </a:lnTo>
                  <a:lnTo>
                    <a:pt x="200152" y="19900"/>
                  </a:lnTo>
                  <a:lnTo>
                    <a:pt x="199567" y="20383"/>
                  </a:lnTo>
                  <a:lnTo>
                    <a:pt x="199491" y="21132"/>
                  </a:lnTo>
                  <a:lnTo>
                    <a:pt x="199415" y="21869"/>
                  </a:lnTo>
                  <a:lnTo>
                    <a:pt x="199885" y="22479"/>
                  </a:lnTo>
                  <a:lnTo>
                    <a:pt x="200634" y="22555"/>
                  </a:lnTo>
                  <a:lnTo>
                    <a:pt x="201434" y="22631"/>
                  </a:lnTo>
                  <a:lnTo>
                    <a:pt x="201980" y="22136"/>
                  </a:lnTo>
                  <a:lnTo>
                    <a:pt x="202133" y="20637"/>
                  </a:lnTo>
                  <a:close/>
                </a:path>
                <a:path w="327659" h="35560">
                  <a:moveTo>
                    <a:pt x="206768" y="21094"/>
                  </a:moveTo>
                  <a:lnTo>
                    <a:pt x="206311" y="20510"/>
                  </a:lnTo>
                  <a:lnTo>
                    <a:pt x="204800" y="20370"/>
                  </a:lnTo>
                  <a:lnTo>
                    <a:pt x="204203" y="20853"/>
                  </a:lnTo>
                  <a:lnTo>
                    <a:pt x="204127" y="21602"/>
                  </a:lnTo>
                  <a:lnTo>
                    <a:pt x="204050" y="22339"/>
                  </a:lnTo>
                  <a:lnTo>
                    <a:pt x="204520" y="22936"/>
                  </a:lnTo>
                  <a:lnTo>
                    <a:pt x="206082" y="23101"/>
                  </a:lnTo>
                  <a:lnTo>
                    <a:pt x="206616" y="22593"/>
                  </a:lnTo>
                  <a:lnTo>
                    <a:pt x="206768" y="21094"/>
                  </a:lnTo>
                  <a:close/>
                </a:path>
                <a:path w="327659" h="35560">
                  <a:moveTo>
                    <a:pt x="211404" y="21564"/>
                  </a:moveTo>
                  <a:lnTo>
                    <a:pt x="210947" y="20967"/>
                  </a:lnTo>
                  <a:lnTo>
                    <a:pt x="209423" y="20828"/>
                  </a:lnTo>
                  <a:lnTo>
                    <a:pt x="208838" y="21310"/>
                  </a:lnTo>
                  <a:lnTo>
                    <a:pt x="208775" y="22059"/>
                  </a:lnTo>
                  <a:lnTo>
                    <a:pt x="208699" y="22796"/>
                  </a:lnTo>
                  <a:lnTo>
                    <a:pt x="209156" y="23406"/>
                  </a:lnTo>
                  <a:lnTo>
                    <a:pt x="209905" y="23482"/>
                  </a:lnTo>
                  <a:lnTo>
                    <a:pt x="210705" y="23558"/>
                  </a:lnTo>
                  <a:lnTo>
                    <a:pt x="211264" y="23063"/>
                  </a:lnTo>
                  <a:lnTo>
                    <a:pt x="211404" y="21564"/>
                  </a:lnTo>
                  <a:close/>
                </a:path>
                <a:path w="327659" h="35560">
                  <a:moveTo>
                    <a:pt x="216039" y="22021"/>
                  </a:moveTo>
                  <a:lnTo>
                    <a:pt x="215582" y="21437"/>
                  </a:lnTo>
                  <a:lnTo>
                    <a:pt x="214071" y="21297"/>
                  </a:lnTo>
                  <a:lnTo>
                    <a:pt x="213474" y="21767"/>
                  </a:lnTo>
                  <a:lnTo>
                    <a:pt x="213410" y="22529"/>
                  </a:lnTo>
                  <a:lnTo>
                    <a:pt x="213334" y="23266"/>
                  </a:lnTo>
                  <a:lnTo>
                    <a:pt x="213791" y="23863"/>
                  </a:lnTo>
                  <a:lnTo>
                    <a:pt x="214541" y="23939"/>
                  </a:lnTo>
                  <a:lnTo>
                    <a:pt x="215341" y="24028"/>
                  </a:lnTo>
                  <a:lnTo>
                    <a:pt x="215900" y="23520"/>
                  </a:lnTo>
                  <a:lnTo>
                    <a:pt x="216039" y="22021"/>
                  </a:lnTo>
                  <a:close/>
                </a:path>
                <a:path w="327659" h="35560">
                  <a:moveTo>
                    <a:pt x="220675" y="22491"/>
                  </a:moveTo>
                  <a:lnTo>
                    <a:pt x="220218" y="21894"/>
                  </a:lnTo>
                  <a:lnTo>
                    <a:pt x="218706" y="21755"/>
                  </a:lnTo>
                  <a:lnTo>
                    <a:pt x="218109" y="22237"/>
                  </a:lnTo>
                  <a:lnTo>
                    <a:pt x="218046" y="22987"/>
                  </a:lnTo>
                  <a:lnTo>
                    <a:pt x="217970" y="23723"/>
                  </a:lnTo>
                  <a:lnTo>
                    <a:pt x="218427" y="24333"/>
                  </a:lnTo>
                  <a:lnTo>
                    <a:pt x="219189" y="24396"/>
                  </a:lnTo>
                  <a:lnTo>
                    <a:pt x="219976" y="24485"/>
                  </a:lnTo>
                  <a:lnTo>
                    <a:pt x="220535" y="23990"/>
                  </a:lnTo>
                  <a:lnTo>
                    <a:pt x="220675" y="22491"/>
                  </a:lnTo>
                  <a:close/>
                </a:path>
                <a:path w="327659" h="35560">
                  <a:moveTo>
                    <a:pt x="225323" y="22948"/>
                  </a:moveTo>
                  <a:lnTo>
                    <a:pt x="224866" y="22377"/>
                  </a:lnTo>
                  <a:lnTo>
                    <a:pt x="224104" y="22288"/>
                  </a:lnTo>
                  <a:lnTo>
                    <a:pt x="223354" y="22212"/>
                  </a:lnTo>
                  <a:lnTo>
                    <a:pt x="222758" y="22694"/>
                  </a:lnTo>
                  <a:lnTo>
                    <a:pt x="222681" y="23456"/>
                  </a:lnTo>
                  <a:lnTo>
                    <a:pt x="222605" y="24180"/>
                  </a:lnTo>
                  <a:lnTo>
                    <a:pt x="223075" y="24790"/>
                  </a:lnTo>
                  <a:lnTo>
                    <a:pt x="223824" y="24866"/>
                  </a:lnTo>
                  <a:lnTo>
                    <a:pt x="224624" y="24942"/>
                  </a:lnTo>
                  <a:lnTo>
                    <a:pt x="225171" y="24447"/>
                  </a:lnTo>
                  <a:lnTo>
                    <a:pt x="225323" y="22948"/>
                  </a:lnTo>
                  <a:close/>
                </a:path>
                <a:path w="327659" h="35560">
                  <a:moveTo>
                    <a:pt x="229958" y="23418"/>
                  </a:moveTo>
                  <a:lnTo>
                    <a:pt x="229501" y="22821"/>
                  </a:lnTo>
                  <a:lnTo>
                    <a:pt x="227990" y="22682"/>
                  </a:lnTo>
                  <a:lnTo>
                    <a:pt x="227393" y="23164"/>
                  </a:lnTo>
                  <a:lnTo>
                    <a:pt x="227317" y="23914"/>
                  </a:lnTo>
                  <a:lnTo>
                    <a:pt x="227253" y="24650"/>
                  </a:lnTo>
                  <a:lnTo>
                    <a:pt x="227711" y="25260"/>
                  </a:lnTo>
                  <a:lnTo>
                    <a:pt x="228460" y="25323"/>
                  </a:lnTo>
                  <a:lnTo>
                    <a:pt x="229260" y="25412"/>
                  </a:lnTo>
                  <a:lnTo>
                    <a:pt x="229819" y="24904"/>
                  </a:lnTo>
                  <a:lnTo>
                    <a:pt x="229958" y="23418"/>
                  </a:lnTo>
                  <a:close/>
                </a:path>
                <a:path w="327659" h="35560">
                  <a:moveTo>
                    <a:pt x="234594" y="23876"/>
                  </a:moveTo>
                  <a:lnTo>
                    <a:pt x="234137" y="23291"/>
                  </a:lnTo>
                  <a:lnTo>
                    <a:pt x="232625" y="23139"/>
                  </a:lnTo>
                  <a:lnTo>
                    <a:pt x="232029" y="23622"/>
                  </a:lnTo>
                  <a:lnTo>
                    <a:pt x="231952" y="24384"/>
                  </a:lnTo>
                  <a:lnTo>
                    <a:pt x="231889" y="25107"/>
                  </a:lnTo>
                  <a:lnTo>
                    <a:pt x="232346" y="25717"/>
                  </a:lnTo>
                  <a:lnTo>
                    <a:pt x="233095" y="25793"/>
                  </a:lnTo>
                  <a:lnTo>
                    <a:pt x="233895" y="25869"/>
                  </a:lnTo>
                  <a:lnTo>
                    <a:pt x="234454" y="25374"/>
                  </a:lnTo>
                  <a:lnTo>
                    <a:pt x="234594" y="23876"/>
                  </a:lnTo>
                  <a:close/>
                </a:path>
                <a:path w="327659" h="35560">
                  <a:moveTo>
                    <a:pt x="239229" y="24333"/>
                  </a:moveTo>
                  <a:lnTo>
                    <a:pt x="238772" y="23749"/>
                  </a:lnTo>
                  <a:lnTo>
                    <a:pt x="237261" y="23609"/>
                  </a:lnTo>
                  <a:lnTo>
                    <a:pt x="236664" y="24091"/>
                  </a:lnTo>
                  <a:lnTo>
                    <a:pt x="236601" y="24841"/>
                  </a:lnTo>
                  <a:lnTo>
                    <a:pt x="236524" y="25577"/>
                  </a:lnTo>
                  <a:lnTo>
                    <a:pt x="236982" y="26174"/>
                  </a:lnTo>
                  <a:lnTo>
                    <a:pt x="237731" y="26250"/>
                  </a:lnTo>
                  <a:lnTo>
                    <a:pt x="238531" y="26339"/>
                  </a:lnTo>
                  <a:lnTo>
                    <a:pt x="239090" y="25831"/>
                  </a:lnTo>
                  <a:lnTo>
                    <a:pt x="239229" y="24333"/>
                  </a:lnTo>
                  <a:close/>
                </a:path>
                <a:path w="327659" h="35560">
                  <a:moveTo>
                    <a:pt x="243878" y="24803"/>
                  </a:moveTo>
                  <a:lnTo>
                    <a:pt x="243408" y="24218"/>
                  </a:lnTo>
                  <a:lnTo>
                    <a:pt x="241909" y="24066"/>
                  </a:lnTo>
                  <a:lnTo>
                    <a:pt x="241312" y="24549"/>
                  </a:lnTo>
                  <a:lnTo>
                    <a:pt x="241236" y="25298"/>
                  </a:lnTo>
                  <a:lnTo>
                    <a:pt x="241160" y="26035"/>
                  </a:lnTo>
                  <a:lnTo>
                    <a:pt x="241617" y="26644"/>
                  </a:lnTo>
                  <a:lnTo>
                    <a:pt x="242379" y="26720"/>
                  </a:lnTo>
                  <a:lnTo>
                    <a:pt x="243166" y="26797"/>
                  </a:lnTo>
                  <a:lnTo>
                    <a:pt x="243725" y="26301"/>
                  </a:lnTo>
                  <a:lnTo>
                    <a:pt x="243878" y="24803"/>
                  </a:lnTo>
                  <a:close/>
                </a:path>
                <a:path w="327659" h="35560">
                  <a:moveTo>
                    <a:pt x="248513" y="25260"/>
                  </a:moveTo>
                  <a:lnTo>
                    <a:pt x="248043" y="24676"/>
                  </a:lnTo>
                  <a:lnTo>
                    <a:pt x="246545" y="24536"/>
                  </a:lnTo>
                  <a:lnTo>
                    <a:pt x="245948" y="25019"/>
                  </a:lnTo>
                  <a:lnTo>
                    <a:pt x="245872" y="25768"/>
                  </a:lnTo>
                  <a:lnTo>
                    <a:pt x="245795" y="26504"/>
                  </a:lnTo>
                  <a:lnTo>
                    <a:pt x="246253" y="27101"/>
                  </a:lnTo>
                  <a:lnTo>
                    <a:pt x="247015" y="27178"/>
                  </a:lnTo>
                  <a:lnTo>
                    <a:pt x="247802" y="27266"/>
                  </a:lnTo>
                  <a:lnTo>
                    <a:pt x="248361" y="26758"/>
                  </a:lnTo>
                  <a:lnTo>
                    <a:pt x="248513" y="25260"/>
                  </a:lnTo>
                  <a:close/>
                </a:path>
                <a:path w="327659" h="35560">
                  <a:moveTo>
                    <a:pt x="253149" y="25730"/>
                  </a:moveTo>
                  <a:lnTo>
                    <a:pt x="252691" y="25146"/>
                  </a:lnTo>
                  <a:lnTo>
                    <a:pt x="251180" y="24993"/>
                  </a:lnTo>
                  <a:lnTo>
                    <a:pt x="250583" y="25476"/>
                  </a:lnTo>
                  <a:lnTo>
                    <a:pt x="250507" y="26225"/>
                  </a:lnTo>
                  <a:lnTo>
                    <a:pt x="250431" y="26962"/>
                  </a:lnTo>
                  <a:lnTo>
                    <a:pt x="250901" y="27571"/>
                  </a:lnTo>
                  <a:lnTo>
                    <a:pt x="251650" y="27647"/>
                  </a:lnTo>
                  <a:lnTo>
                    <a:pt x="252450" y="27724"/>
                  </a:lnTo>
                  <a:lnTo>
                    <a:pt x="252996" y="27228"/>
                  </a:lnTo>
                  <a:lnTo>
                    <a:pt x="253149" y="25730"/>
                  </a:lnTo>
                  <a:close/>
                </a:path>
                <a:path w="327659" h="35560">
                  <a:moveTo>
                    <a:pt x="257784" y="26187"/>
                  </a:moveTo>
                  <a:lnTo>
                    <a:pt x="257327" y="25603"/>
                  </a:lnTo>
                  <a:lnTo>
                    <a:pt x="255816" y="25463"/>
                  </a:lnTo>
                  <a:lnTo>
                    <a:pt x="255219" y="25933"/>
                  </a:lnTo>
                  <a:lnTo>
                    <a:pt x="255143" y="26695"/>
                  </a:lnTo>
                  <a:lnTo>
                    <a:pt x="255066" y="27432"/>
                  </a:lnTo>
                  <a:lnTo>
                    <a:pt x="255536" y="28028"/>
                  </a:lnTo>
                  <a:lnTo>
                    <a:pt x="256286" y="28105"/>
                  </a:lnTo>
                  <a:lnTo>
                    <a:pt x="257086" y="28194"/>
                  </a:lnTo>
                  <a:lnTo>
                    <a:pt x="257632" y="27686"/>
                  </a:lnTo>
                  <a:lnTo>
                    <a:pt x="257784" y="26187"/>
                  </a:lnTo>
                  <a:close/>
                </a:path>
                <a:path w="327659" h="35560">
                  <a:moveTo>
                    <a:pt x="262420" y="26657"/>
                  </a:moveTo>
                  <a:lnTo>
                    <a:pt x="261962" y="26073"/>
                  </a:lnTo>
                  <a:lnTo>
                    <a:pt x="260451" y="25920"/>
                  </a:lnTo>
                  <a:lnTo>
                    <a:pt x="259854" y="26403"/>
                  </a:lnTo>
                  <a:lnTo>
                    <a:pt x="259778" y="27152"/>
                  </a:lnTo>
                  <a:lnTo>
                    <a:pt x="259715" y="27889"/>
                  </a:lnTo>
                  <a:lnTo>
                    <a:pt x="260172" y="28498"/>
                  </a:lnTo>
                  <a:lnTo>
                    <a:pt x="260921" y="28575"/>
                  </a:lnTo>
                  <a:lnTo>
                    <a:pt x="261721" y="28651"/>
                  </a:lnTo>
                  <a:lnTo>
                    <a:pt x="262280" y="28155"/>
                  </a:lnTo>
                  <a:lnTo>
                    <a:pt x="262420" y="26657"/>
                  </a:lnTo>
                  <a:close/>
                </a:path>
                <a:path w="327659" h="35560">
                  <a:moveTo>
                    <a:pt x="267055" y="27114"/>
                  </a:moveTo>
                  <a:lnTo>
                    <a:pt x="266598" y="26530"/>
                  </a:lnTo>
                  <a:lnTo>
                    <a:pt x="265087" y="26377"/>
                  </a:lnTo>
                  <a:lnTo>
                    <a:pt x="264490" y="26860"/>
                  </a:lnTo>
                  <a:lnTo>
                    <a:pt x="264426" y="27622"/>
                  </a:lnTo>
                  <a:lnTo>
                    <a:pt x="264350" y="28346"/>
                  </a:lnTo>
                  <a:lnTo>
                    <a:pt x="264807" y="28956"/>
                  </a:lnTo>
                  <a:lnTo>
                    <a:pt x="265557" y="29032"/>
                  </a:lnTo>
                  <a:lnTo>
                    <a:pt x="266357" y="29121"/>
                  </a:lnTo>
                  <a:lnTo>
                    <a:pt x="266915" y="28613"/>
                  </a:lnTo>
                  <a:lnTo>
                    <a:pt x="267055" y="27114"/>
                  </a:lnTo>
                  <a:close/>
                </a:path>
                <a:path w="327659" h="35560">
                  <a:moveTo>
                    <a:pt x="271691" y="27584"/>
                  </a:moveTo>
                  <a:lnTo>
                    <a:pt x="271233" y="26987"/>
                  </a:lnTo>
                  <a:lnTo>
                    <a:pt x="269722" y="26847"/>
                  </a:lnTo>
                  <a:lnTo>
                    <a:pt x="269125" y="27330"/>
                  </a:lnTo>
                  <a:lnTo>
                    <a:pt x="269062" y="28079"/>
                  </a:lnTo>
                  <a:lnTo>
                    <a:pt x="268986" y="28816"/>
                  </a:lnTo>
                  <a:lnTo>
                    <a:pt x="269443" y="29425"/>
                  </a:lnTo>
                  <a:lnTo>
                    <a:pt x="270205" y="29489"/>
                  </a:lnTo>
                  <a:lnTo>
                    <a:pt x="270992" y="29578"/>
                  </a:lnTo>
                  <a:lnTo>
                    <a:pt x="271551" y="29070"/>
                  </a:lnTo>
                  <a:lnTo>
                    <a:pt x="271691" y="27584"/>
                  </a:lnTo>
                  <a:close/>
                </a:path>
                <a:path w="327659" h="35560">
                  <a:moveTo>
                    <a:pt x="276339" y="28041"/>
                  </a:moveTo>
                  <a:lnTo>
                    <a:pt x="275869" y="27470"/>
                  </a:lnTo>
                  <a:lnTo>
                    <a:pt x="275120" y="27381"/>
                  </a:lnTo>
                  <a:lnTo>
                    <a:pt x="274358" y="27305"/>
                  </a:lnTo>
                  <a:lnTo>
                    <a:pt x="273773" y="27787"/>
                  </a:lnTo>
                  <a:lnTo>
                    <a:pt x="273697" y="28549"/>
                  </a:lnTo>
                  <a:lnTo>
                    <a:pt x="273621" y="29273"/>
                  </a:lnTo>
                  <a:lnTo>
                    <a:pt x="274078" y="29883"/>
                  </a:lnTo>
                  <a:lnTo>
                    <a:pt x="275640" y="30035"/>
                  </a:lnTo>
                  <a:lnTo>
                    <a:pt x="276186" y="29540"/>
                  </a:lnTo>
                  <a:lnTo>
                    <a:pt x="276339" y="28041"/>
                  </a:lnTo>
                  <a:close/>
                </a:path>
                <a:path w="327659" h="35560">
                  <a:moveTo>
                    <a:pt x="280974" y="28511"/>
                  </a:moveTo>
                  <a:lnTo>
                    <a:pt x="280517" y="27914"/>
                  </a:lnTo>
                  <a:lnTo>
                    <a:pt x="278993" y="27774"/>
                  </a:lnTo>
                  <a:lnTo>
                    <a:pt x="278409" y="28257"/>
                  </a:lnTo>
                  <a:lnTo>
                    <a:pt x="278333" y="29006"/>
                  </a:lnTo>
                  <a:lnTo>
                    <a:pt x="278257" y="29743"/>
                  </a:lnTo>
                  <a:lnTo>
                    <a:pt x="278726" y="30353"/>
                  </a:lnTo>
                  <a:lnTo>
                    <a:pt x="279476" y="30416"/>
                  </a:lnTo>
                  <a:lnTo>
                    <a:pt x="280276" y="30505"/>
                  </a:lnTo>
                  <a:lnTo>
                    <a:pt x="280822" y="29997"/>
                  </a:lnTo>
                  <a:lnTo>
                    <a:pt x="280974" y="28511"/>
                  </a:lnTo>
                  <a:close/>
                </a:path>
                <a:path w="327659" h="35560">
                  <a:moveTo>
                    <a:pt x="285610" y="28968"/>
                  </a:moveTo>
                  <a:lnTo>
                    <a:pt x="285153" y="28384"/>
                  </a:lnTo>
                  <a:lnTo>
                    <a:pt x="283641" y="28232"/>
                  </a:lnTo>
                  <a:lnTo>
                    <a:pt x="283044" y="28714"/>
                  </a:lnTo>
                  <a:lnTo>
                    <a:pt x="282968" y="29476"/>
                  </a:lnTo>
                  <a:lnTo>
                    <a:pt x="282905" y="30200"/>
                  </a:lnTo>
                  <a:lnTo>
                    <a:pt x="283362" y="30810"/>
                  </a:lnTo>
                  <a:lnTo>
                    <a:pt x="284111" y="30886"/>
                  </a:lnTo>
                  <a:lnTo>
                    <a:pt x="284911" y="30962"/>
                  </a:lnTo>
                  <a:lnTo>
                    <a:pt x="285470" y="30467"/>
                  </a:lnTo>
                  <a:lnTo>
                    <a:pt x="285610" y="28968"/>
                  </a:lnTo>
                  <a:close/>
                </a:path>
                <a:path w="327659" h="35560">
                  <a:moveTo>
                    <a:pt x="290245" y="29425"/>
                  </a:moveTo>
                  <a:lnTo>
                    <a:pt x="289788" y="28841"/>
                  </a:lnTo>
                  <a:lnTo>
                    <a:pt x="288277" y="28702"/>
                  </a:lnTo>
                  <a:lnTo>
                    <a:pt x="287680" y="29184"/>
                  </a:lnTo>
                  <a:lnTo>
                    <a:pt x="287604" y="29933"/>
                  </a:lnTo>
                  <a:lnTo>
                    <a:pt x="287540" y="30670"/>
                  </a:lnTo>
                  <a:lnTo>
                    <a:pt x="287997" y="31267"/>
                  </a:lnTo>
                  <a:lnTo>
                    <a:pt x="288747" y="31343"/>
                  </a:lnTo>
                  <a:lnTo>
                    <a:pt x="289547" y="31432"/>
                  </a:lnTo>
                  <a:lnTo>
                    <a:pt x="290106" y="30924"/>
                  </a:lnTo>
                  <a:lnTo>
                    <a:pt x="290245" y="29425"/>
                  </a:lnTo>
                  <a:close/>
                </a:path>
                <a:path w="327659" h="35560">
                  <a:moveTo>
                    <a:pt x="294881" y="29895"/>
                  </a:moveTo>
                  <a:lnTo>
                    <a:pt x="294424" y="29311"/>
                  </a:lnTo>
                  <a:lnTo>
                    <a:pt x="292912" y="29159"/>
                  </a:lnTo>
                  <a:lnTo>
                    <a:pt x="292315" y="29641"/>
                  </a:lnTo>
                  <a:lnTo>
                    <a:pt x="292252" y="30403"/>
                  </a:lnTo>
                  <a:lnTo>
                    <a:pt x="292176" y="31127"/>
                  </a:lnTo>
                  <a:lnTo>
                    <a:pt x="292633" y="31737"/>
                  </a:lnTo>
                  <a:lnTo>
                    <a:pt x="293395" y="31813"/>
                  </a:lnTo>
                  <a:lnTo>
                    <a:pt x="294182" y="31889"/>
                  </a:lnTo>
                  <a:lnTo>
                    <a:pt x="294741" y="31394"/>
                  </a:lnTo>
                  <a:lnTo>
                    <a:pt x="294881" y="29895"/>
                  </a:lnTo>
                  <a:close/>
                </a:path>
                <a:path w="327659" h="35560">
                  <a:moveTo>
                    <a:pt x="299529" y="30353"/>
                  </a:moveTo>
                  <a:lnTo>
                    <a:pt x="299059" y="29768"/>
                  </a:lnTo>
                  <a:lnTo>
                    <a:pt x="297561" y="29629"/>
                  </a:lnTo>
                  <a:lnTo>
                    <a:pt x="296964" y="30111"/>
                  </a:lnTo>
                  <a:lnTo>
                    <a:pt x="296887" y="30861"/>
                  </a:lnTo>
                  <a:lnTo>
                    <a:pt x="296811" y="31597"/>
                  </a:lnTo>
                  <a:lnTo>
                    <a:pt x="297268" y="32194"/>
                  </a:lnTo>
                  <a:lnTo>
                    <a:pt x="298030" y="32270"/>
                  </a:lnTo>
                  <a:lnTo>
                    <a:pt x="298818" y="32359"/>
                  </a:lnTo>
                  <a:lnTo>
                    <a:pt x="299377" y="31851"/>
                  </a:lnTo>
                  <a:lnTo>
                    <a:pt x="299529" y="30353"/>
                  </a:lnTo>
                  <a:close/>
                </a:path>
                <a:path w="327659" h="35560">
                  <a:moveTo>
                    <a:pt x="304165" y="30822"/>
                  </a:moveTo>
                  <a:lnTo>
                    <a:pt x="303695" y="30238"/>
                  </a:lnTo>
                  <a:lnTo>
                    <a:pt x="302196" y="30086"/>
                  </a:lnTo>
                  <a:lnTo>
                    <a:pt x="301599" y="30568"/>
                  </a:lnTo>
                  <a:lnTo>
                    <a:pt x="301523" y="31318"/>
                  </a:lnTo>
                  <a:lnTo>
                    <a:pt x="301447" y="32054"/>
                  </a:lnTo>
                  <a:lnTo>
                    <a:pt x="301904" y="32664"/>
                  </a:lnTo>
                  <a:lnTo>
                    <a:pt x="302666" y="32740"/>
                  </a:lnTo>
                  <a:lnTo>
                    <a:pt x="303453" y="32816"/>
                  </a:lnTo>
                  <a:lnTo>
                    <a:pt x="304012" y="32321"/>
                  </a:lnTo>
                  <a:lnTo>
                    <a:pt x="304165" y="30822"/>
                  </a:lnTo>
                  <a:close/>
                </a:path>
                <a:path w="327659" h="35560">
                  <a:moveTo>
                    <a:pt x="308800" y="31280"/>
                  </a:moveTo>
                  <a:lnTo>
                    <a:pt x="308343" y="30695"/>
                  </a:lnTo>
                  <a:lnTo>
                    <a:pt x="306832" y="30556"/>
                  </a:lnTo>
                  <a:lnTo>
                    <a:pt x="306235" y="31038"/>
                  </a:lnTo>
                  <a:lnTo>
                    <a:pt x="306158" y="31788"/>
                  </a:lnTo>
                  <a:lnTo>
                    <a:pt x="306082" y="32524"/>
                  </a:lnTo>
                  <a:lnTo>
                    <a:pt x="306552" y="33121"/>
                  </a:lnTo>
                  <a:lnTo>
                    <a:pt x="308102" y="33286"/>
                  </a:lnTo>
                  <a:lnTo>
                    <a:pt x="308648" y="32778"/>
                  </a:lnTo>
                  <a:lnTo>
                    <a:pt x="308800" y="31280"/>
                  </a:lnTo>
                  <a:close/>
                </a:path>
                <a:path w="327659" h="35560">
                  <a:moveTo>
                    <a:pt x="313436" y="31750"/>
                  </a:moveTo>
                  <a:lnTo>
                    <a:pt x="312978" y="31165"/>
                  </a:lnTo>
                  <a:lnTo>
                    <a:pt x="311467" y="31013"/>
                  </a:lnTo>
                  <a:lnTo>
                    <a:pt x="310870" y="31496"/>
                  </a:lnTo>
                  <a:lnTo>
                    <a:pt x="310794" y="32245"/>
                  </a:lnTo>
                  <a:lnTo>
                    <a:pt x="310730" y="32981"/>
                  </a:lnTo>
                  <a:lnTo>
                    <a:pt x="311188" y="33591"/>
                  </a:lnTo>
                  <a:lnTo>
                    <a:pt x="311937" y="33667"/>
                  </a:lnTo>
                  <a:lnTo>
                    <a:pt x="312737" y="33743"/>
                  </a:lnTo>
                  <a:lnTo>
                    <a:pt x="313283" y="33248"/>
                  </a:lnTo>
                  <a:lnTo>
                    <a:pt x="313436" y="31750"/>
                  </a:lnTo>
                  <a:close/>
                </a:path>
                <a:path w="327659" h="35560">
                  <a:moveTo>
                    <a:pt x="318071" y="32207"/>
                  </a:moveTo>
                  <a:lnTo>
                    <a:pt x="317614" y="31623"/>
                  </a:lnTo>
                  <a:lnTo>
                    <a:pt x="316090" y="31470"/>
                  </a:lnTo>
                  <a:lnTo>
                    <a:pt x="315506" y="31953"/>
                  </a:lnTo>
                  <a:lnTo>
                    <a:pt x="315442" y="32715"/>
                  </a:lnTo>
                  <a:lnTo>
                    <a:pt x="315366" y="33439"/>
                  </a:lnTo>
                  <a:lnTo>
                    <a:pt x="315823" y="34048"/>
                  </a:lnTo>
                  <a:lnTo>
                    <a:pt x="316572" y="34124"/>
                  </a:lnTo>
                  <a:lnTo>
                    <a:pt x="317373" y="34213"/>
                  </a:lnTo>
                  <a:lnTo>
                    <a:pt x="317931" y="33705"/>
                  </a:lnTo>
                  <a:lnTo>
                    <a:pt x="318071" y="32207"/>
                  </a:lnTo>
                  <a:close/>
                </a:path>
                <a:path w="327659" h="35560">
                  <a:moveTo>
                    <a:pt x="322707" y="32677"/>
                  </a:moveTo>
                  <a:lnTo>
                    <a:pt x="322249" y="32092"/>
                  </a:lnTo>
                  <a:lnTo>
                    <a:pt x="321500" y="32016"/>
                  </a:lnTo>
                  <a:lnTo>
                    <a:pt x="320738" y="31940"/>
                  </a:lnTo>
                  <a:lnTo>
                    <a:pt x="320141" y="32423"/>
                  </a:lnTo>
                  <a:lnTo>
                    <a:pt x="320078" y="33172"/>
                  </a:lnTo>
                  <a:lnTo>
                    <a:pt x="320001" y="33909"/>
                  </a:lnTo>
                  <a:lnTo>
                    <a:pt x="320459" y="34518"/>
                  </a:lnTo>
                  <a:lnTo>
                    <a:pt x="321208" y="34582"/>
                  </a:lnTo>
                  <a:lnTo>
                    <a:pt x="322008" y="34671"/>
                  </a:lnTo>
                  <a:lnTo>
                    <a:pt x="322567" y="34163"/>
                  </a:lnTo>
                  <a:lnTo>
                    <a:pt x="322707" y="32677"/>
                  </a:lnTo>
                  <a:close/>
                </a:path>
                <a:path w="327659" h="35560">
                  <a:moveTo>
                    <a:pt x="327355" y="33134"/>
                  </a:moveTo>
                  <a:lnTo>
                    <a:pt x="326885" y="32550"/>
                  </a:lnTo>
                  <a:lnTo>
                    <a:pt x="325386" y="32397"/>
                  </a:lnTo>
                  <a:lnTo>
                    <a:pt x="324789" y="32880"/>
                  </a:lnTo>
                  <a:lnTo>
                    <a:pt x="324713" y="33642"/>
                  </a:lnTo>
                  <a:lnTo>
                    <a:pt x="324637" y="34366"/>
                  </a:lnTo>
                  <a:lnTo>
                    <a:pt x="325094" y="34975"/>
                  </a:lnTo>
                  <a:lnTo>
                    <a:pt x="325856" y="35052"/>
                  </a:lnTo>
                  <a:lnTo>
                    <a:pt x="326644" y="35140"/>
                  </a:lnTo>
                  <a:lnTo>
                    <a:pt x="327202" y="34632"/>
                  </a:lnTo>
                  <a:lnTo>
                    <a:pt x="327355" y="33134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10691152" y="6404857"/>
              <a:ext cx="184150" cy="20955"/>
            </a:xfrm>
            <a:custGeom>
              <a:avLst/>
              <a:gdLst/>
              <a:ahLst/>
              <a:cxnLst/>
              <a:rect l="l" t="t" r="r" b="b"/>
              <a:pathLst>
                <a:path w="184150" h="20954">
                  <a:moveTo>
                    <a:pt x="2717" y="736"/>
                  </a:moveTo>
                  <a:lnTo>
                    <a:pt x="2247" y="152"/>
                  </a:lnTo>
                  <a:lnTo>
                    <a:pt x="749" y="0"/>
                  </a:lnTo>
                  <a:lnTo>
                    <a:pt x="152" y="482"/>
                  </a:lnTo>
                  <a:lnTo>
                    <a:pt x="76" y="1244"/>
                  </a:lnTo>
                  <a:lnTo>
                    <a:pt x="0" y="1968"/>
                  </a:lnTo>
                  <a:lnTo>
                    <a:pt x="457" y="2578"/>
                  </a:lnTo>
                  <a:lnTo>
                    <a:pt x="1219" y="2654"/>
                  </a:lnTo>
                  <a:lnTo>
                    <a:pt x="2006" y="2743"/>
                  </a:lnTo>
                  <a:lnTo>
                    <a:pt x="2565" y="2235"/>
                  </a:lnTo>
                  <a:lnTo>
                    <a:pt x="2717" y="736"/>
                  </a:lnTo>
                  <a:close/>
                </a:path>
                <a:path w="184150" h="20954">
                  <a:moveTo>
                    <a:pt x="7353" y="1193"/>
                  </a:moveTo>
                  <a:lnTo>
                    <a:pt x="6896" y="622"/>
                  </a:lnTo>
                  <a:lnTo>
                    <a:pt x="6134" y="546"/>
                  </a:lnTo>
                  <a:lnTo>
                    <a:pt x="5384" y="469"/>
                  </a:lnTo>
                  <a:lnTo>
                    <a:pt x="4787" y="952"/>
                  </a:lnTo>
                  <a:lnTo>
                    <a:pt x="4711" y="1701"/>
                  </a:lnTo>
                  <a:lnTo>
                    <a:pt x="4635" y="2438"/>
                  </a:lnTo>
                  <a:lnTo>
                    <a:pt x="5105" y="3048"/>
                  </a:lnTo>
                  <a:lnTo>
                    <a:pt x="5854" y="3111"/>
                  </a:lnTo>
                  <a:lnTo>
                    <a:pt x="6654" y="3200"/>
                  </a:lnTo>
                  <a:lnTo>
                    <a:pt x="7200" y="2692"/>
                  </a:lnTo>
                  <a:lnTo>
                    <a:pt x="7353" y="1193"/>
                  </a:lnTo>
                  <a:close/>
                </a:path>
                <a:path w="184150" h="20954">
                  <a:moveTo>
                    <a:pt x="11988" y="1663"/>
                  </a:moveTo>
                  <a:lnTo>
                    <a:pt x="11531" y="1079"/>
                  </a:lnTo>
                  <a:lnTo>
                    <a:pt x="10020" y="927"/>
                  </a:lnTo>
                  <a:lnTo>
                    <a:pt x="9423" y="1409"/>
                  </a:lnTo>
                  <a:lnTo>
                    <a:pt x="9347" y="2171"/>
                  </a:lnTo>
                  <a:lnTo>
                    <a:pt x="9271" y="2895"/>
                  </a:lnTo>
                  <a:lnTo>
                    <a:pt x="9740" y="3505"/>
                  </a:lnTo>
                  <a:lnTo>
                    <a:pt x="10490" y="3581"/>
                  </a:lnTo>
                  <a:lnTo>
                    <a:pt x="11290" y="3657"/>
                  </a:lnTo>
                  <a:lnTo>
                    <a:pt x="11836" y="3162"/>
                  </a:lnTo>
                  <a:lnTo>
                    <a:pt x="11988" y="1663"/>
                  </a:lnTo>
                  <a:close/>
                </a:path>
                <a:path w="184150" h="20954">
                  <a:moveTo>
                    <a:pt x="16624" y="2133"/>
                  </a:moveTo>
                  <a:lnTo>
                    <a:pt x="16167" y="1536"/>
                  </a:lnTo>
                  <a:lnTo>
                    <a:pt x="14655" y="1397"/>
                  </a:lnTo>
                  <a:lnTo>
                    <a:pt x="14058" y="1879"/>
                  </a:lnTo>
                  <a:lnTo>
                    <a:pt x="13982" y="2628"/>
                  </a:lnTo>
                  <a:lnTo>
                    <a:pt x="13919" y="3365"/>
                  </a:lnTo>
                  <a:lnTo>
                    <a:pt x="14376" y="3962"/>
                  </a:lnTo>
                  <a:lnTo>
                    <a:pt x="15125" y="4038"/>
                  </a:lnTo>
                  <a:lnTo>
                    <a:pt x="15925" y="4127"/>
                  </a:lnTo>
                  <a:lnTo>
                    <a:pt x="16484" y="3619"/>
                  </a:lnTo>
                  <a:lnTo>
                    <a:pt x="16624" y="2133"/>
                  </a:lnTo>
                  <a:close/>
                </a:path>
                <a:path w="184150" h="20954">
                  <a:moveTo>
                    <a:pt x="21259" y="2590"/>
                  </a:moveTo>
                  <a:lnTo>
                    <a:pt x="20802" y="2006"/>
                  </a:lnTo>
                  <a:lnTo>
                    <a:pt x="19291" y="1854"/>
                  </a:lnTo>
                  <a:lnTo>
                    <a:pt x="18694" y="2336"/>
                  </a:lnTo>
                  <a:lnTo>
                    <a:pt x="18630" y="3098"/>
                  </a:lnTo>
                  <a:lnTo>
                    <a:pt x="18554" y="3822"/>
                  </a:lnTo>
                  <a:lnTo>
                    <a:pt x="19011" y="4432"/>
                  </a:lnTo>
                  <a:lnTo>
                    <a:pt x="19761" y="4508"/>
                  </a:lnTo>
                  <a:lnTo>
                    <a:pt x="20561" y="4584"/>
                  </a:lnTo>
                  <a:lnTo>
                    <a:pt x="21120" y="4089"/>
                  </a:lnTo>
                  <a:lnTo>
                    <a:pt x="21259" y="2590"/>
                  </a:lnTo>
                  <a:close/>
                </a:path>
                <a:path w="184150" h="20954">
                  <a:moveTo>
                    <a:pt x="25895" y="3048"/>
                  </a:moveTo>
                  <a:lnTo>
                    <a:pt x="25438" y="2463"/>
                  </a:lnTo>
                  <a:lnTo>
                    <a:pt x="23926" y="2324"/>
                  </a:lnTo>
                  <a:lnTo>
                    <a:pt x="23329" y="2806"/>
                  </a:lnTo>
                  <a:lnTo>
                    <a:pt x="23266" y="3556"/>
                  </a:lnTo>
                  <a:lnTo>
                    <a:pt x="23190" y="4292"/>
                  </a:lnTo>
                  <a:lnTo>
                    <a:pt x="23647" y="4889"/>
                  </a:lnTo>
                  <a:lnTo>
                    <a:pt x="24409" y="4965"/>
                  </a:lnTo>
                  <a:lnTo>
                    <a:pt x="25196" y="5054"/>
                  </a:lnTo>
                  <a:lnTo>
                    <a:pt x="25755" y="4546"/>
                  </a:lnTo>
                  <a:lnTo>
                    <a:pt x="25895" y="3048"/>
                  </a:lnTo>
                  <a:close/>
                </a:path>
                <a:path w="184150" h="20954">
                  <a:moveTo>
                    <a:pt x="30543" y="3517"/>
                  </a:moveTo>
                  <a:lnTo>
                    <a:pt x="30073" y="2933"/>
                  </a:lnTo>
                  <a:lnTo>
                    <a:pt x="28575" y="2781"/>
                  </a:lnTo>
                  <a:lnTo>
                    <a:pt x="27978" y="3263"/>
                  </a:lnTo>
                  <a:lnTo>
                    <a:pt x="27901" y="4013"/>
                  </a:lnTo>
                  <a:lnTo>
                    <a:pt x="27825" y="4749"/>
                  </a:lnTo>
                  <a:lnTo>
                    <a:pt x="28282" y="5359"/>
                  </a:lnTo>
                  <a:lnTo>
                    <a:pt x="29044" y="5435"/>
                  </a:lnTo>
                  <a:lnTo>
                    <a:pt x="29832" y="5511"/>
                  </a:lnTo>
                  <a:lnTo>
                    <a:pt x="30391" y="5016"/>
                  </a:lnTo>
                  <a:lnTo>
                    <a:pt x="30543" y="3517"/>
                  </a:lnTo>
                  <a:close/>
                </a:path>
                <a:path w="184150" h="20954">
                  <a:moveTo>
                    <a:pt x="35179" y="3975"/>
                  </a:moveTo>
                  <a:lnTo>
                    <a:pt x="34721" y="3390"/>
                  </a:lnTo>
                  <a:lnTo>
                    <a:pt x="33210" y="3251"/>
                  </a:lnTo>
                  <a:lnTo>
                    <a:pt x="32613" y="3721"/>
                  </a:lnTo>
                  <a:lnTo>
                    <a:pt x="32537" y="4483"/>
                  </a:lnTo>
                  <a:lnTo>
                    <a:pt x="32461" y="5219"/>
                  </a:lnTo>
                  <a:lnTo>
                    <a:pt x="32931" y="5816"/>
                  </a:lnTo>
                  <a:lnTo>
                    <a:pt x="33680" y="5892"/>
                  </a:lnTo>
                  <a:lnTo>
                    <a:pt x="34480" y="5981"/>
                  </a:lnTo>
                  <a:lnTo>
                    <a:pt x="35026" y="5473"/>
                  </a:lnTo>
                  <a:lnTo>
                    <a:pt x="35179" y="3975"/>
                  </a:lnTo>
                  <a:close/>
                </a:path>
                <a:path w="184150" h="20954">
                  <a:moveTo>
                    <a:pt x="39814" y="4445"/>
                  </a:moveTo>
                  <a:lnTo>
                    <a:pt x="39357" y="3860"/>
                  </a:lnTo>
                  <a:lnTo>
                    <a:pt x="37833" y="3708"/>
                  </a:lnTo>
                  <a:lnTo>
                    <a:pt x="37249" y="4191"/>
                  </a:lnTo>
                  <a:lnTo>
                    <a:pt x="37172" y="4940"/>
                  </a:lnTo>
                  <a:lnTo>
                    <a:pt x="37109" y="5676"/>
                  </a:lnTo>
                  <a:lnTo>
                    <a:pt x="37566" y="6286"/>
                  </a:lnTo>
                  <a:lnTo>
                    <a:pt x="38315" y="6362"/>
                  </a:lnTo>
                  <a:lnTo>
                    <a:pt x="39116" y="6438"/>
                  </a:lnTo>
                  <a:lnTo>
                    <a:pt x="39674" y="5943"/>
                  </a:lnTo>
                  <a:lnTo>
                    <a:pt x="39814" y="4445"/>
                  </a:lnTo>
                  <a:close/>
                </a:path>
                <a:path w="184150" h="20954">
                  <a:moveTo>
                    <a:pt x="44450" y="4902"/>
                  </a:moveTo>
                  <a:lnTo>
                    <a:pt x="43992" y="4318"/>
                  </a:lnTo>
                  <a:lnTo>
                    <a:pt x="42481" y="4165"/>
                  </a:lnTo>
                  <a:lnTo>
                    <a:pt x="41884" y="4648"/>
                  </a:lnTo>
                  <a:lnTo>
                    <a:pt x="41808" y="5410"/>
                  </a:lnTo>
                  <a:lnTo>
                    <a:pt x="41744" y="6134"/>
                  </a:lnTo>
                  <a:lnTo>
                    <a:pt x="42202" y="6743"/>
                  </a:lnTo>
                  <a:lnTo>
                    <a:pt x="42951" y="6819"/>
                  </a:lnTo>
                  <a:lnTo>
                    <a:pt x="43751" y="6908"/>
                  </a:lnTo>
                  <a:lnTo>
                    <a:pt x="44310" y="6400"/>
                  </a:lnTo>
                  <a:lnTo>
                    <a:pt x="44450" y="4902"/>
                  </a:lnTo>
                  <a:close/>
                </a:path>
                <a:path w="184150" h="20954">
                  <a:moveTo>
                    <a:pt x="49085" y="5372"/>
                  </a:moveTo>
                  <a:lnTo>
                    <a:pt x="48628" y="4775"/>
                  </a:lnTo>
                  <a:lnTo>
                    <a:pt x="47117" y="4635"/>
                  </a:lnTo>
                  <a:lnTo>
                    <a:pt x="46520" y="5118"/>
                  </a:lnTo>
                  <a:lnTo>
                    <a:pt x="46443" y="5867"/>
                  </a:lnTo>
                  <a:lnTo>
                    <a:pt x="46380" y="6604"/>
                  </a:lnTo>
                  <a:lnTo>
                    <a:pt x="46837" y="7213"/>
                  </a:lnTo>
                  <a:lnTo>
                    <a:pt x="48399" y="7366"/>
                  </a:lnTo>
                  <a:lnTo>
                    <a:pt x="48945" y="6870"/>
                  </a:lnTo>
                  <a:lnTo>
                    <a:pt x="49085" y="5372"/>
                  </a:lnTo>
                  <a:close/>
                </a:path>
                <a:path w="184150" h="20954">
                  <a:moveTo>
                    <a:pt x="53721" y="5829"/>
                  </a:moveTo>
                  <a:lnTo>
                    <a:pt x="53263" y="5245"/>
                  </a:lnTo>
                  <a:lnTo>
                    <a:pt x="51752" y="5092"/>
                  </a:lnTo>
                  <a:lnTo>
                    <a:pt x="51155" y="5575"/>
                  </a:lnTo>
                  <a:lnTo>
                    <a:pt x="51092" y="6337"/>
                  </a:lnTo>
                  <a:lnTo>
                    <a:pt x="51015" y="7061"/>
                  </a:lnTo>
                  <a:lnTo>
                    <a:pt x="51473" y="7670"/>
                  </a:lnTo>
                  <a:lnTo>
                    <a:pt x="52235" y="7747"/>
                  </a:lnTo>
                  <a:lnTo>
                    <a:pt x="53022" y="7835"/>
                  </a:lnTo>
                  <a:lnTo>
                    <a:pt x="53581" y="7327"/>
                  </a:lnTo>
                  <a:lnTo>
                    <a:pt x="53721" y="5829"/>
                  </a:lnTo>
                  <a:close/>
                </a:path>
                <a:path w="184150" h="20954">
                  <a:moveTo>
                    <a:pt x="58369" y="6299"/>
                  </a:moveTo>
                  <a:lnTo>
                    <a:pt x="57899" y="5702"/>
                  </a:lnTo>
                  <a:lnTo>
                    <a:pt x="56400" y="5562"/>
                  </a:lnTo>
                  <a:lnTo>
                    <a:pt x="55803" y="6045"/>
                  </a:lnTo>
                  <a:lnTo>
                    <a:pt x="55727" y="6794"/>
                  </a:lnTo>
                  <a:lnTo>
                    <a:pt x="55651" y="7531"/>
                  </a:lnTo>
                  <a:lnTo>
                    <a:pt x="56108" y="8140"/>
                  </a:lnTo>
                  <a:lnTo>
                    <a:pt x="56870" y="8204"/>
                  </a:lnTo>
                  <a:lnTo>
                    <a:pt x="57658" y="8293"/>
                  </a:lnTo>
                  <a:lnTo>
                    <a:pt x="58216" y="7785"/>
                  </a:lnTo>
                  <a:lnTo>
                    <a:pt x="58369" y="6299"/>
                  </a:lnTo>
                  <a:close/>
                </a:path>
                <a:path w="184150" h="20954">
                  <a:moveTo>
                    <a:pt x="63004" y="6756"/>
                  </a:moveTo>
                  <a:lnTo>
                    <a:pt x="62547" y="6172"/>
                  </a:lnTo>
                  <a:lnTo>
                    <a:pt x="61036" y="6019"/>
                  </a:lnTo>
                  <a:lnTo>
                    <a:pt x="60439" y="6502"/>
                  </a:lnTo>
                  <a:lnTo>
                    <a:pt x="60363" y="7264"/>
                  </a:lnTo>
                  <a:lnTo>
                    <a:pt x="60286" y="7988"/>
                  </a:lnTo>
                  <a:lnTo>
                    <a:pt x="60756" y="8597"/>
                  </a:lnTo>
                  <a:lnTo>
                    <a:pt x="61506" y="8674"/>
                  </a:lnTo>
                  <a:lnTo>
                    <a:pt x="62306" y="8750"/>
                  </a:lnTo>
                  <a:lnTo>
                    <a:pt x="62852" y="8255"/>
                  </a:lnTo>
                  <a:lnTo>
                    <a:pt x="63004" y="6756"/>
                  </a:lnTo>
                  <a:close/>
                </a:path>
                <a:path w="184150" h="20954">
                  <a:moveTo>
                    <a:pt x="67640" y="7226"/>
                  </a:moveTo>
                  <a:lnTo>
                    <a:pt x="67183" y="6629"/>
                  </a:lnTo>
                  <a:lnTo>
                    <a:pt x="65659" y="6489"/>
                  </a:lnTo>
                  <a:lnTo>
                    <a:pt x="65074" y="6972"/>
                  </a:lnTo>
                  <a:lnTo>
                    <a:pt x="64998" y="7721"/>
                  </a:lnTo>
                  <a:lnTo>
                    <a:pt x="64935" y="8458"/>
                  </a:lnTo>
                  <a:lnTo>
                    <a:pt x="65392" y="9067"/>
                  </a:lnTo>
                  <a:lnTo>
                    <a:pt x="66141" y="9131"/>
                  </a:lnTo>
                  <a:lnTo>
                    <a:pt x="66941" y="9220"/>
                  </a:lnTo>
                  <a:lnTo>
                    <a:pt x="67500" y="8712"/>
                  </a:lnTo>
                  <a:lnTo>
                    <a:pt x="67640" y="7226"/>
                  </a:lnTo>
                  <a:close/>
                </a:path>
                <a:path w="184150" h="20954">
                  <a:moveTo>
                    <a:pt x="72275" y="7683"/>
                  </a:moveTo>
                  <a:lnTo>
                    <a:pt x="71818" y="7099"/>
                  </a:lnTo>
                  <a:lnTo>
                    <a:pt x="70307" y="6946"/>
                  </a:lnTo>
                  <a:lnTo>
                    <a:pt x="69710" y="7429"/>
                  </a:lnTo>
                  <a:lnTo>
                    <a:pt x="69634" y="8178"/>
                  </a:lnTo>
                  <a:lnTo>
                    <a:pt x="69570" y="8915"/>
                  </a:lnTo>
                  <a:lnTo>
                    <a:pt x="70027" y="9525"/>
                  </a:lnTo>
                  <a:lnTo>
                    <a:pt x="70777" y="9601"/>
                  </a:lnTo>
                  <a:lnTo>
                    <a:pt x="71577" y="9677"/>
                  </a:lnTo>
                  <a:lnTo>
                    <a:pt x="72136" y="9182"/>
                  </a:lnTo>
                  <a:lnTo>
                    <a:pt x="72275" y="7683"/>
                  </a:lnTo>
                  <a:close/>
                </a:path>
                <a:path w="184150" h="20954">
                  <a:moveTo>
                    <a:pt x="76911" y="8140"/>
                  </a:moveTo>
                  <a:lnTo>
                    <a:pt x="76454" y="7556"/>
                  </a:lnTo>
                  <a:lnTo>
                    <a:pt x="74942" y="7416"/>
                  </a:lnTo>
                  <a:lnTo>
                    <a:pt x="74345" y="7899"/>
                  </a:lnTo>
                  <a:lnTo>
                    <a:pt x="74282" y="8648"/>
                  </a:lnTo>
                  <a:lnTo>
                    <a:pt x="74206" y="9385"/>
                  </a:lnTo>
                  <a:lnTo>
                    <a:pt x="74663" y="9982"/>
                  </a:lnTo>
                  <a:lnTo>
                    <a:pt x="75412" y="10058"/>
                  </a:lnTo>
                  <a:lnTo>
                    <a:pt x="76212" y="10147"/>
                  </a:lnTo>
                  <a:lnTo>
                    <a:pt x="76771" y="9639"/>
                  </a:lnTo>
                  <a:lnTo>
                    <a:pt x="76911" y="8140"/>
                  </a:lnTo>
                  <a:close/>
                </a:path>
                <a:path w="184150" h="20954">
                  <a:moveTo>
                    <a:pt x="81559" y="8610"/>
                  </a:moveTo>
                  <a:lnTo>
                    <a:pt x="81089" y="8026"/>
                  </a:lnTo>
                  <a:lnTo>
                    <a:pt x="79590" y="7874"/>
                  </a:lnTo>
                  <a:lnTo>
                    <a:pt x="78994" y="8356"/>
                  </a:lnTo>
                  <a:lnTo>
                    <a:pt x="78917" y="9105"/>
                  </a:lnTo>
                  <a:lnTo>
                    <a:pt x="78841" y="9842"/>
                  </a:lnTo>
                  <a:lnTo>
                    <a:pt x="79298" y="10452"/>
                  </a:lnTo>
                  <a:lnTo>
                    <a:pt x="80060" y="10528"/>
                  </a:lnTo>
                  <a:lnTo>
                    <a:pt x="80848" y="10604"/>
                  </a:lnTo>
                  <a:lnTo>
                    <a:pt x="81407" y="10109"/>
                  </a:lnTo>
                  <a:lnTo>
                    <a:pt x="81559" y="8610"/>
                  </a:lnTo>
                  <a:close/>
                </a:path>
                <a:path w="184150" h="20954">
                  <a:moveTo>
                    <a:pt x="86194" y="9067"/>
                  </a:moveTo>
                  <a:lnTo>
                    <a:pt x="85725" y="8483"/>
                  </a:lnTo>
                  <a:lnTo>
                    <a:pt x="84226" y="8343"/>
                  </a:lnTo>
                  <a:lnTo>
                    <a:pt x="83629" y="8813"/>
                  </a:lnTo>
                  <a:lnTo>
                    <a:pt x="83553" y="9575"/>
                  </a:lnTo>
                  <a:lnTo>
                    <a:pt x="83477" y="10312"/>
                  </a:lnTo>
                  <a:lnTo>
                    <a:pt x="83934" y="10909"/>
                  </a:lnTo>
                  <a:lnTo>
                    <a:pt x="84696" y="10985"/>
                  </a:lnTo>
                  <a:lnTo>
                    <a:pt x="85483" y="11074"/>
                  </a:lnTo>
                  <a:lnTo>
                    <a:pt x="86042" y="10566"/>
                  </a:lnTo>
                  <a:lnTo>
                    <a:pt x="86194" y="9067"/>
                  </a:lnTo>
                  <a:close/>
                </a:path>
                <a:path w="184150" h="20954">
                  <a:moveTo>
                    <a:pt x="90830" y="9537"/>
                  </a:moveTo>
                  <a:lnTo>
                    <a:pt x="90360" y="8953"/>
                  </a:lnTo>
                  <a:lnTo>
                    <a:pt x="88861" y="8801"/>
                  </a:lnTo>
                  <a:lnTo>
                    <a:pt x="88265" y="9283"/>
                  </a:lnTo>
                  <a:lnTo>
                    <a:pt x="88188" y="10033"/>
                  </a:lnTo>
                  <a:lnTo>
                    <a:pt x="88112" y="10769"/>
                  </a:lnTo>
                  <a:lnTo>
                    <a:pt x="88582" y="11379"/>
                  </a:lnTo>
                  <a:lnTo>
                    <a:pt x="89331" y="11455"/>
                  </a:lnTo>
                  <a:lnTo>
                    <a:pt x="90131" y="11531"/>
                  </a:lnTo>
                  <a:lnTo>
                    <a:pt x="90678" y="11036"/>
                  </a:lnTo>
                  <a:lnTo>
                    <a:pt x="90830" y="9537"/>
                  </a:lnTo>
                  <a:close/>
                </a:path>
                <a:path w="184150" h="20954">
                  <a:moveTo>
                    <a:pt x="95465" y="9994"/>
                  </a:moveTo>
                  <a:lnTo>
                    <a:pt x="95008" y="9410"/>
                  </a:lnTo>
                  <a:lnTo>
                    <a:pt x="93497" y="9258"/>
                  </a:lnTo>
                  <a:lnTo>
                    <a:pt x="92900" y="9740"/>
                  </a:lnTo>
                  <a:lnTo>
                    <a:pt x="92824" y="10502"/>
                  </a:lnTo>
                  <a:lnTo>
                    <a:pt x="92748" y="11226"/>
                  </a:lnTo>
                  <a:lnTo>
                    <a:pt x="93218" y="11836"/>
                  </a:lnTo>
                  <a:lnTo>
                    <a:pt x="93967" y="11912"/>
                  </a:lnTo>
                  <a:lnTo>
                    <a:pt x="94767" y="12001"/>
                  </a:lnTo>
                  <a:lnTo>
                    <a:pt x="95313" y="11493"/>
                  </a:lnTo>
                  <a:lnTo>
                    <a:pt x="95465" y="9994"/>
                  </a:lnTo>
                  <a:close/>
                </a:path>
                <a:path w="184150" h="20954">
                  <a:moveTo>
                    <a:pt x="100101" y="10464"/>
                  </a:moveTo>
                  <a:lnTo>
                    <a:pt x="99644" y="9880"/>
                  </a:lnTo>
                  <a:lnTo>
                    <a:pt x="98132" y="9728"/>
                  </a:lnTo>
                  <a:lnTo>
                    <a:pt x="97536" y="10210"/>
                  </a:lnTo>
                  <a:lnTo>
                    <a:pt x="97472" y="10960"/>
                  </a:lnTo>
                  <a:lnTo>
                    <a:pt x="97396" y="11696"/>
                  </a:lnTo>
                  <a:lnTo>
                    <a:pt x="97853" y="12306"/>
                  </a:lnTo>
                  <a:lnTo>
                    <a:pt x="98602" y="12382"/>
                  </a:lnTo>
                  <a:lnTo>
                    <a:pt x="99402" y="12458"/>
                  </a:lnTo>
                  <a:lnTo>
                    <a:pt x="99961" y="11963"/>
                  </a:lnTo>
                  <a:lnTo>
                    <a:pt x="100101" y="10464"/>
                  </a:lnTo>
                  <a:close/>
                </a:path>
                <a:path w="184150" h="20954">
                  <a:moveTo>
                    <a:pt x="104736" y="10922"/>
                  </a:moveTo>
                  <a:lnTo>
                    <a:pt x="104279" y="10337"/>
                  </a:lnTo>
                  <a:lnTo>
                    <a:pt x="102768" y="10185"/>
                  </a:lnTo>
                  <a:lnTo>
                    <a:pt x="102171" y="10668"/>
                  </a:lnTo>
                  <a:lnTo>
                    <a:pt x="102108" y="11430"/>
                  </a:lnTo>
                  <a:lnTo>
                    <a:pt x="102031" y="12153"/>
                  </a:lnTo>
                  <a:lnTo>
                    <a:pt x="102489" y="12763"/>
                  </a:lnTo>
                  <a:lnTo>
                    <a:pt x="103238" y="12839"/>
                  </a:lnTo>
                  <a:lnTo>
                    <a:pt x="104038" y="12928"/>
                  </a:lnTo>
                  <a:lnTo>
                    <a:pt x="104597" y="12420"/>
                  </a:lnTo>
                  <a:lnTo>
                    <a:pt x="104736" y="10922"/>
                  </a:lnTo>
                  <a:close/>
                </a:path>
                <a:path w="184150" h="20954">
                  <a:moveTo>
                    <a:pt x="109372" y="11391"/>
                  </a:moveTo>
                  <a:lnTo>
                    <a:pt x="108915" y="10795"/>
                  </a:lnTo>
                  <a:lnTo>
                    <a:pt x="107403" y="10655"/>
                  </a:lnTo>
                  <a:lnTo>
                    <a:pt x="106807" y="11137"/>
                  </a:lnTo>
                  <a:lnTo>
                    <a:pt x="106743" y="11887"/>
                  </a:lnTo>
                  <a:lnTo>
                    <a:pt x="106667" y="12623"/>
                  </a:lnTo>
                  <a:lnTo>
                    <a:pt x="107124" y="13233"/>
                  </a:lnTo>
                  <a:lnTo>
                    <a:pt x="107886" y="13296"/>
                  </a:lnTo>
                  <a:lnTo>
                    <a:pt x="108673" y="13385"/>
                  </a:lnTo>
                  <a:lnTo>
                    <a:pt x="109232" y="12877"/>
                  </a:lnTo>
                  <a:lnTo>
                    <a:pt x="109372" y="11391"/>
                  </a:lnTo>
                  <a:close/>
                </a:path>
                <a:path w="184150" h="20954">
                  <a:moveTo>
                    <a:pt x="114020" y="11861"/>
                  </a:moveTo>
                  <a:lnTo>
                    <a:pt x="113550" y="11277"/>
                  </a:lnTo>
                  <a:lnTo>
                    <a:pt x="112801" y="11188"/>
                  </a:lnTo>
                  <a:lnTo>
                    <a:pt x="112052" y="11112"/>
                  </a:lnTo>
                  <a:lnTo>
                    <a:pt x="111455" y="11595"/>
                  </a:lnTo>
                  <a:lnTo>
                    <a:pt x="111379" y="12344"/>
                  </a:lnTo>
                  <a:lnTo>
                    <a:pt x="111302" y="13081"/>
                  </a:lnTo>
                  <a:lnTo>
                    <a:pt x="111760" y="13690"/>
                  </a:lnTo>
                  <a:lnTo>
                    <a:pt x="113322" y="13843"/>
                  </a:lnTo>
                  <a:lnTo>
                    <a:pt x="113868" y="13347"/>
                  </a:lnTo>
                  <a:lnTo>
                    <a:pt x="114020" y="11861"/>
                  </a:lnTo>
                  <a:close/>
                </a:path>
                <a:path w="184150" h="20954">
                  <a:moveTo>
                    <a:pt x="118656" y="12306"/>
                  </a:moveTo>
                  <a:lnTo>
                    <a:pt x="118198" y="11722"/>
                  </a:lnTo>
                  <a:lnTo>
                    <a:pt x="116674" y="11582"/>
                  </a:lnTo>
                  <a:lnTo>
                    <a:pt x="116090" y="12065"/>
                  </a:lnTo>
                  <a:lnTo>
                    <a:pt x="116014" y="12814"/>
                  </a:lnTo>
                  <a:lnTo>
                    <a:pt x="115938" y="13550"/>
                  </a:lnTo>
                  <a:lnTo>
                    <a:pt x="116408" y="14160"/>
                  </a:lnTo>
                  <a:lnTo>
                    <a:pt x="117157" y="14224"/>
                  </a:lnTo>
                  <a:lnTo>
                    <a:pt x="117957" y="14312"/>
                  </a:lnTo>
                  <a:lnTo>
                    <a:pt x="118503" y="13804"/>
                  </a:lnTo>
                  <a:lnTo>
                    <a:pt x="118656" y="12306"/>
                  </a:lnTo>
                  <a:close/>
                </a:path>
                <a:path w="184150" h="20954">
                  <a:moveTo>
                    <a:pt x="123291" y="12776"/>
                  </a:moveTo>
                  <a:lnTo>
                    <a:pt x="122834" y="12192"/>
                  </a:lnTo>
                  <a:lnTo>
                    <a:pt x="121310" y="12039"/>
                  </a:lnTo>
                  <a:lnTo>
                    <a:pt x="120726" y="12522"/>
                  </a:lnTo>
                  <a:lnTo>
                    <a:pt x="120650" y="13271"/>
                  </a:lnTo>
                  <a:lnTo>
                    <a:pt x="120586" y="14008"/>
                  </a:lnTo>
                  <a:lnTo>
                    <a:pt x="121043" y="14617"/>
                  </a:lnTo>
                  <a:lnTo>
                    <a:pt x="121793" y="14693"/>
                  </a:lnTo>
                  <a:lnTo>
                    <a:pt x="122593" y="14770"/>
                  </a:lnTo>
                  <a:lnTo>
                    <a:pt x="123151" y="14274"/>
                  </a:lnTo>
                  <a:lnTo>
                    <a:pt x="123291" y="12776"/>
                  </a:lnTo>
                  <a:close/>
                </a:path>
                <a:path w="184150" h="20954">
                  <a:moveTo>
                    <a:pt x="127927" y="13233"/>
                  </a:moveTo>
                  <a:lnTo>
                    <a:pt x="127469" y="12649"/>
                  </a:lnTo>
                  <a:lnTo>
                    <a:pt x="125958" y="12509"/>
                  </a:lnTo>
                  <a:lnTo>
                    <a:pt x="125361" y="12992"/>
                  </a:lnTo>
                  <a:lnTo>
                    <a:pt x="125298" y="13741"/>
                  </a:lnTo>
                  <a:lnTo>
                    <a:pt x="125222" y="14478"/>
                  </a:lnTo>
                  <a:lnTo>
                    <a:pt x="125679" y="15074"/>
                  </a:lnTo>
                  <a:lnTo>
                    <a:pt x="126428" y="15151"/>
                  </a:lnTo>
                  <a:lnTo>
                    <a:pt x="127228" y="15240"/>
                  </a:lnTo>
                  <a:lnTo>
                    <a:pt x="127787" y="14732"/>
                  </a:lnTo>
                  <a:lnTo>
                    <a:pt x="127927" y="13233"/>
                  </a:lnTo>
                  <a:close/>
                </a:path>
                <a:path w="184150" h="20954">
                  <a:moveTo>
                    <a:pt x="132562" y="13703"/>
                  </a:moveTo>
                  <a:lnTo>
                    <a:pt x="132105" y="13119"/>
                  </a:lnTo>
                  <a:lnTo>
                    <a:pt x="130594" y="12966"/>
                  </a:lnTo>
                  <a:lnTo>
                    <a:pt x="129997" y="13449"/>
                  </a:lnTo>
                  <a:lnTo>
                    <a:pt x="129933" y="14198"/>
                  </a:lnTo>
                  <a:lnTo>
                    <a:pt x="129857" y="14935"/>
                  </a:lnTo>
                  <a:lnTo>
                    <a:pt x="130314" y="15544"/>
                  </a:lnTo>
                  <a:lnTo>
                    <a:pt x="131876" y="15697"/>
                  </a:lnTo>
                  <a:lnTo>
                    <a:pt x="132422" y="15201"/>
                  </a:lnTo>
                  <a:lnTo>
                    <a:pt x="132562" y="13703"/>
                  </a:lnTo>
                  <a:close/>
                </a:path>
                <a:path w="184150" h="20954">
                  <a:moveTo>
                    <a:pt x="137210" y="14160"/>
                  </a:moveTo>
                  <a:lnTo>
                    <a:pt x="136740" y="13576"/>
                  </a:lnTo>
                  <a:lnTo>
                    <a:pt x="135229" y="13436"/>
                  </a:lnTo>
                  <a:lnTo>
                    <a:pt x="134645" y="13919"/>
                  </a:lnTo>
                  <a:lnTo>
                    <a:pt x="134569" y="14668"/>
                  </a:lnTo>
                  <a:lnTo>
                    <a:pt x="134493" y="15405"/>
                  </a:lnTo>
                  <a:lnTo>
                    <a:pt x="134950" y="16002"/>
                  </a:lnTo>
                  <a:lnTo>
                    <a:pt x="135712" y="16078"/>
                  </a:lnTo>
                  <a:lnTo>
                    <a:pt x="136499" y="16167"/>
                  </a:lnTo>
                  <a:lnTo>
                    <a:pt x="137058" y="15659"/>
                  </a:lnTo>
                  <a:lnTo>
                    <a:pt x="137210" y="14160"/>
                  </a:lnTo>
                  <a:close/>
                </a:path>
                <a:path w="184150" h="20954">
                  <a:moveTo>
                    <a:pt x="141846" y="14630"/>
                  </a:moveTo>
                  <a:lnTo>
                    <a:pt x="141376" y="14046"/>
                  </a:lnTo>
                  <a:lnTo>
                    <a:pt x="139877" y="13893"/>
                  </a:lnTo>
                  <a:lnTo>
                    <a:pt x="139280" y="14376"/>
                  </a:lnTo>
                  <a:lnTo>
                    <a:pt x="139204" y="15125"/>
                  </a:lnTo>
                  <a:lnTo>
                    <a:pt x="139128" y="15862"/>
                  </a:lnTo>
                  <a:lnTo>
                    <a:pt x="139585" y="16471"/>
                  </a:lnTo>
                  <a:lnTo>
                    <a:pt x="140347" y="16548"/>
                  </a:lnTo>
                  <a:lnTo>
                    <a:pt x="141135" y="16624"/>
                  </a:lnTo>
                  <a:lnTo>
                    <a:pt x="141693" y="16129"/>
                  </a:lnTo>
                  <a:lnTo>
                    <a:pt x="141846" y="14630"/>
                  </a:lnTo>
                  <a:close/>
                </a:path>
                <a:path w="184150" h="20954">
                  <a:moveTo>
                    <a:pt x="146481" y="15087"/>
                  </a:moveTo>
                  <a:lnTo>
                    <a:pt x="146024" y="14503"/>
                  </a:lnTo>
                  <a:lnTo>
                    <a:pt x="144500" y="14363"/>
                  </a:lnTo>
                  <a:lnTo>
                    <a:pt x="143916" y="14833"/>
                  </a:lnTo>
                  <a:lnTo>
                    <a:pt x="143840" y="15595"/>
                  </a:lnTo>
                  <a:lnTo>
                    <a:pt x="143764" y="16332"/>
                  </a:lnTo>
                  <a:lnTo>
                    <a:pt x="144233" y="16929"/>
                  </a:lnTo>
                  <a:lnTo>
                    <a:pt x="144983" y="17005"/>
                  </a:lnTo>
                  <a:lnTo>
                    <a:pt x="145783" y="17094"/>
                  </a:lnTo>
                  <a:lnTo>
                    <a:pt x="146329" y="16586"/>
                  </a:lnTo>
                  <a:lnTo>
                    <a:pt x="146481" y="15087"/>
                  </a:lnTo>
                  <a:close/>
                </a:path>
                <a:path w="184150" h="20954">
                  <a:moveTo>
                    <a:pt x="151117" y="15557"/>
                  </a:moveTo>
                  <a:lnTo>
                    <a:pt x="150660" y="14960"/>
                  </a:lnTo>
                  <a:lnTo>
                    <a:pt x="149148" y="14820"/>
                  </a:lnTo>
                  <a:lnTo>
                    <a:pt x="148551" y="15303"/>
                  </a:lnTo>
                  <a:lnTo>
                    <a:pt x="148475" y="16052"/>
                  </a:lnTo>
                  <a:lnTo>
                    <a:pt x="148412" y="16789"/>
                  </a:lnTo>
                  <a:lnTo>
                    <a:pt x="148869" y="17399"/>
                  </a:lnTo>
                  <a:lnTo>
                    <a:pt x="149618" y="17475"/>
                  </a:lnTo>
                  <a:lnTo>
                    <a:pt x="150418" y="17551"/>
                  </a:lnTo>
                  <a:lnTo>
                    <a:pt x="150977" y="17056"/>
                  </a:lnTo>
                  <a:lnTo>
                    <a:pt x="151117" y="15557"/>
                  </a:lnTo>
                  <a:close/>
                </a:path>
                <a:path w="184150" h="20954">
                  <a:moveTo>
                    <a:pt x="155752" y="16014"/>
                  </a:moveTo>
                  <a:lnTo>
                    <a:pt x="155295" y="15443"/>
                  </a:lnTo>
                  <a:lnTo>
                    <a:pt x="154533" y="15354"/>
                  </a:lnTo>
                  <a:lnTo>
                    <a:pt x="153784" y="15278"/>
                  </a:lnTo>
                  <a:lnTo>
                    <a:pt x="153187" y="15760"/>
                  </a:lnTo>
                  <a:lnTo>
                    <a:pt x="153111" y="16522"/>
                  </a:lnTo>
                  <a:lnTo>
                    <a:pt x="153047" y="17246"/>
                  </a:lnTo>
                  <a:lnTo>
                    <a:pt x="153504" y="17856"/>
                  </a:lnTo>
                  <a:lnTo>
                    <a:pt x="154254" y="17932"/>
                  </a:lnTo>
                  <a:lnTo>
                    <a:pt x="155054" y="18008"/>
                  </a:lnTo>
                  <a:lnTo>
                    <a:pt x="155613" y="17513"/>
                  </a:lnTo>
                  <a:lnTo>
                    <a:pt x="155752" y="16014"/>
                  </a:lnTo>
                  <a:close/>
                </a:path>
                <a:path w="184150" h="20954">
                  <a:moveTo>
                    <a:pt x="160388" y="16471"/>
                  </a:moveTo>
                  <a:lnTo>
                    <a:pt x="159931" y="15887"/>
                  </a:lnTo>
                  <a:lnTo>
                    <a:pt x="158419" y="15748"/>
                  </a:lnTo>
                  <a:lnTo>
                    <a:pt x="157822" y="16230"/>
                  </a:lnTo>
                  <a:lnTo>
                    <a:pt x="157759" y="16979"/>
                  </a:lnTo>
                  <a:lnTo>
                    <a:pt x="157683" y="17716"/>
                  </a:lnTo>
                  <a:lnTo>
                    <a:pt x="158140" y="18326"/>
                  </a:lnTo>
                  <a:lnTo>
                    <a:pt x="158889" y="18389"/>
                  </a:lnTo>
                  <a:lnTo>
                    <a:pt x="159689" y="18478"/>
                  </a:lnTo>
                  <a:lnTo>
                    <a:pt x="160248" y="17970"/>
                  </a:lnTo>
                  <a:lnTo>
                    <a:pt x="160388" y="16471"/>
                  </a:lnTo>
                  <a:close/>
                </a:path>
                <a:path w="184150" h="20954">
                  <a:moveTo>
                    <a:pt x="165036" y="16941"/>
                  </a:moveTo>
                  <a:lnTo>
                    <a:pt x="164566" y="16357"/>
                  </a:lnTo>
                  <a:lnTo>
                    <a:pt x="163055" y="16205"/>
                  </a:lnTo>
                  <a:lnTo>
                    <a:pt x="162471" y="16687"/>
                  </a:lnTo>
                  <a:lnTo>
                    <a:pt x="162394" y="17449"/>
                  </a:lnTo>
                  <a:lnTo>
                    <a:pt x="162318" y="18173"/>
                  </a:lnTo>
                  <a:lnTo>
                    <a:pt x="162788" y="18783"/>
                  </a:lnTo>
                  <a:lnTo>
                    <a:pt x="163537" y="18859"/>
                  </a:lnTo>
                  <a:lnTo>
                    <a:pt x="164338" y="18948"/>
                  </a:lnTo>
                  <a:lnTo>
                    <a:pt x="164884" y="18440"/>
                  </a:lnTo>
                  <a:lnTo>
                    <a:pt x="165036" y="16941"/>
                  </a:lnTo>
                  <a:close/>
                </a:path>
                <a:path w="184150" h="20954">
                  <a:moveTo>
                    <a:pt x="169672" y="17411"/>
                  </a:moveTo>
                  <a:lnTo>
                    <a:pt x="169202" y="16814"/>
                  </a:lnTo>
                  <a:lnTo>
                    <a:pt x="167703" y="16675"/>
                  </a:lnTo>
                  <a:lnTo>
                    <a:pt x="167106" y="17157"/>
                  </a:lnTo>
                  <a:lnTo>
                    <a:pt x="167030" y="17907"/>
                  </a:lnTo>
                  <a:lnTo>
                    <a:pt x="166954" y="18643"/>
                  </a:lnTo>
                  <a:lnTo>
                    <a:pt x="167424" y="19253"/>
                  </a:lnTo>
                  <a:lnTo>
                    <a:pt x="168173" y="19316"/>
                  </a:lnTo>
                  <a:lnTo>
                    <a:pt x="168973" y="19405"/>
                  </a:lnTo>
                  <a:lnTo>
                    <a:pt x="169519" y="18897"/>
                  </a:lnTo>
                  <a:lnTo>
                    <a:pt x="169672" y="17411"/>
                  </a:lnTo>
                  <a:close/>
                </a:path>
                <a:path w="184150" h="20954">
                  <a:moveTo>
                    <a:pt x="174307" y="17868"/>
                  </a:moveTo>
                  <a:lnTo>
                    <a:pt x="173850" y="17284"/>
                  </a:lnTo>
                  <a:lnTo>
                    <a:pt x="172339" y="17132"/>
                  </a:lnTo>
                  <a:lnTo>
                    <a:pt x="171742" y="17614"/>
                  </a:lnTo>
                  <a:lnTo>
                    <a:pt x="171665" y="18364"/>
                  </a:lnTo>
                  <a:lnTo>
                    <a:pt x="171589" y="19100"/>
                  </a:lnTo>
                  <a:lnTo>
                    <a:pt x="172059" y="19710"/>
                  </a:lnTo>
                  <a:lnTo>
                    <a:pt x="172808" y="19786"/>
                  </a:lnTo>
                  <a:lnTo>
                    <a:pt x="173609" y="19862"/>
                  </a:lnTo>
                  <a:lnTo>
                    <a:pt x="174155" y="19367"/>
                  </a:lnTo>
                  <a:lnTo>
                    <a:pt x="174307" y="17868"/>
                  </a:lnTo>
                  <a:close/>
                </a:path>
                <a:path w="184150" h="20954">
                  <a:moveTo>
                    <a:pt x="178943" y="18326"/>
                  </a:moveTo>
                  <a:lnTo>
                    <a:pt x="178485" y="17741"/>
                  </a:lnTo>
                  <a:lnTo>
                    <a:pt x="176974" y="17602"/>
                  </a:lnTo>
                  <a:lnTo>
                    <a:pt x="176377" y="18084"/>
                  </a:lnTo>
                  <a:lnTo>
                    <a:pt x="176301" y="18834"/>
                  </a:lnTo>
                  <a:lnTo>
                    <a:pt x="176237" y="19570"/>
                  </a:lnTo>
                  <a:lnTo>
                    <a:pt x="176695" y="20180"/>
                  </a:lnTo>
                  <a:lnTo>
                    <a:pt x="177444" y="20243"/>
                  </a:lnTo>
                  <a:lnTo>
                    <a:pt x="178244" y="20332"/>
                  </a:lnTo>
                  <a:lnTo>
                    <a:pt x="178803" y="19824"/>
                  </a:lnTo>
                  <a:lnTo>
                    <a:pt x="178943" y="18326"/>
                  </a:lnTo>
                  <a:close/>
                </a:path>
                <a:path w="184150" h="20954">
                  <a:moveTo>
                    <a:pt x="183578" y="18796"/>
                  </a:moveTo>
                  <a:lnTo>
                    <a:pt x="183121" y="18211"/>
                  </a:lnTo>
                  <a:lnTo>
                    <a:pt x="181610" y="18059"/>
                  </a:lnTo>
                  <a:lnTo>
                    <a:pt x="181013" y="18542"/>
                  </a:lnTo>
                  <a:lnTo>
                    <a:pt x="180949" y="19291"/>
                  </a:lnTo>
                  <a:lnTo>
                    <a:pt x="180873" y="20027"/>
                  </a:lnTo>
                  <a:lnTo>
                    <a:pt x="181330" y="20637"/>
                  </a:lnTo>
                  <a:lnTo>
                    <a:pt x="182079" y="20713"/>
                  </a:lnTo>
                  <a:lnTo>
                    <a:pt x="182880" y="20789"/>
                  </a:lnTo>
                  <a:lnTo>
                    <a:pt x="183438" y="20294"/>
                  </a:lnTo>
                  <a:lnTo>
                    <a:pt x="183578" y="18796"/>
                  </a:lnTo>
                  <a:close/>
                </a:path>
              </a:pathLst>
            </a:custGeom>
            <a:solidFill>
              <a:srgbClr val="998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10967544" y="5750848"/>
              <a:ext cx="76200" cy="209550"/>
            </a:xfrm>
            <a:custGeom>
              <a:avLst/>
              <a:gdLst/>
              <a:ahLst/>
              <a:cxnLst/>
              <a:rect l="l" t="t" r="r" b="b"/>
              <a:pathLst>
                <a:path w="76200" h="209550">
                  <a:moveTo>
                    <a:pt x="20501" y="0"/>
                  </a:moveTo>
                  <a:lnTo>
                    <a:pt x="0" y="205396"/>
                  </a:lnTo>
                  <a:lnTo>
                    <a:pt x="36721" y="209061"/>
                  </a:lnTo>
                  <a:lnTo>
                    <a:pt x="44823" y="208403"/>
                  </a:lnTo>
                  <a:lnTo>
                    <a:pt x="51717" y="205005"/>
                  </a:lnTo>
                  <a:lnTo>
                    <a:pt x="56704" y="199277"/>
                  </a:lnTo>
                  <a:lnTo>
                    <a:pt x="59087" y="191627"/>
                  </a:lnTo>
                  <a:lnTo>
                    <a:pt x="75589" y="26271"/>
                  </a:lnTo>
                  <a:lnTo>
                    <a:pt x="74785" y="18131"/>
                  </a:lnTo>
                  <a:lnTo>
                    <a:pt x="71067" y="11155"/>
                  </a:lnTo>
                  <a:lnTo>
                    <a:pt x="65018" y="6085"/>
                  </a:lnTo>
                  <a:lnTo>
                    <a:pt x="57223" y="3664"/>
                  </a:lnTo>
                  <a:lnTo>
                    <a:pt x="20501" y="0"/>
                  </a:lnTo>
                  <a:close/>
                </a:path>
              </a:pathLst>
            </a:custGeom>
            <a:solidFill>
              <a:srgbClr val="56CE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10950276" y="5922263"/>
              <a:ext cx="76200" cy="210820"/>
            </a:xfrm>
            <a:custGeom>
              <a:avLst/>
              <a:gdLst/>
              <a:ahLst/>
              <a:cxnLst/>
              <a:rect l="l" t="t" r="r" b="b"/>
              <a:pathLst>
                <a:path w="76200" h="210820">
                  <a:moveTo>
                    <a:pt x="20659" y="0"/>
                  </a:moveTo>
                  <a:lnTo>
                    <a:pt x="0" y="206946"/>
                  </a:lnTo>
                  <a:lnTo>
                    <a:pt x="36721" y="210611"/>
                  </a:lnTo>
                  <a:lnTo>
                    <a:pt x="44834" y="209830"/>
                  </a:lnTo>
                  <a:lnTo>
                    <a:pt x="51753" y="206162"/>
                  </a:lnTo>
                  <a:lnTo>
                    <a:pt x="56766" y="200164"/>
                  </a:lnTo>
                  <a:lnTo>
                    <a:pt x="59160" y="192392"/>
                  </a:lnTo>
                  <a:lnTo>
                    <a:pt x="75673" y="27035"/>
                  </a:lnTo>
                  <a:lnTo>
                    <a:pt x="74876" y="18776"/>
                  </a:lnTo>
                  <a:lnTo>
                    <a:pt x="71183" y="11538"/>
                  </a:lnTo>
                  <a:lnTo>
                    <a:pt x="65162" y="6209"/>
                  </a:lnTo>
                  <a:lnTo>
                    <a:pt x="57380" y="3675"/>
                  </a:lnTo>
                  <a:lnTo>
                    <a:pt x="20659" y="0"/>
                  </a:lnTo>
                  <a:close/>
                </a:path>
              </a:pathLst>
            </a:custGeom>
            <a:solidFill>
              <a:srgbClr val="FF6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10933010" y="6095237"/>
              <a:ext cx="76200" cy="210820"/>
            </a:xfrm>
            <a:custGeom>
              <a:avLst/>
              <a:gdLst/>
              <a:ahLst/>
              <a:cxnLst/>
              <a:rect l="l" t="t" r="r" b="b"/>
              <a:pathLst>
                <a:path w="76200" h="210820">
                  <a:moveTo>
                    <a:pt x="20659" y="0"/>
                  </a:moveTo>
                  <a:lnTo>
                    <a:pt x="0" y="206936"/>
                  </a:lnTo>
                  <a:lnTo>
                    <a:pt x="36721" y="210600"/>
                  </a:lnTo>
                  <a:lnTo>
                    <a:pt x="44847" y="209697"/>
                  </a:lnTo>
                  <a:lnTo>
                    <a:pt x="51795" y="205759"/>
                  </a:lnTo>
                  <a:lnTo>
                    <a:pt x="56836" y="199491"/>
                  </a:lnTo>
                  <a:lnTo>
                    <a:pt x="59244" y="191596"/>
                  </a:lnTo>
                  <a:lnTo>
                    <a:pt x="75746" y="26240"/>
                  </a:lnTo>
                  <a:lnTo>
                    <a:pt x="74942" y="18103"/>
                  </a:lnTo>
                  <a:lnTo>
                    <a:pt x="71224" y="11135"/>
                  </a:lnTo>
                  <a:lnTo>
                    <a:pt x="65175" y="6076"/>
                  </a:lnTo>
                  <a:lnTo>
                    <a:pt x="57380" y="3664"/>
                  </a:lnTo>
                  <a:lnTo>
                    <a:pt x="20659" y="0"/>
                  </a:lnTo>
                  <a:close/>
                </a:path>
              </a:pathLst>
            </a:custGeom>
            <a:solidFill>
              <a:srgbClr val="6EAF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10915743" y="6268204"/>
              <a:ext cx="76200" cy="210820"/>
            </a:xfrm>
            <a:custGeom>
              <a:avLst/>
              <a:gdLst/>
              <a:ahLst/>
              <a:cxnLst/>
              <a:rect l="l" t="t" r="r" b="b"/>
              <a:pathLst>
                <a:path w="76200" h="210820">
                  <a:moveTo>
                    <a:pt x="20659" y="0"/>
                  </a:moveTo>
                  <a:lnTo>
                    <a:pt x="0" y="206936"/>
                  </a:lnTo>
                  <a:lnTo>
                    <a:pt x="36721" y="210600"/>
                  </a:lnTo>
                  <a:lnTo>
                    <a:pt x="44859" y="209574"/>
                  </a:lnTo>
                  <a:lnTo>
                    <a:pt x="51832" y="205366"/>
                  </a:lnTo>
                  <a:lnTo>
                    <a:pt x="56898" y="198828"/>
                  </a:lnTo>
                  <a:lnTo>
                    <a:pt x="59317" y="190810"/>
                  </a:lnTo>
                  <a:lnTo>
                    <a:pt x="75830" y="25454"/>
                  </a:lnTo>
                  <a:lnTo>
                    <a:pt x="75008" y="17441"/>
                  </a:lnTo>
                  <a:lnTo>
                    <a:pt x="71262" y="10743"/>
                  </a:lnTo>
                  <a:lnTo>
                    <a:pt x="65187" y="5953"/>
                  </a:lnTo>
                  <a:lnTo>
                    <a:pt x="57380" y="3664"/>
                  </a:lnTo>
                  <a:lnTo>
                    <a:pt x="20659" y="0"/>
                  </a:lnTo>
                  <a:close/>
                </a:path>
              </a:pathLst>
            </a:custGeom>
            <a:solidFill>
              <a:srgbClr val="FF96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10940885" y="5816999"/>
              <a:ext cx="85725" cy="572135"/>
            </a:xfrm>
            <a:custGeom>
              <a:avLst/>
              <a:gdLst/>
              <a:ahLst/>
              <a:cxnLst/>
              <a:rect l="l" t="t" r="r" b="b"/>
              <a:pathLst>
                <a:path w="85725" h="572135">
                  <a:moveTo>
                    <a:pt x="4305" y="542264"/>
                  </a:moveTo>
                  <a:close/>
                </a:path>
                <a:path w="85725" h="572135">
                  <a:moveTo>
                    <a:pt x="5283" y="554202"/>
                  </a:moveTo>
                  <a:lnTo>
                    <a:pt x="5181" y="553948"/>
                  </a:lnTo>
                  <a:lnTo>
                    <a:pt x="5232" y="554202"/>
                  </a:lnTo>
                  <a:close/>
                </a:path>
                <a:path w="85725" h="572135">
                  <a:moveTo>
                    <a:pt x="15532" y="536041"/>
                  </a:moveTo>
                  <a:lnTo>
                    <a:pt x="15354" y="535914"/>
                  </a:lnTo>
                  <a:lnTo>
                    <a:pt x="15532" y="536041"/>
                  </a:lnTo>
                  <a:close/>
                </a:path>
                <a:path w="85725" h="572135">
                  <a:moveTo>
                    <a:pt x="18173" y="552678"/>
                  </a:moveTo>
                  <a:lnTo>
                    <a:pt x="18122" y="552551"/>
                  </a:lnTo>
                  <a:lnTo>
                    <a:pt x="18148" y="552678"/>
                  </a:lnTo>
                  <a:close/>
                </a:path>
                <a:path w="85725" h="572135">
                  <a:moveTo>
                    <a:pt x="19583" y="541756"/>
                  </a:moveTo>
                  <a:lnTo>
                    <a:pt x="19164" y="542010"/>
                  </a:lnTo>
                  <a:lnTo>
                    <a:pt x="19583" y="541756"/>
                  </a:lnTo>
                  <a:close/>
                </a:path>
                <a:path w="85725" h="572135">
                  <a:moveTo>
                    <a:pt x="30822" y="543166"/>
                  </a:moveTo>
                  <a:lnTo>
                    <a:pt x="28905" y="538670"/>
                  </a:lnTo>
                  <a:lnTo>
                    <a:pt x="28905" y="543598"/>
                  </a:lnTo>
                  <a:lnTo>
                    <a:pt x="28816" y="544449"/>
                  </a:lnTo>
                  <a:lnTo>
                    <a:pt x="28409" y="542493"/>
                  </a:lnTo>
                  <a:lnTo>
                    <a:pt x="28905" y="543598"/>
                  </a:lnTo>
                  <a:lnTo>
                    <a:pt x="28905" y="538670"/>
                  </a:lnTo>
                  <a:lnTo>
                    <a:pt x="28714" y="538213"/>
                  </a:lnTo>
                  <a:lnTo>
                    <a:pt x="28219" y="537768"/>
                  </a:lnTo>
                  <a:lnTo>
                    <a:pt x="28219" y="550278"/>
                  </a:lnTo>
                  <a:lnTo>
                    <a:pt x="27660" y="556107"/>
                  </a:lnTo>
                  <a:lnTo>
                    <a:pt x="20688" y="561822"/>
                  </a:lnTo>
                  <a:lnTo>
                    <a:pt x="8255" y="560578"/>
                  </a:lnTo>
                  <a:lnTo>
                    <a:pt x="6197" y="559206"/>
                  </a:lnTo>
                  <a:lnTo>
                    <a:pt x="19151" y="560476"/>
                  </a:lnTo>
                  <a:lnTo>
                    <a:pt x="20701" y="560679"/>
                  </a:lnTo>
                  <a:lnTo>
                    <a:pt x="21158" y="560044"/>
                  </a:lnTo>
                  <a:lnTo>
                    <a:pt x="21602" y="559435"/>
                  </a:lnTo>
                  <a:lnTo>
                    <a:pt x="26441" y="555459"/>
                  </a:lnTo>
                  <a:lnTo>
                    <a:pt x="26733" y="552335"/>
                  </a:lnTo>
                  <a:lnTo>
                    <a:pt x="28219" y="550278"/>
                  </a:lnTo>
                  <a:lnTo>
                    <a:pt x="28219" y="537768"/>
                  </a:lnTo>
                  <a:lnTo>
                    <a:pt x="25044" y="534911"/>
                  </a:lnTo>
                  <a:lnTo>
                    <a:pt x="23799" y="536295"/>
                  </a:lnTo>
                  <a:lnTo>
                    <a:pt x="27038" y="539229"/>
                  </a:lnTo>
                  <a:lnTo>
                    <a:pt x="26720" y="539102"/>
                  </a:lnTo>
                  <a:lnTo>
                    <a:pt x="26720" y="545312"/>
                  </a:lnTo>
                  <a:lnTo>
                    <a:pt x="26568" y="545185"/>
                  </a:lnTo>
                  <a:lnTo>
                    <a:pt x="26441" y="544931"/>
                  </a:lnTo>
                  <a:lnTo>
                    <a:pt x="26428" y="544677"/>
                  </a:lnTo>
                  <a:lnTo>
                    <a:pt x="26301" y="544423"/>
                  </a:lnTo>
                  <a:lnTo>
                    <a:pt x="26238" y="544296"/>
                  </a:lnTo>
                  <a:lnTo>
                    <a:pt x="26250" y="544423"/>
                  </a:lnTo>
                  <a:lnTo>
                    <a:pt x="26060" y="544042"/>
                  </a:lnTo>
                  <a:lnTo>
                    <a:pt x="26060" y="553275"/>
                  </a:lnTo>
                  <a:lnTo>
                    <a:pt x="25882" y="555091"/>
                  </a:lnTo>
                  <a:lnTo>
                    <a:pt x="23088" y="557377"/>
                  </a:lnTo>
                  <a:lnTo>
                    <a:pt x="23368" y="556996"/>
                  </a:lnTo>
                  <a:lnTo>
                    <a:pt x="23456" y="556869"/>
                  </a:lnTo>
                  <a:lnTo>
                    <a:pt x="24650" y="555218"/>
                  </a:lnTo>
                  <a:lnTo>
                    <a:pt x="26060" y="553275"/>
                  </a:lnTo>
                  <a:lnTo>
                    <a:pt x="26060" y="544042"/>
                  </a:lnTo>
                  <a:lnTo>
                    <a:pt x="25996" y="543915"/>
                  </a:lnTo>
                  <a:lnTo>
                    <a:pt x="25971" y="544042"/>
                  </a:lnTo>
                  <a:lnTo>
                    <a:pt x="25755" y="543788"/>
                  </a:lnTo>
                  <a:lnTo>
                    <a:pt x="25679" y="543407"/>
                  </a:lnTo>
                  <a:lnTo>
                    <a:pt x="25527" y="543153"/>
                  </a:lnTo>
                  <a:lnTo>
                    <a:pt x="25082" y="543052"/>
                  </a:lnTo>
                  <a:lnTo>
                    <a:pt x="25069" y="543280"/>
                  </a:lnTo>
                  <a:lnTo>
                    <a:pt x="25158" y="544677"/>
                  </a:lnTo>
                  <a:lnTo>
                    <a:pt x="25069" y="544804"/>
                  </a:lnTo>
                  <a:lnTo>
                    <a:pt x="24968" y="545185"/>
                  </a:lnTo>
                  <a:lnTo>
                    <a:pt x="24714" y="545312"/>
                  </a:lnTo>
                  <a:lnTo>
                    <a:pt x="24053" y="545312"/>
                  </a:lnTo>
                  <a:lnTo>
                    <a:pt x="23863" y="545058"/>
                  </a:lnTo>
                  <a:lnTo>
                    <a:pt x="23672" y="544677"/>
                  </a:lnTo>
                  <a:lnTo>
                    <a:pt x="23291" y="544550"/>
                  </a:lnTo>
                  <a:lnTo>
                    <a:pt x="23202" y="544296"/>
                  </a:lnTo>
                  <a:lnTo>
                    <a:pt x="23215" y="543915"/>
                  </a:lnTo>
                  <a:lnTo>
                    <a:pt x="23139" y="543788"/>
                  </a:lnTo>
                  <a:lnTo>
                    <a:pt x="23114" y="543661"/>
                  </a:lnTo>
                  <a:lnTo>
                    <a:pt x="22809" y="543280"/>
                  </a:lnTo>
                  <a:lnTo>
                    <a:pt x="22301" y="543026"/>
                  </a:lnTo>
                  <a:lnTo>
                    <a:pt x="22415" y="543280"/>
                  </a:lnTo>
                  <a:lnTo>
                    <a:pt x="22504" y="543788"/>
                  </a:lnTo>
                  <a:lnTo>
                    <a:pt x="22352" y="544042"/>
                  </a:lnTo>
                  <a:lnTo>
                    <a:pt x="22631" y="544042"/>
                  </a:lnTo>
                  <a:lnTo>
                    <a:pt x="22745" y="543915"/>
                  </a:lnTo>
                  <a:lnTo>
                    <a:pt x="22936" y="544677"/>
                  </a:lnTo>
                  <a:lnTo>
                    <a:pt x="23101" y="544804"/>
                  </a:lnTo>
                  <a:lnTo>
                    <a:pt x="23088" y="545185"/>
                  </a:lnTo>
                  <a:lnTo>
                    <a:pt x="23304" y="545312"/>
                  </a:lnTo>
                  <a:lnTo>
                    <a:pt x="23634" y="545312"/>
                  </a:lnTo>
                  <a:lnTo>
                    <a:pt x="23545" y="545566"/>
                  </a:lnTo>
                  <a:lnTo>
                    <a:pt x="23342" y="545820"/>
                  </a:lnTo>
                  <a:lnTo>
                    <a:pt x="23749" y="545947"/>
                  </a:lnTo>
                  <a:lnTo>
                    <a:pt x="24003" y="545947"/>
                  </a:lnTo>
                  <a:lnTo>
                    <a:pt x="23939" y="546074"/>
                  </a:lnTo>
                  <a:lnTo>
                    <a:pt x="24371" y="545947"/>
                  </a:lnTo>
                  <a:lnTo>
                    <a:pt x="24599" y="545947"/>
                  </a:lnTo>
                  <a:lnTo>
                    <a:pt x="24726" y="546074"/>
                  </a:lnTo>
                  <a:lnTo>
                    <a:pt x="24815" y="546328"/>
                  </a:lnTo>
                  <a:lnTo>
                    <a:pt x="24688" y="546836"/>
                  </a:lnTo>
                  <a:lnTo>
                    <a:pt x="24371" y="547217"/>
                  </a:lnTo>
                  <a:lnTo>
                    <a:pt x="24320" y="548106"/>
                  </a:lnTo>
                  <a:lnTo>
                    <a:pt x="24028" y="548106"/>
                  </a:lnTo>
                  <a:lnTo>
                    <a:pt x="23825" y="548487"/>
                  </a:lnTo>
                  <a:lnTo>
                    <a:pt x="23634" y="548614"/>
                  </a:lnTo>
                  <a:lnTo>
                    <a:pt x="23558" y="548995"/>
                  </a:lnTo>
                  <a:lnTo>
                    <a:pt x="23444" y="549249"/>
                  </a:lnTo>
                  <a:lnTo>
                    <a:pt x="23241" y="549503"/>
                  </a:lnTo>
                  <a:lnTo>
                    <a:pt x="23114" y="550900"/>
                  </a:lnTo>
                  <a:lnTo>
                    <a:pt x="23050" y="551027"/>
                  </a:lnTo>
                  <a:lnTo>
                    <a:pt x="22720" y="551281"/>
                  </a:lnTo>
                  <a:lnTo>
                    <a:pt x="23101" y="551662"/>
                  </a:lnTo>
                  <a:lnTo>
                    <a:pt x="22631" y="551789"/>
                  </a:lnTo>
                  <a:lnTo>
                    <a:pt x="22339" y="552170"/>
                  </a:lnTo>
                  <a:lnTo>
                    <a:pt x="22250" y="552424"/>
                  </a:lnTo>
                  <a:lnTo>
                    <a:pt x="21678" y="552424"/>
                  </a:lnTo>
                  <a:lnTo>
                    <a:pt x="21628" y="553059"/>
                  </a:lnTo>
                  <a:lnTo>
                    <a:pt x="21094" y="553567"/>
                  </a:lnTo>
                  <a:lnTo>
                    <a:pt x="20497" y="554075"/>
                  </a:lnTo>
                  <a:lnTo>
                    <a:pt x="20523" y="554329"/>
                  </a:lnTo>
                  <a:lnTo>
                    <a:pt x="20167" y="554329"/>
                  </a:lnTo>
                  <a:lnTo>
                    <a:pt x="19570" y="554583"/>
                  </a:lnTo>
                  <a:lnTo>
                    <a:pt x="19367" y="554710"/>
                  </a:lnTo>
                  <a:lnTo>
                    <a:pt x="18923" y="554837"/>
                  </a:lnTo>
                  <a:lnTo>
                    <a:pt x="18630" y="554837"/>
                  </a:lnTo>
                  <a:lnTo>
                    <a:pt x="18808" y="555218"/>
                  </a:lnTo>
                  <a:lnTo>
                    <a:pt x="18554" y="554697"/>
                  </a:lnTo>
                  <a:lnTo>
                    <a:pt x="18554" y="558774"/>
                  </a:lnTo>
                  <a:lnTo>
                    <a:pt x="17386" y="559714"/>
                  </a:lnTo>
                  <a:lnTo>
                    <a:pt x="10426" y="559028"/>
                  </a:lnTo>
                  <a:lnTo>
                    <a:pt x="9639" y="558774"/>
                  </a:lnTo>
                  <a:lnTo>
                    <a:pt x="9639" y="558939"/>
                  </a:lnTo>
                  <a:lnTo>
                    <a:pt x="6540" y="558622"/>
                  </a:lnTo>
                  <a:lnTo>
                    <a:pt x="6108" y="558114"/>
                  </a:lnTo>
                  <a:lnTo>
                    <a:pt x="6108" y="559142"/>
                  </a:lnTo>
                  <a:lnTo>
                    <a:pt x="4381" y="557961"/>
                  </a:lnTo>
                  <a:lnTo>
                    <a:pt x="4114" y="557555"/>
                  </a:lnTo>
                  <a:lnTo>
                    <a:pt x="4978" y="557758"/>
                  </a:lnTo>
                  <a:lnTo>
                    <a:pt x="6108" y="559142"/>
                  </a:lnTo>
                  <a:lnTo>
                    <a:pt x="6108" y="558114"/>
                  </a:lnTo>
                  <a:lnTo>
                    <a:pt x="9639" y="558939"/>
                  </a:lnTo>
                  <a:lnTo>
                    <a:pt x="9639" y="558774"/>
                  </a:lnTo>
                  <a:lnTo>
                    <a:pt x="9271" y="558647"/>
                  </a:lnTo>
                  <a:lnTo>
                    <a:pt x="9182" y="558393"/>
                  </a:lnTo>
                  <a:lnTo>
                    <a:pt x="9093" y="557631"/>
                  </a:lnTo>
                  <a:lnTo>
                    <a:pt x="9321" y="557631"/>
                  </a:lnTo>
                  <a:lnTo>
                    <a:pt x="9499" y="557758"/>
                  </a:lnTo>
                  <a:lnTo>
                    <a:pt x="9639" y="557631"/>
                  </a:lnTo>
                  <a:lnTo>
                    <a:pt x="10096" y="557250"/>
                  </a:lnTo>
                  <a:lnTo>
                    <a:pt x="10096" y="557504"/>
                  </a:lnTo>
                  <a:lnTo>
                    <a:pt x="11061" y="557491"/>
                  </a:lnTo>
                  <a:lnTo>
                    <a:pt x="11468" y="557377"/>
                  </a:lnTo>
                  <a:lnTo>
                    <a:pt x="11557" y="557250"/>
                  </a:lnTo>
                  <a:lnTo>
                    <a:pt x="11734" y="556996"/>
                  </a:lnTo>
                  <a:lnTo>
                    <a:pt x="11925" y="557504"/>
                  </a:lnTo>
                  <a:lnTo>
                    <a:pt x="12179" y="557631"/>
                  </a:lnTo>
                  <a:lnTo>
                    <a:pt x="12687" y="557504"/>
                  </a:lnTo>
                  <a:lnTo>
                    <a:pt x="13525" y="557631"/>
                  </a:lnTo>
                  <a:lnTo>
                    <a:pt x="13716" y="557504"/>
                  </a:lnTo>
                  <a:lnTo>
                    <a:pt x="13728" y="557377"/>
                  </a:lnTo>
                  <a:lnTo>
                    <a:pt x="14008" y="557491"/>
                  </a:lnTo>
                  <a:lnTo>
                    <a:pt x="14071" y="557758"/>
                  </a:lnTo>
                  <a:lnTo>
                    <a:pt x="13589" y="557885"/>
                  </a:lnTo>
                  <a:lnTo>
                    <a:pt x="13119" y="558266"/>
                  </a:lnTo>
                  <a:lnTo>
                    <a:pt x="12903" y="558266"/>
                  </a:lnTo>
                  <a:lnTo>
                    <a:pt x="13246" y="558393"/>
                  </a:lnTo>
                  <a:lnTo>
                    <a:pt x="13741" y="558520"/>
                  </a:lnTo>
                  <a:lnTo>
                    <a:pt x="14185" y="558901"/>
                  </a:lnTo>
                  <a:lnTo>
                    <a:pt x="14579" y="558393"/>
                  </a:lnTo>
                  <a:lnTo>
                    <a:pt x="14693" y="558012"/>
                  </a:lnTo>
                  <a:lnTo>
                    <a:pt x="15100" y="558139"/>
                  </a:lnTo>
                  <a:lnTo>
                    <a:pt x="15290" y="558139"/>
                  </a:lnTo>
                  <a:lnTo>
                    <a:pt x="15087" y="558520"/>
                  </a:lnTo>
                  <a:lnTo>
                    <a:pt x="15722" y="558520"/>
                  </a:lnTo>
                  <a:lnTo>
                    <a:pt x="15735" y="558774"/>
                  </a:lnTo>
                  <a:lnTo>
                    <a:pt x="16179" y="558393"/>
                  </a:lnTo>
                  <a:lnTo>
                    <a:pt x="17094" y="558393"/>
                  </a:lnTo>
                  <a:lnTo>
                    <a:pt x="17437" y="558520"/>
                  </a:lnTo>
                  <a:lnTo>
                    <a:pt x="17843" y="558901"/>
                  </a:lnTo>
                  <a:lnTo>
                    <a:pt x="18034" y="558774"/>
                  </a:lnTo>
                  <a:lnTo>
                    <a:pt x="18554" y="558774"/>
                  </a:lnTo>
                  <a:lnTo>
                    <a:pt x="18554" y="554697"/>
                  </a:lnTo>
                  <a:lnTo>
                    <a:pt x="6350" y="554583"/>
                  </a:lnTo>
                  <a:lnTo>
                    <a:pt x="6146" y="554583"/>
                  </a:lnTo>
                  <a:lnTo>
                    <a:pt x="6362" y="554964"/>
                  </a:lnTo>
                  <a:lnTo>
                    <a:pt x="6464" y="555091"/>
                  </a:lnTo>
                  <a:lnTo>
                    <a:pt x="6565" y="555485"/>
                  </a:lnTo>
                  <a:lnTo>
                    <a:pt x="6756" y="555726"/>
                  </a:lnTo>
                  <a:lnTo>
                    <a:pt x="6794" y="555980"/>
                  </a:lnTo>
                  <a:lnTo>
                    <a:pt x="7061" y="556234"/>
                  </a:lnTo>
                  <a:lnTo>
                    <a:pt x="7175" y="556615"/>
                  </a:lnTo>
                  <a:lnTo>
                    <a:pt x="7416" y="556869"/>
                  </a:lnTo>
                  <a:lnTo>
                    <a:pt x="7099" y="556615"/>
                  </a:lnTo>
                  <a:lnTo>
                    <a:pt x="6921" y="556488"/>
                  </a:lnTo>
                  <a:lnTo>
                    <a:pt x="6794" y="556361"/>
                  </a:lnTo>
                  <a:lnTo>
                    <a:pt x="6654" y="556234"/>
                  </a:lnTo>
                  <a:lnTo>
                    <a:pt x="6388" y="555980"/>
                  </a:lnTo>
                  <a:lnTo>
                    <a:pt x="6248" y="555853"/>
                  </a:lnTo>
                  <a:lnTo>
                    <a:pt x="6108" y="555980"/>
                  </a:lnTo>
                  <a:lnTo>
                    <a:pt x="5791" y="555485"/>
                  </a:lnTo>
                  <a:lnTo>
                    <a:pt x="5981" y="556234"/>
                  </a:lnTo>
                  <a:lnTo>
                    <a:pt x="5778" y="555472"/>
                  </a:lnTo>
                  <a:lnTo>
                    <a:pt x="5473" y="554329"/>
                  </a:lnTo>
                  <a:lnTo>
                    <a:pt x="5448" y="554202"/>
                  </a:lnTo>
                  <a:lnTo>
                    <a:pt x="5321" y="554329"/>
                  </a:lnTo>
                  <a:lnTo>
                    <a:pt x="5232" y="554202"/>
                  </a:lnTo>
                  <a:lnTo>
                    <a:pt x="4787" y="553186"/>
                  </a:lnTo>
                  <a:lnTo>
                    <a:pt x="4991" y="553440"/>
                  </a:lnTo>
                  <a:lnTo>
                    <a:pt x="4584" y="552805"/>
                  </a:lnTo>
                  <a:lnTo>
                    <a:pt x="4521" y="553186"/>
                  </a:lnTo>
                  <a:lnTo>
                    <a:pt x="4445" y="552424"/>
                  </a:lnTo>
                  <a:lnTo>
                    <a:pt x="4406" y="552043"/>
                  </a:lnTo>
                  <a:lnTo>
                    <a:pt x="4343" y="552424"/>
                  </a:lnTo>
                  <a:lnTo>
                    <a:pt x="4165" y="551154"/>
                  </a:lnTo>
                  <a:lnTo>
                    <a:pt x="4432" y="551154"/>
                  </a:lnTo>
                  <a:lnTo>
                    <a:pt x="4013" y="550646"/>
                  </a:lnTo>
                  <a:lnTo>
                    <a:pt x="3797" y="550392"/>
                  </a:lnTo>
                  <a:lnTo>
                    <a:pt x="3810" y="550646"/>
                  </a:lnTo>
                  <a:lnTo>
                    <a:pt x="3683" y="550291"/>
                  </a:lnTo>
                  <a:lnTo>
                    <a:pt x="3632" y="550138"/>
                  </a:lnTo>
                  <a:lnTo>
                    <a:pt x="3238" y="549249"/>
                  </a:lnTo>
                  <a:lnTo>
                    <a:pt x="2832" y="548995"/>
                  </a:lnTo>
                  <a:lnTo>
                    <a:pt x="3060" y="546963"/>
                  </a:lnTo>
                  <a:lnTo>
                    <a:pt x="2641" y="546582"/>
                  </a:lnTo>
                  <a:lnTo>
                    <a:pt x="3022" y="545566"/>
                  </a:lnTo>
                  <a:lnTo>
                    <a:pt x="2959" y="545312"/>
                  </a:lnTo>
                  <a:lnTo>
                    <a:pt x="2667" y="544931"/>
                  </a:lnTo>
                  <a:lnTo>
                    <a:pt x="2590" y="544296"/>
                  </a:lnTo>
                  <a:lnTo>
                    <a:pt x="3009" y="539280"/>
                  </a:lnTo>
                  <a:lnTo>
                    <a:pt x="8966" y="534403"/>
                  </a:lnTo>
                  <a:lnTo>
                    <a:pt x="13931" y="534911"/>
                  </a:lnTo>
                  <a:lnTo>
                    <a:pt x="9512" y="535025"/>
                  </a:lnTo>
                  <a:lnTo>
                    <a:pt x="6286" y="538073"/>
                  </a:lnTo>
                  <a:lnTo>
                    <a:pt x="8750" y="536041"/>
                  </a:lnTo>
                  <a:lnTo>
                    <a:pt x="10109" y="536168"/>
                  </a:lnTo>
                  <a:lnTo>
                    <a:pt x="10401" y="536295"/>
                  </a:lnTo>
                  <a:lnTo>
                    <a:pt x="10350" y="536422"/>
                  </a:lnTo>
                  <a:lnTo>
                    <a:pt x="10058" y="536676"/>
                  </a:lnTo>
                  <a:lnTo>
                    <a:pt x="10045" y="536803"/>
                  </a:lnTo>
                  <a:lnTo>
                    <a:pt x="9918" y="537184"/>
                  </a:lnTo>
                  <a:lnTo>
                    <a:pt x="9753" y="537311"/>
                  </a:lnTo>
                  <a:lnTo>
                    <a:pt x="9588" y="538073"/>
                  </a:lnTo>
                  <a:lnTo>
                    <a:pt x="9004" y="538073"/>
                  </a:lnTo>
                  <a:lnTo>
                    <a:pt x="8991" y="537819"/>
                  </a:lnTo>
                  <a:lnTo>
                    <a:pt x="9258" y="537692"/>
                  </a:lnTo>
                  <a:lnTo>
                    <a:pt x="9182" y="537438"/>
                  </a:lnTo>
                  <a:lnTo>
                    <a:pt x="8902" y="537438"/>
                  </a:lnTo>
                  <a:lnTo>
                    <a:pt x="8458" y="537692"/>
                  </a:lnTo>
                  <a:lnTo>
                    <a:pt x="8331" y="537946"/>
                  </a:lnTo>
                  <a:lnTo>
                    <a:pt x="8534" y="538327"/>
                  </a:lnTo>
                  <a:lnTo>
                    <a:pt x="8394" y="538454"/>
                  </a:lnTo>
                  <a:lnTo>
                    <a:pt x="7810" y="538327"/>
                  </a:lnTo>
                  <a:lnTo>
                    <a:pt x="7721" y="538200"/>
                  </a:lnTo>
                  <a:lnTo>
                    <a:pt x="7556" y="538327"/>
                  </a:lnTo>
                  <a:lnTo>
                    <a:pt x="7480" y="538454"/>
                  </a:lnTo>
                  <a:lnTo>
                    <a:pt x="7061" y="538581"/>
                  </a:lnTo>
                  <a:lnTo>
                    <a:pt x="6934" y="538962"/>
                  </a:lnTo>
                  <a:lnTo>
                    <a:pt x="6438" y="539089"/>
                  </a:lnTo>
                  <a:lnTo>
                    <a:pt x="6261" y="539343"/>
                  </a:lnTo>
                  <a:lnTo>
                    <a:pt x="6096" y="539343"/>
                  </a:lnTo>
                  <a:lnTo>
                    <a:pt x="5867" y="539597"/>
                  </a:lnTo>
                  <a:lnTo>
                    <a:pt x="5499" y="539851"/>
                  </a:lnTo>
                  <a:lnTo>
                    <a:pt x="5321" y="539978"/>
                  </a:lnTo>
                  <a:lnTo>
                    <a:pt x="4902" y="540994"/>
                  </a:lnTo>
                  <a:lnTo>
                    <a:pt x="4673" y="541121"/>
                  </a:lnTo>
                  <a:lnTo>
                    <a:pt x="4318" y="541248"/>
                  </a:lnTo>
                  <a:lnTo>
                    <a:pt x="4191" y="541629"/>
                  </a:lnTo>
                  <a:lnTo>
                    <a:pt x="4305" y="542264"/>
                  </a:lnTo>
                  <a:lnTo>
                    <a:pt x="4445" y="542264"/>
                  </a:lnTo>
                  <a:lnTo>
                    <a:pt x="4800" y="542391"/>
                  </a:lnTo>
                  <a:lnTo>
                    <a:pt x="4953" y="542518"/>
                  </a:lnTo>
                  <a:lnTo>
                    <a:pt x="5003" y="542899"/>
                  </a:lnTo>
                  <a:lnTo>
                    <a:pt x="4927" y="543026"/>
                  </a:lnTo>
                  <a:lnTo>
                    <a:pt x="4851" y="542899"/>
                  </a:lnTo>
                  <a:lnTo>
                    <a:pt x="4800" y="542645"/>
                  </a:lnTo>
                  <a:lnTo>
                    <a:pt x="4343" y="542645"/>
                  </a:lnTo>
                  <a:lnTo>
                    <a:pt x="4203" y="542531"/>
                  </a:lnTo>
                  <a:lnTo>
                    <a:pt x="4267" y="542264"/>
                  </a:lnTo>
                  <a:lnTo>
                    <a:pt x="4241" y="542137"/>
                  </a:lnTo>
                  <a:lnTo>
                    <a:pt x="4191" y="542010"/>
                  </a:lnTo>
                  <a:lnTo>
                    <a:pt x="4140" y="542137"/>
                  </a:lnTo>
                  <a:lnTo>
                    <a:pt x="3987" y="541883"/>
                  </a:lnTo>
                  <a:lnTo>
                    <a:pt x="3784" y="541883"/>
                  </a:lnTo>
                  <a:lnTo>
                    <a:pt x="3911" y="541248"/>
                  </a:lnTo>
                  <a:lnTo>
                    <a:pt x="4038" y="540867"/>
                  </a:lnTo>
                  <a:lnTo>
                    <a:pt x="3568" y="541629"/>
                  </a:lnTo>
                  <a:lnTo>
                    <a:pt x="3378" y="542137"/>
                  </a:lnTo>
                  <a:lnTo>
                    <a:pt x="3530" y="542137"/>
                  </a:lnTo>
                  <a:lnTo>
                    <a:pt x="3416" y="543280"/>
                  </a:lnTo>
                  <a:lnTo>
                    <a:pt x="3441" y="543407"/>
                  </a:lnTo>
                  <a:lnTo>
                    <a:pt x="3327" y="543661"/>
                  </a:lnTo>
                  <a:lnTo>
                    <a:pt x="3302" y="544042"/>
                  </a:lnTo>
                  <a:lnTo>
                    <a:pt x="3416" y="544550"/>
                  </a:lnTo>
                  <a:lnTo>
                    <a:pt x="3327" y="544677"/>
                  </a:lnTo>
                  <a:lnTo>
                    <a:pt x="3746" y="544169"/>
                  </a:lnTo>
                  <a:lnTo>
                    <a:pt x="3873" y="543915"/>
                  </a:lnTo>
                  <a:lnTo>
                    <a:pt x="4254" y="544042"/>
                  </a:lnTo>
                  <a:lnTo>
                    <a:pt x="4267" y="543915"/>
                  </a:lnTo>
                  <a:lnTo>
                    <a:pt x="4292" y="544169"/>
                  </a:lnTo>
                  <a:lnTo>
                    <a:pt x="4216" y="544296"/>
                  </a:lnTo>
                  <a:lnTo>
                    <a:pt x="4965" y="544296"/>
                  </a:lnTo>
                  <a:lnTo>
                    <a:pt x="5041" y="544804"/>
                  </a:lnTo>
                  <a:lnTo>
                    <a:pt x="5207" y="544931"/>
                  </a:lnTo>
                  <a:lnTo>
                    <a:pt x="5207" y="545312"/>
                  </a:lnTo>
                  <a:lnTo>
                    <a:pt x="5486" y="545439"/>
                  </a:lnTo>
                  <a:lnTo>
                    <a:pt x="5867" y="545439"/>
                  </a:lnTo>
                  <a:lnTo>
                    <a:pt x="5918" y="545693"/>
                  </a:lnTo>
                  <a:lnTo>
                    <a:pt x="6223" y="545820"/>
                  </a:lnTo>
                  <a:lnTo>
                    <a:pt x="6172" y="546709"/>
                  </a:lnTo>
                  <a:lnTo>
                    <a:pt x="6616" y="546836"/>
                  </a:lnTo>
                  <a:lnTo>
                    <a:pt x="6464" y="546963"/>
                  </a:lnTo>
                  <a:lnTo>
                    <a:pt x="7073" y="547344"/>
                  </a:lnTo>
                  <a:lnTo>
                    <a:pt x="7073" y="547471"/>
                  </a:lnTo>
                  <a:lnTo>
                    <a:pt x="6972" y="547598"/>
                  </a:lnTo>
                  <a:lnTo>
                    <a:pt x="7708" y="547598"/>
                  </a:lnTo>
                  <a:lnTo>
                    <a:pt x="7823" y="547852"/>
                  </a:lnTo>
                  <a:lnTo>
                    <a:pt x="8648" y="548487"/>
                  </a:lnTo>
                  <a:lnTo>
                    <a:pt x="8763" y="548614"/>
                  </a:lnTo>
                  <a:lnTo>
                    <a:pt x="8623" y="548995"/>
                  </a:lnTo>
                  <a:lnTo>
                    <a:pt x="8369" y="549249"/>
                  </a:lnTo>
                  <a:lnTo>
                    <a:pt x="8102" y="549630"/>
                  </a:lnTo>
                  <a:lnTo>
                    <a:pt x="8013" y="551027"/>
                  </a:lnTo>
                  <a:lnTo>
                    <a:pt x="7835" y="551281"/>
                  </a:lnTo>
                  <a:lnTo>
                    <a:pt x="8026" y="551535"/>
                  </a:lnTo>
                  <a:lnTo>
                    <a:pt x="7658" y="551802"/>
                  </a:lnTo>
                  <a:lnTo>
                    <a:pt x="7429" y="551916"/>
                  </a:lnTo>
                  <a:lnTo>
                    <a:pt x="7188" y="551916"/>
                  </a:lnTo>
                  <a:lnTo>
                    <a:pt x="6934" y="552170"/>
                  </a:lnTo>
                  <a:lnTo>
                    <a:pt x="6883" y="552805"/>
                  </a:lnTo>
                  <a:lnTo>
                    <a:pt x="6502" y="553313"/>
                  </a:lnTo>
                  <a:lnTo>
                    <a:pt x="6426" y="553694"/>
                  </a:lnTo>
                  <a:lnTo>
                    <a:pt x="6515" y="554329"/>
                  </a:lnTo>
                  <a:lnTo>
                    <a:pt x="6400" y="554456"/>
                  </a:lnTo>
                  <a:lnTo>
                    <a:pt x="18440" y="554456"/>
                  </a:lnTo>
                  <a:lnTo>
                    <a:pt x="18503" y="554583"/>
                  </a:lnTo>
                  <a:lnTo>
                    <a:pt x="18580" y="554710"/>
                  </a:lnTo>
                  <a:lnTo>
                    <a:pt x="18503" y="554456"/>
                  </a:lnTo>
                  <a:lnTo>
                    <a:pt x="18389" y="554075"/>
                  </a:lnTo>
                  <a:lnTo>
                    <a:pt x="18275" y="553694"/>
                  </a:lnTo>
                  <a:lnTo>
                    <a:pt x="18224" y="554075"/>
                  </a:lnTo>
                  <a:lnTo>
                    <a:pt x="18300" y="553059"/>
                  </a:lnTo>
                  <a:lnTo>
                    <a:pt x="18211" y="552805"/>
                  </a:lnTo>
                  <a:lnTo>
                    <a:pt x="18148" y="552678"/>
                  </a:lnTo>
                  <a:lnTo>
                    <a:pt x="17830" y="552297"/>
                  </a:lnTo>
                  <a:lnTo>
                    <a:pt x="17729" y="552170"/>
                  </a:lnTo>
                  <a:lnTo>
                    <a:pt x="17526" y="552297"/>
                  </a:lnTo>
                  <a:lnTo>
                    <a:pt x="17741" y="551916"/>
                  </a:lnTo>
                  <a:lnTo>
                    <a:pt x="17919" y="551535"/>
                  </a:lnTo>
                  <a:lnTo>
                    <a:pt x="17907" y="551154"/>
                  </a:lnTo>
                  <a:lnTo>
                    <a:pt x="18402" y="550900"/>
                  </a:lnTo>
                  <a:lnTo>
                    <a:pt x="18618" y="550900"/>
                  </a:lnTo>
                  <a:lnTo>
                    <a:pt x="18516" y="550011"/>
                  </a:lnTo>
                  <a:lnTo>
                    <a:pt x="18415" y="549884"/>
                  </a:lnTo>
                  <a:lnTo>
                    <a:pt x="18288" y="549630"/>
                  </a:lnTo>
                  <a:lnTo>
                    <a:pt x="17932" y="548995"/>
                  </a:lnTo>
                  <a:lnTo>
                    <a:pt x="17868" y="548233"/>
                  </a:lnTo>
                  <a:lnTo>
                    <a:pt x="17894" y="547890"/>
                  </a:lnTo>
                  <a:lnTo>
                    <a:pt x="18034" y="547471"/>
                  </a:lnTo>
                  <a:lnTo>
                    <a:pt x="18097" y="547217"/>
                  </a:lnTo>
                  <a:lnTo>
                    <a:pt x="17678" y="546836"/>
                  </a:lnTo>
                  <a:lnTo>
                    <a:pt x="17322" y="546963"/>
                  </a:lnTo>
                  <a:lnTo>
                    <a:pt x="17335" y="547217"/>
                  </a:lnTo>
                  <a:lnTo>
                    <a:pt x="16840" y="546709"/>
                  </a:lnTo>
                  <a:lnTo>
                    <a:pt x="16916" y="546582"/>
                  </a:lnTo>
                  <a:lnTo>
                    <a:pt x="16586" y="546328"/>
                  </a:lnTo>
                  <a:lnTo>
                    <a:pt x="16281" y="546582"/>
                  </a:lnTo>
                  <a:lnTo>
                    <a:pt x="15951" y="546582"/>
                  </a:lnTo>
                  <a:lnTo>
                    <a:pt x="15405" y="546709"/>
                  </a:lnTo>
                  <a:lnTo>
                    <a:pt x="14630" y="546582"/>
                  </a:lnTo>
                  <a:lnTo>
                    <a:pt x="14211" y="546709"/>
                  </a:lnTo>
                  <a:lnTo>
                    <a:pt x="14046" y="546582"/>
                  </a:lnTo>
                  <a:lnTo>
                    <a:pt x="13716" y="546328"/>
                  </a:lnTo>
                  <a:lnTo>
                    <a:pt x="13665" y="546582"/>
                  </a:lnTo>
                  <a:lnTo>
                    <a:pt x="13550" y="546201"/>
                  </a:lnTo>
                  <a:lnTo>
                    <a:pt x="13601" y="545947"/>
                  </a:lnTo>
                  <a:lnTo>
                    <a:pt x="13347" y="545820"/>
                  </a:lnTo>
                  <a:lnTo>
                    <a:pt x="13106" y="545693"/>
                  </a:lnTo>
                  <a:lnTo>
                    <a:pt x="13030" y="545820"/>
                  </a:lnTo>
                  <a:lnTo>
                    <a:pt x="13068" y="545249"/>
                  </a:lnTo>
                  <a:lnTo>
                    <a:pt x="12712" y="544677"/>
                  </a:lnTo>
                  <a:lnTo>
                    <a:pt x="12522" y="544423"/>
                  </a:lnTo>
                  <a:lnTo>
                    <a:pt x="12661" y="544169"/>
                  </a:lnTo>
                  <a:lnTo>
                    <a:pt x="12738" y="544296"/>
                  </a:lnTo>
                  <a:lnTo>
                    <a:pt x="12750" y="544169"/>
                  </a:lnTo>
                  <a:lnTo>
                    <a:pt x="12776" y="543915"/>
                  </a:lnTo>
                  <a:lnTo>
                    <a:pt x="12801" y="543661"/>
                  </a:lnTo>
                  <a:lnTo>
                    <a:pt x="13284" y="544169"/>
                  </a:lnTo>
                  <a:lnTo>
                    <a:pt x="13106" y="543661"/>
                  </a:lnTo>
                  <a:lnTo>
                    <a:pt x="12877" y="543026"/>
                  </a:lnTo>
                  <a:lnTo>
                    <a:pt x="12827" y="542899"/>
                  </a:lnTo>
                  <a:lnTo>
                    <a:pt x="13398" y="541883"/>
                  </a:lnTo>
                  <a:lnTo>
                    <a:pt x="13792" y="541756"/>
                  </a:lnTo>
                  <a:lnTo>
                    <a:pt x="14084" y="541248"/>
                  </a:lnTo>
                  <a:lnTo>
                    <a:pt x="14338" y="541121"/>
                  </a:lnTo>
                  <a:lnTo>
                    <a:pt x="14249" y="540994"/>
                  </a:lnTo>
                  <a:lnTo>
                    <a:pt x="14757" y="541121"/>
                  </a:lnTo>
                  <a:lnTo>
                    <a:pt x="15062" y="540994"/>
                  </a:lnTo>
                  <a:lnTo>
                    <a:pt x="15455" y="540740"/>
                  </a:lnTo>
                  <a:lnTo>
                    <a:pt x="15709" y="540486"/>
                  </a:lnTo>
                  <a:lnTo>
                    <a:pt x="15938" y="540359"/>
                  </a:lnTo>
                  <a:lnTo>
                    <a:pt x="15887" y="540486"/>
                  </a:lnTo>
                  <a:lnTo>
                    <a:pt x="16421" y="540359"/>
                  </a:lnTo>
                  <a:lnTo>
                    <a:pt x="16840" y="540359"/>
                  </a:lnTo>
                  <a:lnTo>
                    <a:pt x="16484" y="540486"/>
                  </a:lnTo>
                  <a:lnTo>
                    <a:pt x="17487" y="540359"/>
                  </a:lnTo>
                  <a:lnTo>
                    <a:pt x="17932" y="540486"/>
                  </a:lnTo>
                  <a:lnTo>
                    <a:pt x="17919" y="540994"/>
                  </a:lnTo>
                  <a:lnTo>
                    <a:pt x="17703" y="541121"/>
                  </a:lnTo>
                  <a:lnTo>
                    <a:pt x="18389" y="541248"/>
                  </a:lnTo>
                  <a:lnTo>
                    <a:pt x="18745" y="541248"/>
                  </a:lnTo>
                  <a:lnTo>
                    <a:pt x="18643" y="541375"/>
                  </a:lnTo>
                  <a:lnTo>
                    <a:pt x="18986" y="541502"/>
                  </a:lnTo>
                  <a:lnTo>
                    <a:pt x="19050" y="541629"/>
                  </a:lnTo>
                  <a:lnTo>
                    <a:pt x="19519" y="541743"/>
                  </a:lnTo>
                  <a:lnTo>
                    <a:pt x="20002" y="541375"/>
                  </a:lnTo>
                  <a:lnTo>
                    <a:pt x="20662" y="541502"/>
                  </a:lnTo>
                  <a:lnTo>
                    <a:pt x="20739" y="541629"/>
                  </a:lnTo>
                  <a:lnTo>
                    <a:pt x="20980" y="541502"/>
                  </a:lnTo>
                  <a:lnTo>
                    <a:pt x="21005" y="541629"/>
                  </a:lnTo>
                  <a:lnTo>
                    <a:pt x="21615" y="541502"/>
                  </a:lnTo>
                  <a:lnTo>
                    <a:pt x="21856" y="541629"/>
                  </a:lnTo>
                  <a:lnTo>
                    <a:pt x="21831" y="541883"/>
                  </a:lnTo>
                  <a:lnTo>
                    <a:pt x="22047" y="541502"/>
                  </a:lnTo>
                  <a:lnTo>
                    <a:pt x="22339" y="541502"/>
                  </a:lnTo>
                  <a:lnTo>
                    <a:pt x="22174" y="541375"/>
                  </a:lnTo>
                  <a:lnTo>
                    <a:pt x="21666" y="540994"/>
                  </a:lnTo>
                  <a:lnTo>
                    <a:pt x="21539" y="541248"/>
                  </a:lnTo>
                  <a:lnTo>
                    <a:pt x="21463" y="540740"/>
                  </a:lnTo>
                  <a:lnTo>
                    <a:pt x="21132" y="540613"/>
                  </a:lnTo>
                  <a:lnTo>
                    <a:pt x="20675" y="540486"/>
                  </a:lnTo>
                  <a:lnTo>
                    <a:pt x="20383" y="540740"/>
                  </a:lnTo>
                  <a:lnTo>
                    <a:pt x="20358" y="540613"/>
                  </a:lnTo>
                  <a:lnTo>
                    <a:pt x="20256" y="540232"/>
                  </a:lnTo>
                  <a:lnTo>
                    <a:pt x="20447" y="540105"/>
                  </a:lnTo>
                  <a:lnTo>
                    <a:pt x="20624" y="539978"/>
                  </a:lnTo>
                  <a:lnTo>
                    <a:pt x="20713" y="539724"/>
                  </a:lnTo>
                  <a:lnTo>
                    <a:pt x="20612" y="539597"/>
                  </a:lnTo>
                  <a:lnTo>
                    <a:pt x="21234" y="539851"/>
                  </a:lnTo>
                  <a:lnTo>
                    <a:pt x="21120" y="540105"/>
                  </a:lnTo>
                  <a:lnTo>
                    <a:pt x="21551" y="539851"/>
                  </a:lnTo>
                  <a:lnTo>
                    <a:pt x="21958" y="539724"/>
                  </a:lnTo>
                  <a:lnTo>
                    <a:pt x="21780" y="539597"/>
                  </a:lnTo>
                  <a:lnTo>
                    <a:pt x="21247" y="539216"/>
                  </a:lnTo>
                  <a:lnTo>
                    <a:pt x="21488" y="539343"/>
                  </a:lnTo>
                  <a:lnTo>
                    <a:pt x="21310" y="539216"/>
                  </a:lnTo>
                  <a:lnTo>
                    <a:pt x="20777" y="538835"/>
                  </a:lnTo>
                  <a:lnTo>
                    <a:pt x="20345" y="539724"/>
                  </a:lnTo>
                  <a:lnTo>
                    <a:pt x="20015" y="539470"/>
                  </a:lnTo>
                  <a:lnTo>
                    <a:pt x="19939" y="539343"/>
                  </a:lnTo>
                  <a:lnTo>
                    <a:pt x="19697" y="539470"/>
                  </a:lnTo>
                  <a:lnTo>
                    <a:pt x="19697" y="540016"/>
                  </a:lnTo>
                  <a:lnTo>
                    <a:pt x="19837" y="540105"/>
                  </a:lnTo>
                  <a:lnTo>
                    <a:pt x="19608" y="539978"/>
                  </a:lnTo>
                  <a:lnTo>
                    <a:pt x="19583" y="540118"/>
                  </a:lnTo>
                  <a:lnTo>
                    <a:pt x="19062" y="539851"/>
                  </a:lnTo>
                  <a:lnTo>
                    <a:pt x="19596" y="540016"/>
                  </a:lnTo>
                  <a:lnTo>
                    <a:pt x="18211" y="539216"/>
                  </a:lnTo>
                  <a:lnTo>
                    <a:pt x="17665" y="539470"/>
                  </a:lnTo>
                  <a:lnTo>
                    <a:pt x="17487" y="539470"/>
                  </a:lnTo>
                  <a:lnTo>
                    <a:pt x="17297" y="539597"/>
                  </a:lnTo>
                  <a:lnTo>
                    <a:pt x="17614" y="539851"/>
                  </a:lnTo>
                  <a:lnTo>
                    <a:pt x="16954" y="539343"/>
                  </a:lnTo>
                  <a:lnTo>
                    <a:pt x="16586" y="539597"/>
                  </a:lnTo>
                  <a:lnTo>
                    <a:pt x="16167" y="539851"/>
                  </a:lnTo>
                  <a:lnTo>
                    <a:pt x="15862" y="539851"/>
                  </a:lnTo>
                  <a:lnTo>
                    <a:pt x="15519" y="539724"/>
                  </a:lnTo>
                  <a:lnTo>
                    <a:pt x="15138" y="539724"/>
                  </a:lnTo>
                  <a:lnTo>
                    <a:pt x="15621" y="539203"/>
                  </a:lnTo>
                  <a:lnTo>
                    <a:pt x="16624" y="538962"/>
                  </a:lnTo>
                  <a:lnTo>
                    <a:pt x="17360" y="538962"/>
                  </a:lnTo>
                  <a:lnTo>
                    <a:pt x="16116" y="538581"/>
                  </a:lnTo>
                  <a:lnTo>
                    <a:pt x="17094" y="538708"/>
                  </a:lnTo>
                  <a:lnTo>
                    <a:pt x="16700" y="538454"/>
                  </a:lnTo>
                  <a:lnTo>
                    <a:pt x="16294" y="538200"/>
                  </a:lnTo>
                  <a:lnTo>
                    <a:pt x="15494" y="537692"/>
                  </a:lnTo>
                  <a:lnTo>
                    <a:pt x="15417" y="538073"/>
                  </a:lnTo>
                  <a:lnTo>
                    <a:pt x="15582" y="537057"/>
                  </a:lnTo>
                  <a:lnTo>
                    <a:pt x="14211" y="537171"/>
                  </a:lnTo>
                  <a:lnTo>
                    <a:pt x="13703" y="536803"/>
                  </a:lnTo>
                  <a:lnTo>
                    <a:pt x="13512" y="537184"/>
                  </a:lnTo>
                  <a:lnTo>
                    <a:pt x="13690" y="536803"/>
                  </a:lnTo>
                  <a:lnTo>
                    <a:pt x="13906" y="536422"/>
                  </a:lnTo>
                  <a:lnTo>
                    <a:pt x="14414" y="536041"/>
                  </a:lnTo>
                  <a:lnTo>
                    <a:pt x="14427" y="535279"/>
                  </a:lnTo>
                  <a:lnTo>
                    <a:pt x="15354" y="535914"/>
                  </a:lnTo>
                  <a:lnTo>
                    <a:pt x="16243" y="536041"/>
                  </a:lnTo>
                  <a:lnTo>
                    <a:pt x="16446" y="536041"/>
                  </a:lnTo>
                  <a:lnTo>
                    <a:pt x="16471" y="535787"/>
                  </a:lnTo>
                  <a:lnTo>
                    <a:pt x="15963" y="535533"/>
                  </a:lnTo>
                  <a:lnTo>
                    <a:pt x="15786" y="535533"/>
                  </a:lnTo>
                  <a:lnTo>
                    <a:pt x="15963" y="535279"/>
                  </a:lnTo>
                  <a:lnTo>
                    <a:pt x="16065" y="535152"/>
                  </a:lnTo>
                  <a:lnTo>
                    <a:pt x="22352" y="535749"/>
                  </a:lnTo>
                  <a:lnTo>
                    <a:pt x="24104" y="537921"/>
                  </a:lnTo>
                  <a:lnTo>
                    <a:pt x="19431" y="535787"/>
                  </a:lnTo>
                  <a:lnTo>
                    <a:pt x="24333" y="538187"/>
                  </a:lnTo>
                  <a:lnTo>
                    <a:pt x="25895" y="540092"/>
                  </a:lnTo>
                  <a:lnTo>
                    <a:pt x="26606" y="544169"/>
                  </a:lnTo>
                  <a:lnTo>
                    <a:pt x="26720" y="545312"/>
                  </a:lnTo>
                  <a:lnTo>
                    <a:pt x="26720" y="539102"/>
                  </a:lnTo>
                  <a:lnTo>
                    <a:pt x="25438" y="538530"/>
                  </a:lnTo>
                  <a:lnTo>
                    <a:pt x="22720" y="535190"/>
                  </a:lnTo>
                  <a:lnTo>
                    <a:pt x="14884" y="534403"/>
                  </a:lnTo>
                  <a:lnTo>
                    <a:pt x="8699" y="533793"/>
                  </a:lnTo>
                  <a:lnTo>
                    <a:pt x="2451" y="538911"/>
                  </a:lnTo>
                  <a:lnTo>
                    <a:pt x="1358" y="549808"/>
                  </a:lnTo>
                  <a:lnTo>
                    <a:pt x="0" y="556488"/>
                  </a:lnTo>
                  <a:lnTo>
                    <a:pt x="1536" y="556882"/>
                  </a:lnTo>
                  <a:lnTo>
                    <a:pt x="3124" y="559435"/>
                  </a:lnTo>
                  <a:lnTo>
                    <a:pt x="7493" y="562368"/>
                  </a:lnTo>
                  <a:lnTo>
                    <a:pt x="11163" y="562737"/>
                  </a:lnTo>
                  <a:lnTo>
                    <a:pt x="10922" y="565277"/>
                  </a:lnTo>
                  <a:lnTo>
                    <a:pt x="10388" y="566699"/>
                  </a:lnTo>
                  <a:lnTo>
                    <a:pt x="6883" y="567537"/>
                  </a:lnTo>
                  <a:lnTo>
                    <a:pt x="5461" y="568312"/>
                  </a:lnTo>
                  <a:lnTo>
                    <a:pt x="5575" y="570103"/>
                  </a:lnTo>
                  <a:lnTo>
                    <a:pt x="8115" y="571131"/>
                  </a:lnTo>
                  <a:lnTo>
                    <a:pt x="13601" y="571690"/>
                  </a:lnTo>
                  <a:lnTo>
                    <a:pt x="15798" y="571906"/>
                  </a:lnTo>
                  <a:lnTo>
                    <a:pt x="20167" y="571550"/>
                  </a:lnTo>
                  <a:lnTo>
                    <a:pt x="20637" y="569823"/>
                  </a:lnTo>
                  <a:lnTo>
                    <a:pt x="18872" y="568731"/>
                  </a:lnTo>
                  <a:lnTo>
                    <a:pt x="15621" y="567232"/>
                  </a:lnTo>
                  <a:lnTo>
                    <a:pt x="15316" y="565721"/>
                  </a:lnTo>
                  <a:lnTo>
                    <a:pt x="15557" y="563181"/>
                  </a:lnTo>
                  <a:lnTo>
                    <a:pt x="21526" y="563765"/>
                  </a:lnTo>
                  <a:lnTo>
                    <a:pt x="29413" y="557314"/>
                  </a:lnTo>
                  <a:lnTo>
                    <a:pt x="30822" y="543166"/>
                  </a:lnTo>
                  <a:close/>
                </a:path>
                <a:path w="85725" h="572135">
                  <a:moveTo>
                    <a:pt x="40906" y="366776"/>
                  </a:moveTo>
                  <a:lnTo>
                    <a:pt x="39573" y="365150"/>
                  </a:lnTo>
                  <a:lnTo>
                    <a:pt x="35928" y="364782"/>
                  </a:lnTo>
                  <a:lnTo>
                    <a:pt x="34302" y="366115"/>
                  </a:lnTo>
                  <a:lnTo>
                    <a:pt x="33934" y="369760"/>
                  </a:lnTo>
                  <a:lnTo>
                    <a:pt x="35267" y="371398"/>
                  </a:lnTo>
                  <a:lnTo>
                    <a:pt x="38912" y="371767"/>
                  </a:lnTo>
                  <a:lnTo>
                    <a:pt x="40551" y="370420"/>
                  </a:lnTo>
                  <a:lnTo>
                    <a:pt x="40728" y="368604"/>
                  </a:lnTo>
                  <a:lnTo>
                    <a:pt x="40906" y="366776"/>
                  </a:lnTo>
                  <a:close/>
                </a:path>
                <a:path w="85725" h="572135">
                  <a:moveTo>
                    <a:pt x="59270" y="366052"/>
                  </a:moveTo>
                  <a:lnTo>
                    <a:pt x="55714" y="364337"/>
                  </a:lnTo>
                  <a:lnTo>
                    <a:pt x="55714" y="366420"/>
                  </a:lnTo>
                  <a:lnTo>
                    <a:pt x="54978" y="373710"/>
                  </a:lnTo>
                  <a:lnTo>
                    <a:pt x="50596" y="374853"/>
                  </a:lnTo>
                  <a:lnTo>
                    <a:pt x="49961" y="373507"/>
                  </a:lnTo>
                  <a:lnTo>
                    <a:pt x="49961" y="375018"/>
                  </a:lnTo>
                  <a:lnTo>
                    <a:pt x="46647" y="375869"/>
                  </a:lnTo>
                  <a:lnTo>
                    <a:pt x="44640" y="375678"/>
                  </a:lnTo>
                  <a:lnTo>
                    <a:pt x="44996" y="371970"/>
                  </a:lnTo>
                  <a:lnTo>
                    <a:pt x="47244" y="369824"/>
                  </a:lnTo>
                  <a:lnTo>
                    <a:pt x="48856" y="371779"/>
                  </a:lnTo>
                  <a:lnTo>
                    <a:pt x="49961" y="375018"/>
                  </a:lnTo>
                  <a:lnTo>
                    <a:pt x="49961" y="373507"/>
                  </a:lnTo>
                  <a:lnTo>
                    <a:pt x="48374" y="370128"/>
                  </a:lnTo>
                  <a:lnTo>
                    <a:pt x="47790" y="369316"/>
                  </a:lnTo>
                  <a:lnTo>
                    <a:pt x="48526" y="368617"/>
                  </a:lnTo>
                  <a:lnTo>
                    <a:pt x="51638" y="364439"/>
                  </a:lnTo>
                  <a:lnTo>
                    <a:pt x="55714" y="366420"/>
                  </a:lnTo>
                  <a:lnTo>
                    <a:pt x="55714" y="364337"/>
                  </a:lnTo>
                  <a:lnTo>
                    <a:pt x="52768" y="362902"/>
                  </a:lnTo>
                  <a:lnTo>
                    <a:pt x="54724" y="358089"/>
                  </a:lnTo>
                  <a:lnTo>
                    <a:pt x="54076" y="354622"/>
                  </a:lnTo>
                  <a:lnTo>
                    <a:pt x="53682" y="354469"/>
                  </a:lnTo>
                  <a:lnTo>
                    <a:pt x="53682" y="359676"/>
                  </a:lnTo>
                  <a:lnTo>
                    <a:pt x="52006" y="362521"/>
                  </a:lnTo>
                  <a:lnTo>
                    <a:pt x="51041" y="362051"/>
                  </a:lnTo>
                  <a:lnTo>
                    <a:pt x="51041" y="364159"/>
                  </a:lnTo>
                  <a:lnTo>
                    <a:pt x="49314" y="367106"/>
                  </a:lnTo>
                  <a:lnTo>
                    <a:pt x="47358" y="368706"/>
                  </a:lnTo>
                  <a:lnTo>
                    <a:pt x="46748" y="367842"/>
                  </a:lnTo>
                  <a:lnTo>
                    <a:pt x="46748" y="369214"/>
                  </a:lnTo>
                  <a:lnTo>
                    <a:pt x="45148" y="370522"/>
                  </a:lnTo>
                  <a:lnTo>
                    <a:pt x="45427" y="367601"/>
                  </a:lnTo>
                  <a:lnTo>
                    <a:pt x="46748" y="369214"/>
                  </a:lnTo>
                  <a:lnTo>
                    <a:pt x="46748" y="367842"/>
                  </a:lnTo>
                  <a:lnTo>
                    <a:pt x="45580" y="366166"/>
                  </a:lnTo>
                  <a:lnTo>
                    <a:pt x="45948" y="362458"/>
                  </a:lnTo>
                  <a:lnTo>
                    <a:pt x="47967" y="362648"/>
                  </a:lnTo>
                  <a:lnTo>
                    <a:pt x="51041" y="364159"/>
                  </a:lnTo>
                  <a:lnTo>
                    <a:pt x="51041" y="362051"/>
                  </a:lnTo>
                  <a:lnTo>
                    <a:pt x="50025" y="361556"/>
                  </a:lnTo>
                  <a:lnTo>
                    <a:pt x="46075" y="361175"/>
                  </a:lnTo>
                  <a:lnTo>
                    <a:pt x="46482" y="357212"/>
                  </a:lnTo>
                  <a:lnTo>
                    <a:pt x="45923" y="355079"/>
                  </a:lnTo>
                  <a:lnTo>
                    <a:pt x="49034" y="353999"/>
                  </a:lnTo>
                  <a:lnTo>
                    <a:pt x="53682" y="359676"/>
                  </a:lnTo>
                  <a:lnTo>
                    <a:pt x="53682" y="354469"/>
                  </a:lnTo>
                  <a:lnTo>
                    <a:pt x="52539" y="353999"/>
                  </a:lnTo>
                  <a:lnTo>
                    <a:pt x="50800" y="353301"/>
                  </a:lnTo>
                  <a:lnTo>
                    <a:pt x="45707" y="354266"/>
                  </a:lnTo>
                  <a:lnTo>
                    <a:pt x="44996" y="351523"/>
                  </a:lnTo>
                  <a:lnTo>
                    <a:pt x="44996" y="359016"/>
                  </a:lnTo>
                  <a:lnTo>
                    <a:pt x="44792" y="361035"/>
                  </a:lnTo>
                  <a:lnTo>
                    <a:pt x="44665" y="361022"/>
                  </a:lnTo>
                  <a:lnTo>
                    <a:pt x="44665" y="362331"/>
                  </a:lnTo>
                  <a:lnTo>
                    <a:pt x="44437" y="364540"/>
                  </a:lnTo>
                  <a:lnTo>
                    <a:pt x="44272" y="364312"/>
                  </a:lnTo>
                  <a:lnTo>
                    <a:pt x="44272" y="366191"/>
                  </a:lnTo>
                  <a:lnTo>
                    <a:pt x="43726" y="371678"/>
                  </a:lnTo>
                  <a:lnTo>
                    <a:pt x="43561" y="371817"/>
                  </a:lnTo>
                  <a:lnTo>
                    <a:pt x="43561" y="373329"/>
                  </a:lnTo>
                  <a:lnTo>
                    <a:pt x="43345" y="375551"/>
                  </a:lnTo>
                  <a:lnTo>
                    <a:pt x="43205" y="375539"/>
                  </a:lnTo>
                  <a:lnTo>
                    <a:pt x="43205" y="376821"/>
                  </a:lnTo>
                  <a:lnTo>
                    <a:pt x="43014" y="378853"/>
                  </a:lnTo>
                  <a:lnTo>
                    <a:pt x="41516" y="381927"/>
                  </a:lnTo>
                  <a:lnTo>
                    <a:pt x="41224" y="381762"/>
                  </a:lnTo>
                  <a:lnTo>
                    <a:pt x="41224" y="382524"/>
                  </a:lnTo>
                  <a:lnTo>
                    <a:pt x="39255" y="386588"/>
                  </a:lnTo>
                  <a:lnTo>
                    <a:pt x="31953" y="385851"/>
                  </a:lnTo>
                  <a:lnTo>
                    <a:pt x="30810" y="381482"/>
                  </a:lnTo>
                  <a:lnTo>
                    <a:pt x="35534" y="379247"/>
                  </a:lnTo>
                  <a:lnTo>
                    <a:pt x="36360" y="378675"/>
                  </a:lnTo>
                  <a:lnTo>
                    <a:pt x="37045" y="379387"/>
                  </a:lnTo>
                  <a:lnTo>
                    <a:pt x="41224" y="382524"/>
                  </a:lnTo>
                  <a:lnTo>
                    <a:pt x="41224" y="381762"/>
                  </a:lnTo>
                  <a:lnTo>
                    <a:pt x="38569" y="380187"/>
                  </a:lnTo>
                  <a:lnTo>
                    <a:pt x="36969" y="378244"/>
                  </a:lnTo>
                  <a:lnTo>
                    <a:pt x="39509" y="376466"/>
                  </a:lnTo>
                  <a:lnTo>
                    <a:pt x="43205" y="376821"/>
                  </a:lnTo>
                  <a:lnTo>
                    <a:pt x="43205" y="375539"/>
                  </a:lnTo>
                  <a:lnTo>
                    <a:pt x="41109" y="375335"/>
                  </a:lnTo>
                  <a:lnTo>
                    <a:pt x="42430" y="374408"/>
                  </a:lnTo>
                  <a:lnTo>
                    <a:pt x="43561" y="373329"/>
                  </a:lnTo>
                  <a:lnTo>
                    <a:pt x="43561" y="371817"/>
                  </a:lnTo>
                  <a:lnTo>
                    <a:pt x="39471" y="375170"/>
                  </a:lnTo>
                  <a:lnTo>
                    <a:pt x="38061" y="375031"/>
                  </a:lnTo>
                  <a:lnTo>
                    <a:pt x="38061" y="376313"/>
                  </a:lnTo>
                  <a:lnTo>
                    <a:pt x="36461" y="377621"/>
                  </a:lnTo>
                  <a:lnTo>
                    <a:pt x="35839" y="376872"/>
                  </a:lnTo>
                  <a:lnTo>
                    <a:pt x="35839" y="378129"/>
                  </a:lnTo>
                  <a:lnTo>
                    <a:pt x="33896" y="379730"/>
                  </a:lnTo>
                  <a:lnTo>
                    <a:pt x="30645" y="380847"/>
                  </a:lnTo>
                  <a:lnTo>
                    <a:pt x="29794" y="377520"/>
                  </a:lnTo>
                  <a:lnTo>
                    <a:pt x="29984" y="375513"/>
                  </a:lnTo>
                  <a:lnTo>
                    <a:pt x="33705" y="375894"/>
                  </a:lnTo>
                  <a:lnTo>
                    <a:pt x="35839" y="378129"/>
                  </a:lnTo>
                  <a:lnTo>
                    <a:pt x="35839" y="376872"/>
                  </a:lnTo>
                  <a:lnTo>
                    <a:pt x="35153" y="376034"/>
                  </a:lnTo>
                  <a:lnTo>
                    <a:pt x="38061" y="376313"/>
                  </a:lnTo>
                  <a:lnTo>
                    <a:pt x="38061" y="375031"/>
                  </a:lnTo>
                  <a:lnTo>
                    <a:pt x="33997" y="374624"/>
                  </a:lnTo>
                  <a:lnTo>
                    <a:pt x="32346" y="372605"/>
                  </a:lnTo>
                  <a:lnTo>
                    <a:pt x="32346" y="374446"/>
                  </a:lnTo>
                  <a:lnTo>
                    <a:pt x="30111" y="374218"/>
                  </a:lnTo>
                  <a:lnTo>
                    <a:pt x="30327" y="371983"/>
                  </a:lnTo>
                  <a:lnTo>
                    <a:pt x="31254" y="373291"/>
                  </a:lnTo>
                  <a:lnTo>
                    <a:pt x="32346" y="374446"/>
                  </a:lnTo>
                  <a:lnTo>
                    <a:pt x="32346" y="372605"/>
                  </a:lnTo>
                  <a:lnTo>
                    <a:pt x="30492" y="370332"/>
                  </a:lnTo>
                  <a:lnTo>
                    <a:pt x="31038" y="364883"/>
                  </a:lnTo>
                  <a:lnTo>
                    <a:pt x="35293" y="361391"/>
                  </a:lnTo>
                  <a:lnTo>
                    <a:pt x="40805" y="361950"/>
                  </a:lnTo>
                  <a:lnTo>
                    <a:pt x="44272" y="366191"/>
                  </a:lnTo>
                  <a:lnTo>
                    <a:pt x="44272" y="364312"/>
                  </a:lnTo>
                  <a:lnTo>
                    <a:pt x="43535" y="363245"/>
                  </a:lnTo>
                  <a:lnTo>
                    <a:pt x="42456" y="362115"/>
                  </a:lnTo>
                  <a:lnTo>
                    <a:pt x="44665" y="362331"/>
                  </a:lnTo>
                  <a:lnTo>
                    <a:pt x="44665" y="361022"/>
                  </a:lnTo>
                  <a:lnTo>
                    <a:pt x="41122" y="360667"/>
                  </a:lnTo>
                  <a:lnTo>
                    <a:pt x="39636" y="359156"/>
                  </a:lnTo>
                  <a:lnTo>
                    <a:pt x="39636" y="360527"/>
                  </a:lnTo>
                  <a:lnTo>
                    <a:pt x="36703" y="360235"/>
                  </a:lnTo>
                  <a:lnTo>
                    <a:pt x="38315" y="358914"/>
                  </a:lnTo>
                  <a:lnTo>
                    <a:pt x="39636" y="360527"/>
                  </a:lnTo>
                  <a:lnTo>
                    <a:pt x="39636" y="359156"/>
                  </a:lnTo>
                  <a:lnTo>
                    <a:pt x="38938" y="358406"/>
                  </a:lnTo>
                  <a:lnTo>
                    <a:pt x="40894" y="356806"/>
                  </a:lnTo>
                  <a:lnTo>
                    <a:pt x="44132" y="355701"/>
                  </a:lnTo>
                  <a:lnTo>
                    <a:pt x="44996" y="359016"/>
                  </a:lnTo>
                  <a:lnTo>
                    <a:pt x="44996" y="351523"/>
                  </a:lnTo>
                  <a:lnTo>
                    <a:pt x="44589" y="349948"/>
                  </a:lnTo>
                  <a:lnTo>
                    <a:pt x="43967" y="347522"/>
                  </a:lnTo>
                  <a:lnTo>
                    <a:pt x="43967" y="355066"/>
                  </a:lnTo>
                  <a:lnTo>
                    <a:pt x="39255" y="357301"/>
                  </a:lnTo>
                  <a:lnTo>
                    <a:pt x="38430" y="357886"/>
                  </a:lnTo>
                  <a:lnTo>
                    <a:pt x="37820" y="357238"/>
                  </a:lnTo>
                  <a:lnTo>
                    <a:pt x="37820" y="358305"/>
                  </a:lnTo>
                  <a:lnTo>
                    <a:pt x="35267" y="360095"/>
                  </a:lnTo>
                  <a:lnTo>
                    <a:pt x="33655" y="359943"/>
                  </a:lnTo>
                  <a:lnTo>
                    <a:pt x="33655" y="361226"/>
                  </a:lnTo>
                  <a:lnTo>
                    <a:pt x="32372" y="362127"/>
                  </a:lnTo>
                  <a:lnTo>
                    <a:pt x="31203" y="363245"/>
                  </a:lnTo>
                  <a:lnTo>
                    <a:pt x="31432" y="360997"/>
                  </a:lnTo>
                  <a:lnTo>
                    <a:pt x="33655" y="361226"/>
                  </a:lnTo>
                  <a:lnTo>
                    <a:pt x="33655" y="359943"/>
                  </a:lnTo>
                  <a:lnTo>
                    <a:pt x="31572" y="359727"/>
                  </a:lnTo>
                  <a:lnTo>
                    <a:pt x="31775" y="357682"/>
                  </a:lnTo>
                  <a:lnTo>
                    <a:pt x="33274" y="354609"/>
                  </a:lnTo>
                  <a:lnTo>
                    <a:pt x="36233" y="356349"/>
                  </a:lnTo>
                  <a:lnTo>
                    <a:pt x="37820" y="358305"/>
                  </a:lnTo>
                  <a:lnTo>
                    <a:pt x="37820" y="357238"/>
                  </a:lnTo>
                  <a:lnTo>
                    <a:pt x="33553" y="354025"/>
                  </a:lnTo>
                  <a:lnTo>
                    <a:pt x="35547" y="349948"/>
                  </a:lnTo>
                  <a:lnTo>
                    <a:pt x="42837" y="350685"/>
                  </a:lnTo>
                  <a:lnTo>
                    <a:pt x="43967" y="355066"/>
                  </a:lnTo>
                  <a:lnTo>
                    <a:pt x="43967" y="347522"/>
                  </a:lnTo>
                  <a:lnTo>
                    <a:pt x="43903" y="347268"/>
                  </a:lnTo>
                  <a:lnTo>
                    <a:pt x="35179" y="346392"/>
                  </a:lnTo>
                  <a:lnTo>
                    <a:pt x="32016" y="352894"/>
                  </a:lnTo>
                  <a:lnTo>
                    <a:pt x="31648" y="352755"/>
                  </a:lnTo>
                  <a:lnTo>
                    <a:pt x="31648" y="353656"/>
                  </a:lnTo>
                  <a:lnTo>
                    <a:pt x="30683" y="355638"/>
                  </a:lnTo>
                  <a:lnTo>
                    <a:pt x="30276" y="359587"/>
                  </a:lnTo>
                  <a:lnTo>
                    <a:pt x="30149" y="359575"/>
                  </a:lnTo>
                  <a:lnTo>
                    <a:pt x="30149" y="360870"/>
                  </a:lnTo>
                  <a:lnTo>
                    <a:pt x="29781" y="364591"/>
                  </a:lnTo>
                  <a:lnTo>
                    <a:pt x="29629" y="364744"/>
                  </a:lnTo>
                  <a:lnTo>
                    <a:pt x="29629" y="366039"/>
                  </a:lnTo>
                  <a:lnTo>
                    <a:pt x="29337" y="368935"/>
                  </a:lnTo>
                  <a:lnTo>
                    <a:pt x="29197" y="368769"/>
                  </a:lnTo>
                  <a:lnTo>
                    <a:pt x="29197" y="370370"/>
                  </a:lnTo>
                  <a:lnTo>
                    <a:pt x="28867" y="373837"/>
                  </a:lnTo>
                  <a:lnTo>
                    <a:pt x="28867" y="381469"/>
                  </a:lnTo>
                  <a:lnTo>
                    <a:pt x="25755" y="382536"/>
                  </a:lnTo>
                  <a:lnTo>
                    <a:pt x="21107" y="376847"/>
                  </a:lnTo>
                  <a:lnTo>
                    <a:pt x="22771" y="374015"/>
                  </a:lnTo>
                  <a:lnTo>
                    <a:pt x="24765" y="374980"/>
                  </a:lnTo>
                  <a:lnTo>
                    <a:pt x="28714" y="375386"/>
                  </a:lnTo>
                  <a:lnTo>
                    <a:pt x="28321" y="379323"/>
                  </a:lnTo>
                  <a:lnTo>
                    <a:pt x="28867" y="381469"/>
                  </a:lnTo>
                  <a:lnTo>
                    <a:pt x="28867" y="373837"/>
                  </a:lnTo>
                  <a:lnTo>
                    <a:pt x="28841" y="374091"/>
                  </a:lnTo>
                  <a:lnTo>
                    <a:pt x="26822" y="373888"/>
                  </a:lnTo>
                  <a:lnTo>
                    <a:pt x="23736" y="372402"/>
                  </a:lnTo>
                  <a:lnTo>
                    <a:pt x="25476" y="369443"/>
                  </a:lnTo>
                  <a:lnTo>
                    <a:pt x="27432" y="367842"/>
                  </a:lnTo>
                  <a:lnTo>
                    <a:pt x="29197" y="370370"/>
                  </a:lnTo>
                  <a:lnTo>
                    <a:pt x="29197" y="368769"/>
                  </a:lnTo>
                  <a:lnTo>
                    <a:pt x="28041" y="367347"/>
                  </a:lnTo>
                  <a:lnTo>
                    <a:pt x="29629" y="366039"/>
                  </a:lnTo>
                  <a:lnTo>
                    <a:pt x="29629" y="364744"/>
                  </a:lnTo>
                  <a:lnTo>
                    <a:pt x="27533" y="366725"/>
                  </a:lnTo>
                  <a:lnTo>
                    <a:pt x="27000" y="366077"/>
                  </a:lnTo>
                  <a:lnTo>
                    <a:pt x="27000" y="367233"/>
                  </a:lnTo>
                  <a:lnTo>
                    <a:pt x="26276" y="367919"/>
                  </a:lnTo>
                  <a:lnTo>
                    <a:pt x="23139" y="372110"/>
                  </a:lnTo>
                  <a:lnTo>
                    <a:pt x="19075" y="370128"/>
                  </a:lnTo>
                  <a:lnTo>
                    <a:pt x="19812" y="362826"/>
                  </a:lnTo>
                  <a:lnTo>
                    <a:pt x="24180" y="361696"/>
                  </a:lnTo>
                  <a:lnTo>
                    <a:pt x="26428" y="366407"/>
                  </a:lnTo>
                  <a:lnTo>
                    <a:pt x="27000" y="367233"/>
                  </a:lnTo>
                  <a:lnTo>
                    <a:pt x="27000" y="366077"/>
                  </a:lnTo>
                  <a:lnTo>
                    <a:pt x="25946" y="364769"/>
                  </a:lnTo>
                  <a:lnTo>
                    <a:pt x="24815" y="361530"/>
                  </a:lnTo>
                  <a:lnTo>
                    <a:pt x="28143" y="360667"/>
                  </a:lnTo>
                  <a:lnTo>
                    <a:pt x="30149" y="360870"/>
                  </a:lnTo>
                  <a:lnTo>
                    <a:pt x="30149" y="359575"/>
                  </a:lnTo>
                  <a:lnTo>
                    <a:pt x="26339" y="359194"/>
                  </a:lnTo>
                  <a:lnTo>
                    <a:pt x="24206" y="359752"/>
                  </a:lnTo>
                  <a:lnTo>
                    <a:pt x="23126" y="356628"/>
                  </a:lnTo>
                  <a:lnTo>
                    <a:pt x="28816" y="351980"/>
                  </a:lnTo>
                  <a:lnTo>
                    <a:pt x="31648" y="353656"/>
                  </a:lnTo>
                  <a:lnTo>
                    <a:pt x="31648" y="352755"/>
                  </a:lnTo>
                  <a:lnTo>
                    <a:pt x="29756" y="351980"/>
                  </a:lnTo>
                  <a:lnTo>
                    <a:pt x="27216" y="350951"/>
                  </a:lnTo>
                  <a:lnTo>
                    <a:pt x="23749" y="351599"/>
                  </a:lnTo>
                  <a:lnTo>
                    <a:pt x="22428" y="354863"/>
                  </a:lnTo>
                  <a:lnTo>
                    <a:pt x="23380" y="359968"/>
                  </a:lnTo>
                  <a:lnTo>
                    <a:pt x="16383" y="361772"/>
                  </a:lnTo>
                  <a:lnTo>
                    <a:pt x="15519" y="370484"/>
                  </a:lnTo>
                  <a:lnTo>
                    <a:pt x="22009" y="373646"/>
                  </a:lnTo>
                  <a:lnTo>
                    <a:pt x="20078" y="378460"/>
                  </a:lnTo>
                  <a:lnTo>
                    <a:pt x="20726" y="381914"/>
                  </a:lnTo>
                  <a:lnTo>
                    <a:pt x="23990" y="383235"/>
                  </a:lnTo>
                  <a:lnTo>
                    <a:pt x="27711" y="382536"/>
                  </a:lnTo>
                  <a:lnTo>
                    <a:pt x="29083" y="382282"/>
                  </a:lnTo>
                  <a:lnTo>
                    <a:pt x="30899" y="389280"/>
                  </a:lnTo>
                  <a:lnTo>
                    <a:pt x="39611" y="390144"/>
                  </a:lnTo>
                  <a:lnTo>
                    <a:pt x="41351" y="386588"/>
                  </a:lnTo>
                  <a:lnTo>
                    <a:pt x="42773" y="383654"/>
                  </a:lnTo>
                  <a:lnTo>
                    <a:pt x="47586" y="385597"/>
                  </a:lnTo>
                  <a:lnTo>
                    <a:pt x="51041" y="384949"/>
                  </a:lnTo>
                  <a:lnTo>
                    <a:pt x="51206" y="384556"/>
                  </a:lnTo>
                  <a:lnTo>
                    <a:pt x="52362" y="381685"/>
                  </a:lnTo>
                  <a:lnTo>
                    <a:pt x="51663" y="377952"/>
                  </a:lnTo>
                  <a:lnTo>
                    <a:pt x="51663" y="379907"/>
                  </a:lnTo>
                  <a:lnTo>
                    <a:pt x="45986" y="384556"/>
                  </a:lnTo>
                  <a:lnTo>
                    <a:pt x="43141" y="382892"/>
                  </a:lnTo>
                  <a:lnTo>
                    <a:pt x="44119" y="380898"/>
                  </a:lnTo>
                  <a:lnTo>
                    <a:pt x="44513" y="376961"/>
                  </a:lnTo>
                  <a:lnTo>
                    <a:pt x="48450" y="377342"/>
                  </a:lnTo>
                  <a:lnTo>
                    <a:pt x="50584" y="376796"/>
                  </a:lnTo>
                  <a:lnTo>
                    <a:pt x="51663" y="379907"/>
                  </a:lnTo>
                  <a:lnTo>
                    <a:pt x="51663" y="377952"/>
                  </a:lnTo>
                  <a:lnTo>
                    <a:pt x="51409" y="376580"/>
                  </a:lnTo>
                  <a:lnTo>
                    <a:pt x="54152" y="375869"/>
                  </a:lnTo>
                  <a:lnTo>
                    <a:pt x="58407" y="374777"/>
                  </a:lnTo>
                  <a:lnTo>
                    <a:pt x="59270" y="366052"/>
                  </a:lnTo>
                  <a:close/>
                </a:path>
                <a:path w="85725" h="572135">
                  <a:moveTo>
                    <a:pt x="64452" y="207619"/>
                  </a:moveTo>
                  <a:lnTo>
                    <a:pt x="64109" y="206324"/>
                  </a:lnTo>
                  <a:lnTo>
                    <a:pt x="63080" y="202336"/>
                  </a:lnTo>
                  <a:lnTo>
                    <a:pt x="62191" y="198920"/>
                  </a:lnTo>
                  <a:lnTo>
                    <a:pt x="60464" y="192290"/>
                  </a:lnTo>
                  <a:lnTo>
                    <a:pt x="60236" y="191389"/>
                  </a:lnTo>
                  <a:lnTo>
                    <a:pt x="59105" y="187032"/>
                  </a:lnTo>
                  <a:lnTo>
                    <a:pt x="58572" y="186791"/>
                  </a:lnTo>
                  <a:lnTo>
                    <a:pt x="58572" y="213614"/>
                  </a:lnTo>
                  <a:lnTo>
                    <a:pt x="56464" y="215671"/>
                  </a:lnTo>
                  <a:lnTo>
                    <a:pt x="51333" y="215620"/>
                  </a:lnTo>
                  <a:lnTo>
                    <a:pt x="49377" y="213614"/>
                  </a:lnTo>
                  <a:lnTo>
                    <a:pt x="49339" y="208381"/>
                  </a:lnTo>
                  <a:lnTo>
                    <a:pt x="51435" y="206324"/>
                  </a:lnTo>
                  <a:lnTo>
                    <a:pt x="56578" y="206387"/>
                  </a:lnTo>
                  <a:lnTo>
                    <a:pt x="58534" y="208381"/>
                  </a:lnTo>
                  <a:lnTo>
                    <a:pt x="58572" y="213614"/>
                  </a:lnTo>
                  <a:lnTo>
                    <a:pt x="58572" y="186791"/>
                  </a:lnTo>
                  <a:lnTo>
                    <a:pt x="58381" y="186702"/>
                  </a:lnTo>
                  <a:lnTo>
                    <a:pt x="58331" y="190360"/>
                  </a:lnTo>
                  <a:lnTo>
                    <a:pt x="57264" y="191376"/>
                  </a:lnTo>
                  <a:lnTo>
                    <a:pt x="54648" y="191363"/>
                  </a:lnTo>
                  <a:lnTo>
                    <a:pt x="53657" y="190360"/>
                  </a:lnTo>
                  <a:lnTo>
                    <a:pt x="53606" y="189776"/>
                  </a:lnTo>
                  <a:lnTo>
                    <a:pt x="53632" y="187731"/>
                  </a:lnTo>
                  <a:lnTo>
                    <a:pt x="54698" y="186702"/>
                  </a:lnTo>
                  <a:lnTo>
                    <a:pt x="57302" y="186728"/>
                  </a:lnTo>
                  <a:lnTo>
                    <a:pt x="58305" y="187731"/>
                  </a:lnTo>
                  <a:lnTo>
                    <a:pt x="58331" y="190360"/>
                  </a:lnTo>
                  <a:lnTo>
                    <a:pt x="58331" y="186690"/>
                  </a:lnTo>
                  <a:lnTo>
                    <a:pt x="52171" y="183819"/>
                  </a:lnTo>
                  <a:lnTo>
                    <a:pt x="52171" y="188391"/>
                  </a:lnTo>
                  <a:lnTo>
                    <a:pt x="50736" y="189776"/>
                  </a:lnTo>
                  <a:lnTo>
                    <a:pt x="47269" y="189738"/>
                  </a:lnTo>
                  <a:lnTo>
                    <a:pt x="45935" y="188391"/>
                  </a:lnTo>
                  <a:lnTo>
                    <a:pt x="45897" y="185178"/>
                  </a:lnTo>
                  <a:lnTo>
                    <a:pt x="45897" y="184899"/>
                  </a:lnTo>
                  <a:lnTo>
                    <a:pt x="47332" y="183527"/>
                  </a:lnTo>
                  <a:lnTo>
                    <a:pt x="50800" y="183553"/>
                  </a:lnTo>
                  <a:lnTo>
                    <a:pt x="52120" y="184899"/>
                  </a:lnTo>
                  <a:lnTo>
                    <a:pt x="52171" y="188391"/>
                  </a:lnTo>
                  <a:lnTo>
                    <a:pt x="52171" y="183819"/>
                  </a:lnTo>
                  <a:lnTo>
                    <a:pt x="51562" y="183527"/>
                  </a:lnTo>
                  <a:lnTo>
                    <a:pt x="47421" y="181597"/>
                  </a:lnTo>
                  <a:lnTo>
                    <a:pt x="44881" y="182473"/>
                  </a:lnTo>
                  <a:lnTo>
                    <a:pt x="44881" y="190728"/>
                  </a:lnTo>
                  <a:lnTo>
                    <a:pt x="43256" y="192290"/>
                  </a:lnTo>
                  <a:lnTo>
                    <a:pt x="39293" y="192265"/>
                  </a:lnTo>
                  <a:lnTo>
                    <a:pt x="39281" y="197218"/>
                  </a:lnTo>
                  <a:lnTo>
                    <a:pt x="37541" y="198920"/>
                  </a:lnTo>
                  <a:lnTo>
                    <a:pt x="33261" y="198869"/>
                  </a:lnTo>
                  <a:lnTo>
                    <a:pt x="31635" y="197218"/>
                  </a:lnTo>
                  <a:lnTo>
                    <a:pt x="31584" y="192913"/>
                  </a:lnTo>
                  <a:lnTo>
                    <a:pt x="33337" y="191223"/>
                  </a:lnTo>
                  <a:lnTo>
                    <a:pt x="37617" y="191262"/>
                  </a:lnTo>
                  <a:lnTo>
                    <a:pt x="39255" y="192913"/>
                  </a:lnTo>
                  <a:lnTo>
                    <a:pt x="39281" y="197218"/>
                  </a:lnTo>
                  <a:lnTo>
                    <a:pt x="39281" y="192252"/>
                  </a:lnTo>
                  <a:lnTo>
                    <a:pt x="38277" y="191223"/>
                  </a:lnTo>
                  <a:lnTo>
                    <a:pt x="37782" y="190728"/>
                  </a:lnTo>
                  <a:lnTo>
                    <a:pt x="37807" y="186702"/>
                  </a:lnTo>
                  <a:lnTo>
                    <a:pt x="39382" y="185178"/>
                  </a:lnTo>
                  <a:lnTo>
                    <a:pt x="43332" y="185216"/>
                  </a:lnTo>
                  <a:lnTo>
                    <a:pt x="44792" y="186702"/>
                  </a:lnTo>
                  <a:lnTo>
                    <a:pt x="44881" y="190728"/>
                  </a:lnTo>
                  <a:lnTo>
                    <a:pt x="44881" y="182473"/>
                  </a:lnTo>
                  <a:lnTo>
                    <a:pt x="35598" y="185623"/>
                  </a:lnTo>
                  <a:lnTo>
                    <a:pt x="29845" y="193408"/>
                  </a:lnTo>
                  <a:lnTo>
                    <a:pt x="28956" y="203758"/>
                  </a:lnTo>
                  <a:lnTo>
                    <a:pt x="41363" y="202336"/>
                  </a:lnTo>
                  <a:lnTo>
                    <a:pt x="46443" y="215569"/>
                  </a:lnTo>
                  <a:lnTo>
                    <a:pt x="49479" y="221411"/>
                  </a:lnTo>
                  <a:lnTo>
                    <a:pt x="63487" y="216522"/>
                  </a:lnTo>
                  <a:lnTo>
                    <a:pt x="63576" y="215671"/>
                  </a:lnTo>
                  <a:lnTo>
                    <a:pt x="64452" y="207619"/>
                  </a:lnTo>
                  <a:close/>
                </a:path>
                <a:path w="85725" h="572135">
                  <a:moveTo>
                    <a:pt x="85394" y="8115"/>
                  </a:moveTo>
                  <a:lnTo>
                    <a:pt x="69215" y="6502"/>
                  </a:lnTo>
                  <a:lnTo>
                    <a:pt x="64096" y="0"/>
                  </a:lnTo>
                  <a:lnTo>
                    <a:pt x="53035" y="4889"/>
                  </a:lnTo>
                  <a:lnTo>
                    <a:pt x="50673" y="28524"/>
                  </a:lnTo>
                  <a:lnTo>
                    <a:pt x="61468" y="24155"/>
                  </a:lnTo>
                  <a:lnTo>
                    <a:pt x="66471" y="30327"/>
                  </a:lnTo>
                  <a:lnTo>
                    <a:pt x="83019" y="31851"/>
                  </a:lnTo>
                  <a:lnTo>
                    <a:pt x="83794" y="24155"/>
                  </a:lnTo>
                  <a:lnTo>
                    <a:pt x="85394" y="8115"/>
                  </a:lnTo>
                  <a:close/>
                </a:path>
              </a:pathLst>
            </a:custGeom>
            <a:solidFill>
              <a:srgbClr val="F8E9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10354399" y="5878899"/>
              <a:ext cx="502920" cy="415290"/>
            </a:xfrm>
            <a:custGeom>
              <a:avLst/>
              <a:gdLst/>
              <a:ahLst/>
              <a:cxnLst/>
              <a:rect l="l" t="t" r="r" b="b"/>
              <a:pathLst>
                <a:path w="502920" h="415289">
                  <a:moveTo>
                    <a:pt x="383921" y="193395"/>
                  </a:moveTo>
                  <a:lnTo>
                    <a:pt x="363524" y="201142"/>
                  </a:lnTo>
                  <a:lnTo>
                    <a:pt x="231571" y="247510"/>
                  </a:lnTo>
                  <a:lnTo>
                    <a:pt x="111379" y="175971"/>
                  </a:lnTo>
                  <a:lnTo>
                    <a:pt x="92913" y="164350"/>
                  </a:lnTo>
                  <a:lnTo>
                    <a:pt x="76200" y="331812"/>
                  </a:lnTo>
                  <a:lnTo>
                    <a:pt x="108902" y="360540"/>
                  </a:lnTo>
                  <a:lnTo>
                    <a:pt x="148437" y="379476"/>
                  </a:lnTo>
                  <a:lnTo>
                    <a:pt x="186016" y="390512"/>
                  </a:lnTo>
                  <a:lnTo>
                    <a:pt x="212826" y="395541"/>
                  </a:lnTo>
                  <a:lnTo>
                    <a:pt x="212813" y="395744"/>
                  </a:lnTo>
                  <a:lnTo>
                    <a:pt x="214236" y="395897"/>
                  </a:lnTo>
                  <a:lnTo>
                    <a:pt x="216738" y="396087"/>
                  </a:lnTo>
                  <a:lnTo>
                    <a:pt x="219240" y="396392"/>
                  </a:lnTo>
                  <a:lnTo>
                    <a:pt x="220662" y="396532"/>
                  </a:lnTo>
                  <a:lnTo>
                    <a:pt x="220700" y="396328"/>
                  </a:lnTo>
                  <a:lnTo>
                    <a:pt x="247980" y="396697"/>
                  </a:lnTo>
                  <a:lnTo>
                    <a:pt x="286994" y="393306"/>
                  </a:lnTo>
                  <a:lnTo>
                    <a:pt x="329476" y="382562"/>
                  </a:lnTo>
                  <a:lnTo>
                    <a:pt x="367195" y="360857"/>
                  </a:lnTo>
                  <a:lnTo>
                    <a:pt x="378510" y="247510"/>
                  </a:lnTo>
                  <a:lnTo>
                    <a:pt x="383921" y="193395"/>
                  </a:lnTo>
                  <a:close/>
                </a:path>
                <a:path w="502920" h="415289">
                  <a:moveTo>
                    <a:pt x="502335" y="134708"/>
                  </a:moveTo>
                  <a:lnTo>
                    <a:pt x="497509" y="131965"/>
                  </a:lnTo>
                  <a:lnTo>
                    <a:pt x="497687" y="130263"/>
                  </a:lnTo>
                  <a:lnTo>
                    <a:pt x="493903" y="129895"/>
                  </a:lnTo>
                  <a:lnTo>
                    <a:pt x="266865" y="0"/>
                  </a:lnTo>
                  <a:lnTo>
                    <a:pt x="0" y="87210"/>
                  </a:lnTo>
                  <a:lnTo>
                    <a:pt x="237807" y="224815"/>
                  </a:lnTo>
                  <a:lnTo>
                    <a:pt x="480618" y="142113"/>
                  </a:lnTo>
                  <a:lnTo>
                    <a:pt x="467207" y="276491"/>
                  </a:lnTo>
                  <a:lnTo>
                    <a:pt x="465315" y="276669"/>
                  </a:lnTo>
                  <a:lnTo>
                    <a:pt x="456869" y="281203"/>
                  </a:lnTo>
                  <a:lnTo>
                    <a:pt x="450735" y="288582"/>
                  </a:lnTo>
                  <a:lnTo>
                    <a:pt x="447814" y="298056"/>
                  </a:lnTo>
                  <a:lnTo>
                    <a:pt x="448805" y="307949"/>
                  </a:lnTo>
                  <a:lnTo>
                    <a:pt x="453351" y="316407"/>
                  </a:lnTo>
                  <a:lnTo>
                    <a:pt x="454723" y="317563"/>
                  </a:lnTo>
                  <a:lnTo>
                    <a:pt x="446913" y="331025"/>
                  </a:lnTo>
                  <a:lnTo>
                    <a:pt x="440004" y="349681"/>
                  </a:lnTo>
                  <a:lnTo>
                    <a:pt x="437857" y="372884"/>
                  </a:lnTo>
                  <a:lnTo>
                    <a:pt x="438404" y="410337"/>
                  </a:lnTo>
                  <a:lnTo>
                    <a:pt x="466737" y="413156"/>
                  </a:lnTo>
                  <a:lnTo>
                    <a:pt x="486956" y="415175"/>
                  </a:lnTo>
                  <a:lnTo>
                    <a:pt x="494893" y="378587"/>
                  </a:lnTo>
                  <a:lnTo>
                    <a:pt x="497408" y="355409"/>
                  </a:lnTo>
                  <a:lnTo>
                    <a:pt x="494360" y="335775"/>
                  </a:lnTo>
                  <a:lnTo>
                    <a:pt x="488899" y="319532"/>
                  </a:lnTo>
                  <a:lnTo>
                    <a:pt x="494715" y="312534"/>
                  </a:lnTo>
                  <a:lnTo>
                    <a:pt x="497649" y="303034"/>
                  </a:lnTo>
                  <a:lnTo>
                    <a:pt x="496658" y="293166"/>
                  </a:lnTo>
                  <a:lnTo>
                    <a:pt x="492099" y="284721"/>
                  </a:lnTo>
                  <a:lnTo>
                    <a:pt x="484720" y="278599"/>
                  </a:lnTo>
                  <a:lnTo>
                    <a:pt x="482930" y="278053"/>
                  </a:lnTo>
                  <a:lnTo>
                    <a:pt x="497052" y="136512"/>
                  </a:lnTo>
                  <a:lnTo>
                    <a:pt x="502335" y="134708"/>
                  </a:lnTo>
                  <a:close/>
                </a:path>
              </a:pathLst>
            </a:custGeom>
            <a:solidFill>
              <a:srgbClr val="FBF0D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10316019" y="6133685"/>
              <a:ext cx="723265" cy="431165"/>
            </a:xfrm>
            <a:custGeom>
              <a:avLst/>
              <a:gdLst/>
              <a:ahLst/>
              <a:cxnLst/>
              <a:rect l="l" t="t" r="r" b="b"/>
              <a:pathLst>
                <a:path w="723265" h="431165">
                  <a:moveTo>
                    <a:pt x="696031" y="0"/>
                  </a:moveTo>
                  <a:lnTo>
                    <a:pt x="75076" y="354114"/>
                  </a:lnTo>
                  <a:lnTo>
                    <a:pt x="26774" y="402877"/>
                  </a:lnTo>
                  <a:lnTo>
                    <a:pt x="0" y="430950"/>
                  </a:lnTo>
                  <a:lnTo>
                    <a:pt x="38040" y="420542"/>
                  </a:lnTo>
                  <a:lnTo>
                    <a:pt x="100667" y="402678"/>
                  </a:lnTo>
                  <a:lnTo>
                    <a:pt x="101176" y="402678"/>
                  </a:lnTo>
                  <a:lnTo>
                    <a:pt x="116975" y="393663"/>
                  </a:lnTo>
                  <a:lnTo>
                    <a:pt x="89725" y="393663"/>
                  </a:lnTo>
                  <a:lnTo>
                    <a:pt x="89327" y="393590"/>
                  </a:lnTo>
                  <a:lnTo>
                    <a:pt x="89065" y="393453"/>
                  </a:lnTo>
                  <a:lnTo>
                    <a:pt x="88950" y="393087"/>
                  </a:lnTo>
                  <a:lnTo>
                    <a:pt x="117984" y="393087"/>
                  </a:lnTo>
                  <a:lnTo>
                    <a:pt x="158537" y="369946"/>
                  </a:lnTo>
                  <a:lnTo>
                    <a:pt x="75746" y="369946"/>
                  </a:lnTo>
                  <a:lnTo>
                    <a:pt x="76060" y="369622"/>
                  </a:lnTo>
                  <a:lnTo>
                    <a:pt x="159106" y="369622"/>
                  </a:lnTo>
                  <a:lnTo>
                    <a:pt x="723255" y="47705"/>
                  </a:lnTo>
                  <a:lnTo>
                    <a:pt x="696031" y="0"/>
                  </a:lnTo>
                  <a:close/>
                </a:path>
                <a:path w="723265" h="431165">
                  <a:moveTo>
                    <a:pt x="38114" y="420542"/>
                  </a:moveTo>
                  <a:close/>
                </a:path>
                <a:path w="723265" h="431165">
                  <a:moveTo>
                    <a:pt x="101176" y="402678"/>
                  </a:moveTo>
                  <a:lnTo>
                    <a:pt x="100667" y="402678"/>
                  </a:lnTo>
                  <a:lnTo>
                    <a:pt x="100405" y="403118"/>
                  </a:lnTo>
                  <a:lnTo>
                    <a:pt x="101176" y="402678"/>
                  </a:lnTo>
                  <a:close/>
                </a:path>
                <a:path w="723265" h="431165">
                  <a:moveTo>
                    <a:pt x="117434" y="393401"/>
                  </a:moveTo>
                  <a:lnTo>
                    <a:pt x="89421" y="393401"/>
                  </a:lnTo>
                  <a:lnTo>
                    <a:pt x="89725" y="393663"/>
                  </a:lnTo>
                  <a:lnTo>
                    <a:pt x="116975" y="393663"/>
                  </a:lnTo>
                  <a:lnTo>
                    <a:pt x="117434" y="393401"/>
                  </a:lnTo>
                  <a:close/>
                </a:path>
                <a:path w="723265" h="431165">
                  <a:moveTo>
                    <a:pt x="117984" y="393087"/>
                  </a:moveTo>
                  <a:lnTo>
                    <a:pt x="88950" y="393087"/>
                  </a:lnTo>
                  <a:lnTo>
                    <a:pt x="89201" y="393527"/>
                  </a:lnTo>
                  <a:lnTo>
                    <a:pt x="89421" y="393401"/>
                  </a:lnTo>
                  <a:lnTo>
                    <a:pt x="117434" y="393401"/>
                  </a:lnTo>
                  <a:lnTo>
                    <a:pt x="117984" y="393087"/>
                  </a:lnTo>
                  <a:close/>
                </a:path>
                <a:path w="723265" h="431165">
                  <a:moveTo>
                    <a:pt x="159106" y="369622"/>
                  </a:moveTo>
                  <a:lnTo>
                    <a:pt x="76060" y="369622"/>
                  </a:lnTo>
                  <a:lnTo>
                    <a:pt x="76060" y="369768"/>
                  </a:lnTo>
                  <a:lnTo>
                    <a:pt x="75746" y="369946"/>
                  </a:lnTo>
                  <a:lnTo>
                    <a:pt x="158537" y="369946"/>
                  </a:lnTo>
                  <a:lnTo>
                    <a:pt x="159106" y="369622"/>
                  </a:lnTo>
                  <a:close/>
                </a:path>
              </a:pathLst>
            </a:custGeom>
            <a:solidFill>
              <a:srgbClr val="C5AE81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10377309" y="6110522"/>
              <a:ext cx="648335" cy="403225"/>
            </a:xfrm>
            <a:custGeom>
              <a:avLst/>
              <a:gdLst/>
              <a:ahLst/>
              <a:cxnLst/>
              <a:rect l="l" t="t" r="r" b="b"/>
              <a:pathLst>
                <a:path w="648334" h="403225">
                  <a:moveTo>
                    <a:pt x="628243" y="12712"/>
                  </a:moveTo>
                  <a:lnTo>
                    <a:pt x="620991" y="0"/>
                  </a:lnTo>
                  <a:lnTo>
                    <a:pt x="0" y="354342"/>
                  </a:lnTo>
                  <a:lnTo>
                    <a:pt x="1066" y="370598"/>
                  </a:lnTo>
                  <a:lnTo>
                    <a:pt x="628243" y="12712"/>
                  </a:lnTo>
                  <a:close/>
                </a:path>
                <a:path w="648334" h="403225">
                  <a:moveTo>
                    <a:pt x="648208" y="47701"/>
                  </a:moveTo>
                  <a:lnTo>
                    <a:pt x="640943" y="34975"/>
                  </a:lnTo>
                  <a:lnTo>
                    <a:pt x="13766" y="392861"/>
                  </a:lnTo>
                  <a:lnTo>
                    <a:pt x="25349" y="403110"/>
                  </a:lnTo>
                  <a:lnTo>
                    <a:pt x="648208" y="47701"/>
                  </a:lnTo>
                  <a:close/>
                </a:path>
              </a:pathLst>
            </a:custGeom>
            <a:solidFill>
              <a:srgbClr val="D25E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10378010" y="6122574"/>
              <a:ext cx="640715" cy="381635"/>
            </a:xfrm>
            <a:custGeom>
              <a:avLst/>
              <a:gdLst/>
              <a:ahLst/>
              <a:cxnLst/>
              <a:rect l="l" t="t" r="r" b="b"/>
              <a:pathLst>
                <a:path w="640715" h="381634">
                  <a:moveTo>
                    <a:pt x="627174" y="0"/>
                  </a:moveTo>
                  <a:lnTo>
                    <a:pt x="0" y="357873"/>
                  </a:lnTo>
                  <a:lnTo>
                    <a:pt x="13455" y="381454"/>
                  </a:lnTo>
                  <a:lnTo>
                    <a:pt x="640629" y="23580"/>
                  </a:lnTo>
                  <a:lnTo>
                    <a:pt x="627174" y="0"/>
                  </a:lnTo>
                  <a:close/>
                </a:path>
              </a:pathLst>
            </a:custGeom>
            <a:solidFill>
              <a:srgbClr val="EF67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0" name="object 450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0301517" y="6464860"/>
              <a:ext cx="107546" cy="76839"/>
            </a:xfrm>
            <a:prstGeom prst="rect">
              <a:avLst/>
            </a:prstGeom>
          </p:spPr>
        </p:pic>
        <p:pic>
          <p:nvPicPr>
            <p:cNvPr id="451" name="object 451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0910652" y="5622373"/>
              <a:ext cx="102758" cy="950748"/>
            </a:xfrm>
            <a:prstGeom prst="rect">
              <a:avLst/>
            </a:prstGeom>
          </p:spPr>
        </p:pic>
        <p:pic>
          <p:nvPicPr>
            <p:cNvPr id="452" name="object 452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0718455" y="5723671"/>
              <a:ext cx="222252" cy="56242"/>
            </a:xfrm>
            <a:prstGeom prst="rect">
              <a:avLst/>
            </a:prstGeom>
          </p:spPr>
        </p:pic>
        <p:pic>
          <p:nvPicPr>
            <p:cNvPr id="453" name="object 453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4321709" y="2668766"/>
              <a:ext cx="935586" cy="1637362"/>
            </a:xfrm>
            <a:prstGeom prst="rect">
              <a:avLst/>
            </a:prstGeom>
          </p:spPr>
        </p:pic>
        <p:sp>
          <p:nvSpPr>
            <p:cNvPr id="454" name="object 454"/>
            <p:cNvSpPr/>
            <p:nvPr/>
          </p:nvSpPr>
          <p:spPr>
            <a:xfrm>
              <a:off x="14766341" y="5211196"/>
              <a:ext cx="233679" cy="138430"/>
            </a:xfrm>
            <a:custGeom>
              <a:avLst/>
              <a:gdLst/>
              <a:ahLst/>
              <a:cxnLst/>
              <a:rect l="l" t="t" r="r" b="b"/>
              <a:pathLst>
                <a:path w="233680" h="138429">
                  <a:moveTo>
                    <a:pt x="233574" y="0"/>
                  </a:moveTo>
                  <a:lnTo>
                    <a:pt x="0" y="0"/>
                  </a:lnTo>
                  <a:lnTo>
                    <a:pt x="116792" y="138100"/>
                  </a:lnTo>
                  <a:lnTo>
                    <a:pt x="233574" y="0"/>
                  </a:lnTo>
                  <a:close/>
                </a:path>
              </a:pathLst>
            </a:custGeom>
            <a:solidFill>
              <a:srgbClr val="0B5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14280525" y="5262557"/>
              <a:ext cx="1205230" cy="1177290"/>
            </a:xfrm>
            <a:custGeom>
              <a:avLst/>
              <a:gdLst/>
              <a:ahLst/>
              <a:cxnLst/>
              <a:rect l="l" t="t" r="r" b="b"/>
              <a:pathLst>
                <a:path w="1205230" h="1177289">
                  <a:moveTo>
                    <a:pt x="754982" y="0"/>
                  </a:moveTo>
                  <a:lnTo>
                    <a:pt x="623373" y="152518"/>
                  </a:lnTo>
                  <a:lnTo>
                    <a:pt x="602599" y="86740"/>
                  </a:lnTo>
                  <a:lnTo>
                    <a:pt x="581856" y="152539"/>
                  </a:lnTo>
                  <a:lnTo>
                    <a:pt x="450227" y="0"/>
                  </a:lnTo>
                  <a:lnTo>
                    <a:pt x="223186" y="104352"/>
                  </a:lnTo>
                  <a:lnTo>
                    <a:pt x="205296" y="114495"/>
                  </a:lnTo>
                  <a:lnTo>
                    <a:pt x="189482" y="127409"/>
                  </a:lnTo>
                  <a:lnTo>
                    <a:pt x="176057" y="142790"/>
                  </a:lnTo>
                  <a:lnTo>
                    <a:pt x="165335" y="160330"/>
                  </a:lnTo>
                  <a:lnTo>
                    <a:pt x="0" y="457242"/>
                  </a:lnTo>
                  <a:lnTo>
                    <a:pt x="202601" y="568935"/>
                  </a:lnTo>
                  <a:lnTo>
                    <a:pt x="264934" y="454645"/>
                  </a:lnTo>
                  <a:lnTo>
                    <a:pt x="207794" y="1119588"/>
                  </a:lnTo>
                  <a:lnTo>
                    <a:pt x="308931" y="1152622"/>
                  </a:lnTo>
                  <a:lnTo>
                    <a:pt x="383769" y="1169586"/>
                  </a:lnTo>
                  <a:lnTo>
                    <a:pt x="469321" y="1175835"/>
                  </a:lnTo>
                  <a:lnTo>
                    <a:pt x="602599" y="1176728"/>
                  </a:lnTo>
                  <a:lnTo>
                    <a:pt x="759625" y="1167800"/>
                  </a:lnTo>
                  <a:lnTo>
                    <a:pt x="884750" y="1148158"/>
                  </a:lnTo>
                  <a:lnTo>
                    <a:pt x="967503" y="1128517"/>
                  </a:lnTo>
                  <a:lnTo>
                    <a:pt x="997414" y="1119588"/>
                  </a:lnTo>
                  <a:lnTo>
                    <a:pt x="940275" y="454645"/>
                  </a:lnTo>
                  <a:lnTo>
                    <a:pt x="1002608" y="568935"/>
                  </a:lnTo>
                  <a:lnTo>
                    <a:pt x="1205209" y="457242"/>
                  </a:lnTo>
                  <a:lnTo>
                    <a:pt x="1039874" y="160330"/>
                  </a:lnTo>
                  <a:lnTo>
                    <a:pt x="1029151" y="142790"/>
                  </a:lnTo>
                  <a:lnTo>
                    <a:pt x="1015726" y="127409"/>
                  </a:lnTo>
                  <a:lnTo>
                    <a:pt x="999912" y="114495"/>
                  </a:lnTo>
                  <a:lnTo>
                    <a:pt x="982022" y="104352"/>
                  </a:lnTo>
                  <a:lnTo>
                    <a:pt x="754982" y="0"/>
                  </a:lnTo>
                  <a:close/>
                </a:path>
              </a:pathLst>
            </a:custGeom>
            <a:solidFill>
              <a:srgbClr val="0F5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14280515" y="5349296"/>
              <a:ext cx="1205230" cy="1090295"/>
            </a:xfrm>
            <a:custGeom>
              <a:avLst/>
              <a:gdLst/>
              <a:ahLst/>
              <a:cxnLst/>
              <a:rect l="l" t="t" r="r" b="b"/>
              <a:pathLst>
                <a:path w="1205230" h="1090295">
                  <a:moveTo>
                    <a:pt x="269240" y="248132"/>
                  </a:moveTo>
                  <a:lnTo>
                    <a:pt x="253682" y="134950"/>
                  </a:lnTo>
                  <a:lnTo>
                    <a:pt x="233311" y="50673"/>
                  </a:lnTo>
                  <a:lnTo>
                    <a:pt x="223177" y="17627"/>
                  </a:lnTo>
                  <a:lnTo>
                    <a:pt x="205295" y="27762"/>
                  </a:lnTo>
                  <a:lnTo>
                    <a:pt x="189484" y="40678"/>
                  </a:lnTo>
                  <a:lnTo>
                    <a:pt x="176060" y="56057"/>
                  </a:lnTo>
                  <a:lnTo>
                    <a:pt x="165341" y="73596"/>
                  </a:lnTo>
                  <a:lnTo>
                    <a:pt x="0" y="370509"/>
                  </a:lnTo>
                  <a:lnTo>
                    <a:pt x="202603" y="482193"/>
                  </a:lnTo>
                  <a:lnTo>
                    <a:pt x="264934" y="367919"/>
                  </a:lnTo>
                  <a:lnTo>
                    <a:pt x="269240" y="248132"/>
                  </a:lnTo>
                  <a:close/>
                </a:path>
                <a:path w="1205230" h="1090295">
                  <a:moveTo>
                    <a:pt x="628218" y="60185"/>
                  </a:moveTo>
                  <a:lnTo>
                    <a:pt x="602602" y="0"/>
                  </a:lnTo>
                  <a:lnTo>
                    <a:pt x="576999" y="60185"/>
                  </a:lnTo>
                  <a:lnTo>
                    <a:pt x="576999" y="1089723"/>
                  </a:lnTo>
                  <a:lnTo>
                    <a:pt x="621855" y="1089837"/>
                  </a:lnTo>
                  <a:lnTo>
                    <a:pt x="628218" y="1089723"/>
                  </a:lnTo>
                  <a:lnTo>
                    <a:pt x="628218" y="60185"/>
                  </a:lnTo>
                  <a:close/>
                </a:path>
                <a:path w="1205230" h="1090295">
                  <a:moveTo>
                    <a:pt x="1205217" y="370509"/>
                  </a:moveTo>
                  <a:lnTo>
                    <a:pt x="1039876" y="73596"/>
                  </a:lnTo>
                  <a:lnTo>
                    <a:pt x="1015733" y="40678"/>
                  </a:lnTo>
                  <a:lnTo>
                    <a:pt x="982027" y="17627"/>
                  </a:lnTo>
                  <a:lnTo>
                    <a:pt x="971892" y="50673"/>
                  </a:lnTo>
                  <a:lnTo>
                    <a:pt x="951522" y="134950"/>
                  </a:lnTo>
                  <a:lnTo>
                    <a:pt x="935977" y="248132"/>
                  </a:lnTo>
                  <a:lnTo>
                    <a:pt x="940282" y="367919"/>
                  </a:lnTo>
                  <a:lnTo>
                    <a:pt x="1002614" y="482193"/>
                  </a:lnTo>
                  <a:lnTo>
                    <a:pt x="1205217" y="370509"/>
                  </a:lnTo>
                  <a:close/>
                </a:path>
              </a:pathLst>
            </a:custGeom>
            <a:solidFill>
              <a:srgbClr val="42A3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7" name="object 4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14730753" y="5211197"/>
              <a:ext cx="304753" cy="203878"/>
            </a:xfrm>
            <a:prstGeom prst="rect">
              <a:avLst/>
            </a:prstGeom>
          </p:spPr>
        </p:pic>
        <p:sp>
          <p:nvSpPr>
            <p:cNvPr id="458" name="object 458"/>
            <p:cNvSpPr/>
            <p:nvPr/>
          </p:nvSpPr>
          <p:spPr>
            <a:xfrm>
              <a:off x="6454755" y="4982523"/>
              <a:ext cx="73660" cy="43180"/>
            </a:xfrm>
            <a:custGeom>
              <a:avLst/>
              <a:gdLst/>
              <a:ahLst/>
              <a:cxnLst/>
              <a:rect l="l" t="t" r="r" b="b"/>
              <a:pathLst>
                <a:path w="73659" h="43179">
                  <a:moveTo>
                    <a:pt x="0" y="0"/>
                  </a:moveTo>
                  <a:lnTo>
                    <a:pt x="73379" y="42647"/>
                  </a:lnTo>
                  <a:lnTo>
                    <a:pt x="69955" y="40595"/>
                  </a:lnTo>
                  <a:lnTo>
                    <a:pt x="52103" y="27967"/>
                  </a:lnTo>
                  <a:lnTo>
                    <a:pt x="16456" y="5126"/>
                  </a:lnTo>
                  <a:lnTo>
                    <a:pt x="8367" y="2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8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5951070" y="4775281"/>
              <a:ext cx="230504" cy="280670"/>
            </a:xfrm>
            <a:custGeom>
              <a:avLst/>
              <a:gdLst/>
              <a:ahLst/>
              <a:cxnLst/>
              <a:rect l="l" t="t" r="r" b="b"/>
              <a:pathLst>
                <a:path w="230504" h="280670">
                  <a:moveTo>
                    <a:pt x="0" y="0"/>
                  </a:moveTo>
                  <a:lnTo>
                    <a:pt x="418" y="146969"/>
                  </a:lnTo>
                  <a:lnTo>
                    <a:pt x="230328" y="280577"/>
                  </a:lnTo>
                  <a:lnTo>
                    <a:pt x="229898" y="1336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6180970" y="4586143"/>
              <a:ext cx="695325" cy="469900"/>
            </a:xfrm>
            <a:custGeom>
              <a:avLst/>
              <a:gdLst/>
              <a:ahLst/>
              <a:cxnLst/>
              <a:rect l="l" t="t" r="r" b="b"/>
              <a:pathLst>
                <a:path w="695325" h="469900">
                  <a:moveTo>
                    <a:pt x="585124" y="0"/>
                  </a:moveTo>
                  <a:lnTo>
                    <a:pt x="552884" y="7441"/>
                  </a:lnTo>
                  <a:lnTo>
                    <a:pt x="518382" y="23467"/>
                  </a:lnTo>
                  <a:lnTo>
                    <a:pt x="0" y="322746"/>
                  </a:lnTo>
                  <a:lnTo>
                    <a:pt x="429" y="469716"/>
                  </a:lnTo>
                  <a:lnTo>
                    <a:pt x="16863" y="460618"/>
                  </a:lnTo>
                  <a:lnTo>
                    <a:pt x="52602" y="442723"/>
                  </a:lnTo>
                  <a:lnTo>
                    <a:pt x="101903" y="421691"/>
                  </a:lnTo>
                  <a:lnTo>
                    <a:pt x="159028" y="403182"/>
                  </a:lnTo>
                  <a:lnTo>
                    <a:pt x="218234" y="392857"/>
                  </a:lnTo>
                  <a:lnTo>
                    <a:pt x="566079" y="392857"/>
                  </a:lnTo>
                  <a:lnTo>
                    <a:pt x="596808" y="362461"/>
                  </a:lnTo>
                  <a:lnTo>
                    <a:pt x="629396" y="319750"/>
                  </a:lnTo>
                  <a:lnTo>
                    <a:pt x="656544" y="272729"/>
                  </a:lnTo>
                  <a:lnTo>
                    <a:pt x="677200" y="223219"/>
                  </a:lnTo>
                  <a:lnTo>
                    <a:pt x="690312" y="173045"/>
                  </a:lnTo>
                  <a:lnTo>
                    <a:pt x="694827" y="124030"/>
                  </a:lnTo>
                  <a:lnTo>
                    <a:pt x="690940" y="84382"/>
                  </a:lnTo>
                  <a:lnTo>
                    <a:pt x="680030" y="51769"/>
                  </a:lnTo>
                  <a:lnTo>
                    <a:pt x="662867" y="26630"/>
                  </a:lnTo>
                  <a:lnTo>
                    <a:pt x="640221" y="9405"/>
                  </a:lnTo>
                  <a:lnTo>
                    <a:pt x="614453" y="777"/>
                  </a:lnTo>
                  <a:lnTo>
                    <a:pt x="585124" y="0"/>
                  </a:lnTo>
                  <a:close/>
                </a:path>
                <a:path w="695325" h="469900">
                  <a:moveTo>
                    <a:pt x="566079" y="392857"/>
                  </a:moveTo>
                  <a:lnTo>
                    <a:pt x="218234" y="392857"/>
                  </a:lnTo>
                  <a:lnTo>
                    <a:pt x="273782" y="396377"/>
                  </a:lnTo>
                  <a:lnTo>
                    <a:pt x="282149" y="398669"/>
                  </a:lnTo>
                  <a:lnTo>
                    <a:pt x="316995" y="416911"/>
                  </a:lnTo>
                  <a:lnTo>
                    <a:pt x="321770" y="420995"/>
                  </a:lnTo>
                  <a:lnTo>
                    <a:pt x="323833" y="422701"/>
                  </a:lnTo>
                  <a:lnTo>
                    <a:pt x="396672" y="456885"/>
                  </a:lnTo>
                  <a:lnTo>
                    <a:pt x="444004" y="456493"/>
                  </a:lnTo>
                  <a:lnTo>
                    <a:pt x="485781" y="444388"/>
                  </a:lnTo>
                  <a:lnTo>
                    <a:pt x="519523" y="427654"/>
                  </a:lnTo>
                  <a:lnTo>
                    <a:pt x="559833" y="399036"/>
                  </a:lnTo>
                  <a:lnTo>
                    <a:pt x="566079" y="392857"/>
                  </a:lnTo>
                  <a:close/>
                </a:path>
              </a:pathLst>
            </a:custGeom>
            <a:solidFill>
              <a:srgbClr val="FFC4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5951080" y="4453260"/>
              <a:ext cx="870585" cy="455930"/>
            </a:xfrm>
            <a:custGeom>
              <a:avLst/>
              <a:gdLst/>
              <a:ahLst/>
              <a:cxnLst/>
              <a:rect l="l" t="t" r="r" b="b"/>
              <a:pathLst>
                <a:path w="870584" h="455929">
                  <a:moveTo>
                    <a:pt x="582317" y="0"/>
                  </a:moveTo>
                  <a:lnTo>
                    <a:pt x="556513" y="5936"/>
                  </a:lnTo>
                  <a:lnTo>
                    <a:pt x="532093" y="15911"/>
                  </a:lnTo>
                  <a:lnTo>
                    <a:pt x="508632" y="28331"/>
                  </a:lnTo>
                  <a:lnTo>
                    <a:pt x="0" y="322032"/>
                  </a:lnTo>
                  <a:lnTo>
                    <a:pt x="113441" y="387956"/>
                  </a:lnTo>
                  <a:lnTo>
                    <a:pt x="229888" y="455630"/>
                  </a:lnTo>
                  <a:lnTo>
                    <a:pt x="748270" y="156351"/>
                  </a:lnTo>
                  <a:lnTo>
                    <a:pt x="782774" y="140324"/>
                  </a:lnTo>
                  <a:lnTo>
                    <a:pt x="815017" y="132883"/>
                  </a:lnTo>
                  <a:lnTo>
                    <a:pt x="844346" y="133660"/>
                  </a:lnTo>
                  <a:lnTo>
                    <a:pt x="870109" y="142288"/>
                  </a:lnTo>
                  <a:lnTo>
                    <a:pt x="834106" y="119631"/>
                  </a:lnTo>
                  <a:lnTo>
                    <a:pt x="797009" y="98229"/>
                  </a:lnTo>
                  <a:lnTo>
                    <a:pt x="759547" y="77382"/>
                  </a:lnTo>
                  <a:lnTo>
                    <a:pt x="722449" y="56385"/>
                  </a:lnTo>
                  <a:lnTo>
                    <a:pt x="689900" y="36268"/>
                  </a:lnTo>
                  <a:lnTo>
                    <a:pt x="655740" y="16511"/>
                  </a:lnTo>
                  <a:lnTo>
                    <a:pt x="619902" y="2594"/>
                  </a:lnTo>
                  <a:lnTo>
                    <a:pt x="582317" y="0"/>
                  </a:lnTo>
                  <a:close/>
                </a:path>
              </a:pathLst>
            </a:custGeom>
            <a:solidFill>
              <a:srgbClr val="FFDA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2" name="object 462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5962020" y="4793926"/>
              <a:ext cx="207114" cy="244516"/>
            </a:xfrm>
            <a:prstGeom prst="rect">
              <a:avLst/>
            </a:prstGeom>
          </p:spPr>
        </p:pic>
        <p:pic>
          <p:nvPicPr>
            <p:cNvPr id="463" name="object 463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6303454" y="4570828"/>
              <a:ext cx="231912" cy="134226"/>
            </a:xfrm>
            <a:prstGeom prst="rect">
              <a:avLst/>
            </a:prstGeom>
          </p:spPr>
        </p:pic>
        <p:sp>
          <p:nvSpPr>
            <p:cNvPr id="464" name="object 464"/>
            <p:cNvSpPr/>
            <p:nvPr/>
          </p:nvSpPr>
          <p:spPr>
            <a:xfrm>
              <a:off x="6589630" y="4667434"/>
              <a:ext cx="212090" cy="272415"/>
            </a:xfrm>
            <a:custGeom>
              <a:avLst/>
              <a:gdLst/>
              <a:ahLst/>
              <a:cxnLst/>
              <a:rect l="l" t="t" r="r" b="b"/>
              <a:pathLst>
                <a:path w="212090" h="272414">
                  <a:moveTo>
                    <a:pt x="147221" y="0"/>
                  </a:moveTo>
                  <a:lnTo>
                    <a:pt x="105556" y="14261"/>
                  </a:lnTo>
                  <a:lnTo>
                    <a:pt x="72101" y="39793"/>
                  </a:lnTo>
                  <a:lnTo>
                    <a:pt x="43081" y="73857"/>
                  </a:lnTo>
                  <a:lnTo>
                    <a:pt x="20233" y="113437"/>
                  </a:lnTo>
                  <a:lnTo>
                    <a:pt x="5294" y="155517"/>
                  </a:lnTo>
                  <a:lnTo>
                    <a:pt x="0" y="197083"/>
                  </a:lnTo>
                  <a:lnTo>
                    <a:pt x="3131" y="224415"/>
                  </a:lnTo>
                  <a:lnTo>
                    <a:pt x="11866" y="245979"/>
                  </a:lnTo>
                  <a:lnTo>
                    <a:pt x="25473" y="261359"/>
                  </a:lnTo>
                  <a:lnTo>
                    <a:pt x="43318" y="270159"/>
                  </a:lnTo>
                  <a:lnTo>
                    <a:pt x="57272" y="272137"/>
                  </a:lnTo>
                  <a:lnTo>
                    <a:pt x="72565" y="270792"/>
                  </a:lnTo>
                  <a:lnTo>
                    <a:pt x="139706" y="232105"/>
                  </a:lnTo>
                  <a:lnTo>
                    <a:pt x="168726" y="198046"/>
                  </a:lnTo>
                  <a:lnTo>
                    <a:pt x="191575" y="158469"/>
                  </a:lnTo>
                  <a:lnTo>
                    <a:pt x="206512" y="116387"/>
                  </a:lnTo>
                  <a:lnTo>
                    <a:pt x="211794" y="74814"/>
                  </a:lnTo>
                  <a:lnTo>
                    <a:pt x="210084" y="54267"/>
                  </a:lnTo>
                  <a:lnTo>
                    <a:pt x="187460" y="11455"/>
                  </a:lnTo>
                  <a:lnTo>
                    <a:pt x="147221" y="0"/>
                  </a:lnTo>
                  <a:close/>
                </a:path>
              </a:pathLst>
            </a:custGeom>
            <a:solidFill>
              <a:srgbClr val="F4B50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6623807" y="4674997"/>
              <a:ext cx="191770" cy="272415"/>
            </a:xfrm>
            <a:custGeom>
              <a:avLst/>
              <a:gdLst/>
              <a:ahLst/>
              <a:cxnLst/>
              <a:rect l="l" t="t" r="r" b="b"/>
              <a:pathLst>
                <a:path w="191770" h="272414">
                  <a:moveTo>
                    <a:pt x="0" y="259479"/>
                  </a:moveTo>
                  <a:lnTo>
                    <a:pt x="3680" y="262033"/>
                  </a:lnTo>
                  <a:lnTo>
                    <a:pt x="7329" y="264117"/>
                  </a:lnTo>
                  <a:lnTo>
                    <a:pt x="11057" y="265834"/>
                  </a:lnTo>
                  <a:lnTo>
                    <a:pt x="35210" y="271998"/>
                  </a:lnTo>
                  <a:lnTo>
                    <a:pt x="59322" y="269498"/>
                  </a:lnTo>
                  <a:lnTo>
                    <a:pt x="71583" y="264576"/>
                  </a:lnTo>
                  <a:lnTo>
                    <a:pt x="23095" y="264576"/>
                  </a:lnTo>
                  <a:lnTo>
                    <a:pt x="9067" y="262599"/>
                  </a:lnTo>
                  <a:lnTo>
                    <a:pt x="5841" y="262012"/>
                  </a:lnTo>
                  <a:lnTo>
                    <a:pt x="2869" y="261039"/>
                  </a:lnTo>
                  <a:lnTo>
                    <a:pt x="0" y="259479"/>
                  </a:lnTo>
                  <a:close/>
                </a:path>
                <a:path w="191770" h="272414">
                  <a:moveTo>
                    <a:pt x="147859" y="0"/>
                  </a:moveTo>
                  <a:lnTo>
                    <a:pt x="175907" y="46702"/>
                  </a:lnTo>
                  <a:lnTo>
                    <a:pt x="177617" y="67244"/>
                  </a:lnTo>
                  <a:lnTo>
                    <a:pt x="172335" y="108821"/>
                  </a:lnTo>
                  <a:lnTo>
                    <a:pt x="157398" y="150903"/>
                  </a:lnTo>
                  <a:lnTo>
                    <a:pt x="134549" y="190478"/>
                  </a:lnTo>
                  <a:lnTo>
                    <a:pt x="105529" y="224536"/>
                  </a:lnTo>
                  <a:lnTo>
                    <a:pt x="72081" y="250065"/>
                  </a:lnTo>
                  <a:lnTo>
                    <a:pt x="23095" y="264576"/>
                  </a:lnTo>
                  <a:lnTo>
                    <a:pt x="71583" y="264576"/>
                  </a:lnTo>
                  <a:lnTo>
                    <a:pt x="130515" y="221461"/>
                  </a:lnTo>
                  <a:lnTo>
                    <a:pt x="170110" y="162389"/>
                  </a:lnTo>
                  <a:lnTo>
                    <a:pt x="189984" y="97483"/>
                  </a:lnTo>
                  <a:lnTo>
                    <a:pt x="191592" y="63110"/>
                  </a:lnTo>
                  <a:lnTo>
                    <a:pt x="183385" y="31372"/>
                  </a:lnTo>
                  <a:lnTo>
                    <a:pt x="161084" y="7675"/>
                  </a:lnTo>
                  <a:lnTo>
                    <a:pt x="147859" y="0"/>
                  </a:lnTo>
                  <a:close/>
                </a:path>
              </a:pathLst>
            </a:custGeom>
            <a:solidFill>
              <a:srgbClr val="C78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10785183" y="2486411"/>
              <a:ext cx="37465" cy="754380"/>
            </a:xfrm>
            <a:custGeom>
              <a:avLst/>
              <a:gdLst/>
              <a:ahLst/>
              <a:cxnLst/>
              <a:rect l="l" t="t" r="r" b="b"/>
              <a:pathLst>
                <a:path w="37465" h="754380">
                  <a:moveTo>
                    <a:pt x="37033" y="568172"/>
                  </a:moveTo>
                  <a:lnTo>
                    <a:pt x="32956" y="564095"/>
                  </a:lnTo>
                  <a:lnTo>
                    <a:pt x="34188" y="564095"/>
                  </a:lnTo>
                  <a:lnTo>
                    <a:pt x="34188" y="315010"/>
                  </a:lnTo>
                  <a:lnTo>
                    <a:pt x="30657" y="311480"/>
                  </a:lnTo>
                  <a:lnTo>
                    <a:pt x="27330" y="311480"/>
                  </a:lnTo>
                  <a:lnTo>
                    <a:pt x="27330" y="39420"/>
                  </a:lnTo>
                  <a:lnTo>
                    <a:pt x="28105" y="39420"/>
                  </a:lnTo>
                  <a:lnTo>
                    <a:pt x="33020" y="39420"/>
                  </a:lnTo>
                  <a:lnTo>
                    <a:pt x="37020" y="35433"/>
                  </a:lnTo>
                  <a:lnTo>
                    <a:pt x="37020" y="4000"/>
                  </a:lnTo>
                  <a:lnTo>
                    <a:pt x="33020" y="0"/>
                  </a:lnTo>
                  <a:lnTo>
                    <a:pt x="4660" y="0"/>
                  </a:lnTo>
                  <a:lnTo>
                    <a:pt x="673" y="4000"/>
                  </a:lnTo>
                  <a:lnTo>
                    <a:pt x="673" y="35433"/>
                  </a:lnTo>
                  <a:lnTo>
                    <a:pt x="4660" y="39420"/>
                  </a:lnTo>
                  <a:lnTo>
                    <a:pt x="9715" y="39420"/>
                  </a:lnTo>
                  <a:lnTo>
                    <a:pt x="9715" y="311480"/>
                  </a:lnTo>
                  <a:lnTo>
                    <a:pt x="6210" y="311480"/>
                  </a:lnTo>
                  <a:lnTo>
                    <a:pt x="2857" y="314833"/>
                  </a:lnTo>
                  <a:lnTo>
                    <a:pt x="2857" y="564095"/>
                  </a:lnTo>
                  <a:lnTo>
                    <a:pt x="4076" y="564095"/>
                  </a:lnTo>
                  <a:lnTo>
                    <a:pt x="0" y="568172"/>
                  </a:lnTo>
                  <a:lnTo>
                    <a:pt x="0" y="749947"/>
                  </a:lnTo>
                  <a:lnTo>
                    <a:pt x="4076" y="754011"/>
                  </a:lnTo>
                  <a:lnTo>
                    <a:pt x="27940" y="754011"/>
                  </a:lnTo>
                  <a:lnTo>
                    <a:pt x="32956" y="754011"/>
                  </a:lnTo>
                  <a:lnTo>
                    <a:pt x="37033" y="749947"/>
                  </a:lnTo>
                  <a:lnTo>
                    <a:pt x="37033" y="568172"/>
                  </a:lnTo>
                  <a:close/>
                </a:path>
              </a:pathLst>
            </a:custGeom>
            <a:solidFill>
              <a:srgbClr val="C5BA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10805007" y="2486424"/>
              <a:ext cx="3175" cy="754380"/>
            </a:xfrm>
            <a:custGeom>
              <a:avLst/>
              <a:gdLst/>
              <a:ahLst/>
              <a:cxnLst/>
              <a:rect l="l" t="t" r="r" b="b"/>
              <a:pathLst>
                <a:path w="3175" h="754380">
                  <a:moveTo>
                    <a:pt x="3124" y="0"/>
                  </a:moveTo>
                  <a:lnTo>
                    <a:pt x="0" y="0"/>
                  </a:lnTo>
                  <a:lnTo>
                    <a:pt x="0" y="39395"/>
                  </a:lnTo>
                  <a:lnTo>
                    <a:pt x="0" y="311467"/>
                  </a:lnTo>
                  <a:lnTo>
                    <a:pt x="0" y="564083"/>
                  </a:lnTo>
                  <a:lnTo>
                    <a:pt x="0" y="753999"/>
                  </a:lnTo>
                  <a:lnTo>
                    <a:pt x="3124" y="753999"/>
                  </a:lnTo>
                  <a:lnTo>
                    <a:pt x="3124" y="564083"/>
                  </a:lnTo>
                  <a:lnTo>
                    <a:pt x="3124" y="311467"/>
                  </a:lnTo>
                  <a:lnTo>
                    <a:pt x="3124" y="39408"/>
                  </a:lnTo>
                  <a:lnTo>
                    <a:pt x="3124" y="0"/>
                  </a:lnTo>
                  <a:close/>
                </a:path>
              </a:pathLst>
            </a:custGeom>
            <a:solidFill>
              <a:srgbClr val="E3DEE2">
                <a:alpha val="5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10811256" y="2486411"/>
              <a:ext cx="11430" cy="755015"/>
            </a:xfrm>
            <a:custGeom>
              <a:avLst/>
              <a:gdLst/>
              <a:ahLst/>
              <a:cxnLst/>
              <a:rect l="l" t="t" r="r" b="b"/>
              <a:pathLst>
                <a:path w="11429" h="755014">
                  <a:moveTo>
                    <a:pt x="10960" y="2667"/>
                  </a:moveTo>
                  <a:lnTo>
                    <a:pt x="8280" y="0"/>
                  </a:lnTo>
                  <a:lnTo>
                    <a:pt x="5003" y="0"/>
                  </a:lnTo>
                  <a:lnTo>
                    <a:pt x="0" y="0"/>
                  </a:lnTo>
                  <a:lnTo>
                    <a:pt x="0" y="39420"/>
                  </a:lnTo>
                  <a:lnTo>
                    <a:pt x="12" y="311480"/>
                  </a:lnTo>
                  <a:lnTo>
                    <a:pt x="12" y="315290"/>
                  </a:lnTo>
                  <a:lnTo>
                    <a:pt x="12" y="564095"/>
                  </a:lnTo>
                  <a:lnTo>
                    <a:pt x="0" y="566635"/>
                  </a:lnTo>
                  <a:lnTo>
                    <a:pt x="0" y="752055"/>
                  </a:lnTo>
                  <a:lnTo>
                    <a:pt x="0" y="754595"/>
                  </a:lnTo>
                  <a:lnTo>
                    <a:pt x="9093" y="754595"/>
                  </a:lnTo>
                  <a:lnTo>
                    <a:pt x="9093" y="752055"/>
                  </a:lnTo>
                  <a:lnTo>
                    <a:pt x="10947" y="752055"/>
                  </a:lnTo>
                  <a:lnTo>
                    <a:pt x="10947" y="566635"/>
                  </a:lnTo>
                  <a:lnTo>
                    <a:pt x="9677" y="566635"/>
                  </a:lnTo>
                  <a:lnTo>
                    <a:pt x="9677" y="564095"/>
                  </a:lnTo>
                  <a:lnTo>
                    <a:pt x="8115" y="564095"/>
                  </a:lnTo>
                  <a:lnTo>
                    <a:pt x="8115" y="315290"/>
                  </a:lnTo>
                  <a:lnTo>
                    <a:pt x="6388" y="315290"/>
                  </a:lnTo>
                  <a:lnTo>
                    <a:pt x="6388" y="311480"/>
                  </a:lnTo>
                  <a:lnTo>
                    <a:pt x="1257" y="311480"/>
                  </a:lnTo>
                  <a:lnTo>
                    <a:pt x="1257" y="39420"/>
                  </a:lnTo>
                  <a:lnTo>
                    <a:pt x="8280" y="39420"/>
                  </a:lnTo>
                  <a:lnTo>
                    <a:pt x="10960" y="36753"/>
                  </a:lnTo>
                  <a:lnTo>
                    <a:pt x="10960" y="2667"/>
                  </a:lnTo>
                  <a:close/>
                </a:path>
              </a:pathLst>
            </a:custGeom>
            <a:solidFill>
              <a:srgbClr val="E3DE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9" name="object 469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10201868" y="3105916"/>
              <a:ext cx="95379" cy="141956"/>
            </a:xfrm>
            <a:prstGeom prst="rect">
              <a:avLst/>
            </a:prstGeom>
          </p:spPr>
        </p:pic>
        <p:sp>
          <p:nvSpPr>
            <p:cNvPr id="470" name="object 470"/>
            <p:cNvSpPr/>
            <p:nvPr/>
          </p:nvSpPr>
          <p:spPr>
            <a:xfrm>
              <a:off x="10278630" y="3073588"/>
              <a:ext cx="574040" cy="58419"/>
            </a:xfrm>
            <a:custGeom>
              <a:avLst/>
              <a:gdLst/>
              <a:ahLst/>
              <a:cxnLst/>
              <a:rect l="l" t="t" r="r" b="b"/>
              <a:pathLst>
                <a:path w="574040" h="58419">
                  <a:moveTo>
                    <a:pt x="570527" y="0"/>
                  </a:moveTo>
                  <a:lnTo>
                    <a:pt x="11235" y="23507"/>
                  </a:lnTo>
                  <a:lnTo>
                    <a:pt x="4942" y="23768"/>
                  </a:lnTo>
                  <a:lnTo>
                    <a:pt x="0" y="28920"/>
                  </a:lnTo>
                  <a:lnTo>
                    <a:pt x="157" y="53097"/>
                  </a:lnTo>
                  <a:lnTo>
                    <a:pt x="5549" y="58280"/>
                  </a:lnTo>
                  <a:lnTo>
                    <a:pt x="571459" y="45265"/>
                  </a:lnTo>
                  <a:lnTo>
                    <a:pt x="573490" y="43202"/>
                  </a:lnTo>
                  <a:lnTo>
                    <a:pt x="573490" y="2806"/>
                  </a:lnTo>
                  <a:lnTo>
                    <a:pt x="570527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10348454" y="3185003"/>
              <a:ext cx="315595" cy="48895"/>
            </a:xfrm>
            <a:custGeom>
              <a:avLst/>
              <a:gdLst/>
              <a:ahLst/>
              <a:cxnLst/>
              <a:rect l="l" t="t" r="r" b="b"/>
              <a:pathLst>
                <a:path w="315595" h="48894">
                  <a:moveTo>
                    <a:pt x="184665" y="0"/>
                  </a:moveTo>
                  <a:lnTo>
                    <a:pt x="113993" y="9472"/>
                  </a:lnTo>
                  <a:lnTo>
                    <a:pt x="0" y="36993"/>
                  </a:lnTo>
                  <a:lnTo>
                    <a:pt x="0" y="48762"/>
                  </a:lnTo>
                  <a:lnTo>
                    <a:pt x="315058" y="48762"/>
                  </a:lnTo>
                  <a:lnTo>
                    <a:pt x="315058" y="35255"/>
                  </a:lnTo>
                  <a:lnTo>
                    <a:pt x="314513" y="34449"/>
                  </a:lnTo>
                  <a:lnTo>
                    <a:pt x="241424" y="8307"/>
                  </a:lnTo>
                  <a:lnTo>
                    <a:pt x="184665" y="0"/>
                  </a:lnTo>
                  <a:close/>
                </a:path>
              </a:pathLst>
            </a:custGeom>
            <a:solidFill>
              <a:srgbClr val="D0C9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10121984" y="3233764"/>
              <a:ext cx="899160" cy="700405"/>
            </a:xfrm>
            <a:custGeom>
              <a:avLst/>
              <a:gdLst/>
              <a:ahLst/>
              <a:cxnLst/>
              <a:rect l="l" t="t" r="r" b="b"/>
              <a:pathLst>
                <a:path w="899159" h="700404">
                  <a:moveTo>
                    <a:pt x="748312" y="0"/>
                  </a:moveTo>
                  <a:lnTo>
                    <a:pt x="138707" y="0"/>
                  </a:lnTo>
                  <a:lnTo>
                    <a:pt x="90199" y="9794"/>
                  </a:lnTo>
                  <a:lnTo>
                    <a:pt x="50586" y="36504"/>
                  </a:lnTo>
                  <a:lnTo>
                    <a:pt x="23877" y="76120"/>
                  </a:lnTo>
                  <a:lnTo>
                    <a:pt x="14083" y="124634"/>
                  </a:lnTo>
                  <a:lnTo>
                    <a:pt x="0" y="524130"/>
                  </a:lnTo>
                  <a:lnTo>
                    <a:pt x="5975" y="562800"/>
                  </a:lnTo>
                  <a:lnTo>
                    <a:pt x="54494" y="619393"/>
                  </a:lnTo>
                  <a:lnTo>
                    <a:pt x="91798" y="631205"/>
                  </a:lnTo>
                  <a:lnTo>
                    <a:pt x="671770" y="699999"/>
                  </a:lnTo>
                  <a:lnTo>
                    <a:pt x="699556" y="700014"/>
                  </a:lnTo>
                  <a:lnTo>
                    <a:pt x="727103" y="694846"/>
                  </a:lnTo>
                  <a:lnTo>
                    <a:pt x="781148" y="677372"/>
                  </a:lnTo>
                  <a:lnTo>
                    <a:pt x="821086" y="661773"/>
                  </a:lnTo>
                  <a:lnTo>
                    <a:pt x="855850" y="641082"/>
                  </a:lnTo>
                  <a:lnTo>
                    <a:pt x="882399" y="612235"/>
                  </a:lnTo>
                  <a:lnTo>
                    <a:pt x="897688" y="572171"/>
                  </a:lnTo>
                  <a:lnTo>
                    <a:pt x="898674" y="517827"/>
                  </a:lnTo>
                  <a:lnTo>
                    <a:pt x="865010" y="107515"/>
                  </a:lnTo>
                  <a:lnTo>
                    <a:pt x="853246" y="65086"/>
                  </a:lnTo>
                  <a:lnTo>
                    <a:pt x="827652" y="30975"/>
                  </a:lnTo>
                  <a:lnTo>
                    <a:pt x="791563" y="8255"/>
                  </a:lnTo>
                  <a:lnTo>
                    <a:pt x="748312" y="0"/>
                  </a:lnTo>
                  <a:close/>
                </a:path>
              </a:pathLst>
            </a:custGeom>
            <a:solidFill>
              <a:srgbClr val="F5A2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10144679" y="3469426"/>
              <a:ext cx="876300" cy="464820"/>
            </a:xfrm>
            <a:custGeom>
              <a:avLst/>
              <a:gdLst/>
              <a:ahLst/>
              <a:cxnLst/>
              <a:rect l="l" t="t" r="r" b="b"/>
              <a:pathLst>
                <a:path w="876300" h="464820">
                  <a:moveTo>
                    <a:pt x="852832" y="0"/>
                  </a:moveTo>
                  <a:lnTo>
                    <a:pt x="822266" y="62571"/>
                  </a:lnTo>
                  <a:lnTo>
                    <a:pt x="784948" y="114512"/>
                  </a:lnTo>
                  <a:lnTo>
                    <a:pt x="751398" y="151779"/>
                  </a:lnTo>
                  <a:lnTo>
                    <a:pt x="732134" y="170329"/>
                  </a:lnTo>
                  <a:lnTo>
                    <a:pt x="743202" y="333152"/>
                  </a:lnTo>
                  <a:lnTo>
                    <a:pt x="730647" y="388998"/>
                  </a:lnTo>
                  <a:lnTo>
                    <a:pt x="698648" y="432971"/>
                  </a:lnTo>
                  <a:lnTo>
                    <a:pt x="658727" y="449394"/>
                  </a:lnTo>
                  <a:lnTo>
                    <a:pt x="614274" y="452436"/>
                  </a:lnTo>
                  <a:lnTo>
                    <a:pt x="588072" y="450710"/>
                  </a:lnTo>
                  <a:lnTo>
                    <a:pt x="546784" y="445960"/>
                  </a:lnTo>
                  <a:lnTo>
                    <a:pt x="493884" y="438825"/>
                  </a:lnTo>
                  <a:lnTo>
                    <a:pt x="432847" y="429945"/>
                  </a:lnTo>
                  <a:lnTo>
                    <a:pt x="367149" y="419960"/>
                  </a:lnTo>
                  <a:lnTo>
                    <a:pt x="235668" y="399234"/>
                  </a:lnTo>
                  <a:lnTo>
                    <a:pt x="90363" y="375856"/>
                  </a:lnTo>
                  <a:lnTo>
                    <a:pt x="56502" y="370667"/>
                  </a:lnTo>
                  <a:lnTo>
                    <a:pt x="17423" y="362522"/>
                  </a:lnTo>
                  <a:lnTo>
                    <a:pt x="0" y="357078"/>
                  </a:lnTo>
                  <a:lnTo>
                    <a:pt x="13812" y="371359"/>
                  </a:lnTo>
                  <a:lnTo>
                    <a:pt x="48735" y="391033"/>
                  </a:lnTo>
                  <a:lnTo>
                    <a:pt x="649079" y="464341"/>
                  </a:lnTo>
                  <a:lnTo>
                    <a:pt x="676861" y="464354"/>
                  </a:lnTo>
                  <a:lnTo>
                    <a:pt x="704407" y="459184"/>
                  </a:lnTo>
                  <a:lnTo>
                    <a:pt x="758448" y="441714"/>
                  </a:lnTo>
                  <a:lnTo>
                    <a:pt x="798389" y="426114"/>
                  </a:lnTo>
                  <a:lnTo>
                    <a:pt x="833155" y="405421"/>
                  </a:lnTo>
                  <a:lnTo>
                    <a:pt x="859704" y="376573"/>
                  </a:lnTo>
                  <a:lnTo>
                    <a:pt x="874994" y="336509"/>
                  </a:lnTo>
                  <a:lnTo>
                    <a:pt x="875983" y="282169"/>
                  </a:lnTo>
                  <a:lnTo>
                    <a:pt x="852832" y="0"/>
                  </a:lnTo>
                  <a:close/>
                </a:path>
              </a:pathLst>
            </a:custGeom>
            <a:solidFill>
              <a:srgbClr val="F08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10121966" y="3245490"/>
              <a:ext cx="747395" cy="675640"/>
            </a:xfrm>
            <a:custGeom>
              <a:avLst/>
              <a:gdLst/>
              <a:ahLst/>
              <a:cxnLst/>
              <a:rect l="l" t="t" r="r" b="b"/>
              <a:pathLst>
                <a:path w="747395" h="675639">
                  <a:moveTo>
                    <a:pt x="628588" y="0"/>
                  </a:moveTo>
                  <a:lnTo>
                    <a:pt x="108373" y="0"/>
                  </a:lnTo>
                  <a:lnTo>
                    <a:pt x="70904" y="8886"/>
                  </a:lnTo>
                  <a:lnTo>
                    <a:pt x="40273" y="33106"/>
                  </a:lnTo>
                  <a:lnTo>
                    <a:pt x="19604" y="68999"/>
                  </a:lnTo>
                  <a:lnTo>
                    <a:pt x="12020" y="112907"/>
                  </a:lnTo>
                  <a:lnTo>
                    <a:pt x="0" y="512822"/>
                  </a:lnTo>
                  <a:lnTo>
                    <a:pt x="4572" y="546980"/>
                  </a:lnTo>
                  <a:lnTo>
                    <a:pt x="19063" y="576089"/>
                  </a:lnTo>
                  <a:lnTo>
                    <a:pt x="41401" y="597318"/>
                  </a:lnTo>
                  <a:lnTo>
                    <a:pt x="69516" y="607834"/>
                  </a:lnTo>
                  <a:lnTo>
                    <a:pt x="624117" y="675372"/>
                  </a:lnTo>
                  <a:lnTo>
                    <a:pt x="653949" y="674441"/>
                  </a:lnTo>
                  <a:lnTo>
                    <a:pt x="705042" y="647576"/>
                  </a:lnTo>
                  <a:lnTo>
                    <a:pt x="733535" y="598663"/>
                  </a:lnTo>
                  <a:lnTo>
                    <a:pt x="747187" y="540143"/>
                  </a:lnTo>
                  <a:lnTo>
                    <a:pt x="746961" y="507440"/>
                  </a:lnTo>
                  <a:lnTo>
                    <a:pt x="718208" y="96750"/>
                  </a:lnTo>
                  <a:lnTo>
                    <a:pt x="709135" y="58742"/>
                  </a:lnTo>
                  <a:lnTo>
                    <a:pt x="661656" y="7487"/>
                  </a:lnTo>
                  <a:lnTo>
                    <a:pt x="628588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10145414" y="3268940"/>
              <a:ext cx="701040" cy="629285"/>
            </a:xfrm>
            <a:custGeom>
              <a:avLst/>
              <a:gdLst/>
              <a:ahLst/>
              <a:cxnLst/>
              <a:rect l="l" t="t" r="r" b="b"/>
              <a:pathLst>
                <a:path w="701040" h="629285">
                  <a:moveTo>
                    <a:pt x="605143" y="0"/>
                  </a:moveTo>
                  <a:lnTo>
                    <a:pt x="84929" y="0"/>
                  </a:lnTo>
                  <a:lnTo>
                    <a:pt x="56580" y="7041"/>
                  </a:lnTo>
                  <a:lnTo>
                    <a:pt x="33406" y="26232"/>
                  </a:lnTo>
                  <a:lnTo>
                    <a:pt x="17768" y="54669"/>
                  </a:lnTo>
                  <a:lnTo>
                    <a:pt x="12031" y="89452"/>
                  </a:lnTo>
                  <a:lnTo>
                    <a:pt x="0" y="490079"/>
                  </a:lnTo>
                  <a:lnTo>
                    <a:pt x="3269" y="515460"/>
                  </a:lnTo>
                  <a:lnTo>
                    <a:pt x="29416" y="553271"/>
                  </a:lnTo>
                  <a:lnTo>
                    <a:pt x="606505" y="629007"/>
                  </a:lnTo>
                  <a:lnTo>
                    <a:pt x="612567" y="629195"/>
                  </a:lnTo>
                  <a:lnTo>
                    <a:pt x="632864" y="626428"/>
                  </a:lnTo>
                  <a:lnTo>
                    <a:pt x="666577" y="605964"/>
                  </a:lnTo>
                  <a:lnTo>
                    <a:pt x="689592" y="563113"/>
                  </a:lnTo>
                  <a:lnTo>
                    <a:pt x="700622" y="511472"/>
                  </a:lnTo>
                  <a:lnTo>
                    <a:pt x="700177" y="486278"/>
                  </a:lnTo>
                  <a:lnTo>
                    <a:pt x="671361" y="74940"/>
                  </a:lnTo>
                  <a:lnTo>
                    <a:pt x="649969" y="21712"/>
                  </a:lnTo>
                  <a:lnTo>
                    <a:pt x="605143" y="0"/>
                  </a:lnTo>
                  <a:close/>
                </a:path>
              </a:pathLst>
            </a:custGeom>
            <a:solidFill>
              <a:srgbClr val="F7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10150095" y="3273631"/>
              <a:ext cx="691515" cy="620395"/>
            </a:xfrm>
            <a:custGeom>
              <a:avLst/>
              <a:gdLst/>
              <a:ahLst/>
              <a:cxnLst/>
              <a:rect l="l" t="t" r="r" b="b"/>
              <a:pathLst>
                <a:path w="691515" h="620395">
                  <a:moveTo>
                    <a:pt x="600463" y="0"/>
                  </a:moveTo>
                  <a:lnTo>
                    <a:pt x="80248" y="0"/>
                  </a:lnTo>
                  <a:lnTo>
                    <a:pt x="53724" y="6672"/>
                  </a:lnTo>
                  <a:lnTo>
                    <a:pt x="32040" y="24856"/>
                  </a:lnTo>
                  <a:lnTo>
                    <a:pt x="17409" y="51802"/>
                  </a:lnTo>
                  <a:lnTo>
                    <a:pt x="12041" y="84761"/>
                  </a:lnTo>
                  <a:lnTo>
                    <a:pt x="0" y="485524"/>
                  </a:lnTo>
                  <a:lnTo>
                    <a:pt x="2994" y="509210"/>
                  </a:lnTo>
                  <a:lnTo>
                    <a:pt x="26966" y="544489"/>
                  </a:lnTo>
                  <a:lnTo>
                    <a:pt x="602201" y="619635"/>
                  </a:lnTo>
                  <a:lnTo>
                    <a:pt x="607887" y="619813"/>
                  </a:lnTo>
                  <a:lnTo>
                    <a:pt x="626893" y="617224"/>
                  </a:lnTo>
                  <a:lnTo>
                    <a:pt x="669288" y="582568"/>
                  </a:lnTo>
                  <a:lnTo>
                    <a:pt x="687797" y="531554"/>
                  </a:lnTo>
                  <a:lnTo>
                    <a:pt x="691256" y="506568"/>
                  </a:lnTo>
                  <a:lnTo>
                    <a:pt x="690827" y="482048"/>
                  </a:lnTo>
                  <a:lnTo>
                    <a:pt x="662000" y="70573"/>
                  </a:lnTo>
                  <a:lnTo>
                    <a:pt x="642093" y="20448"/>
                  </a:lnTo>
                  <a:lnTo>
                    <a:pt x="600463" y="0"/>
                  </a:lnTo>
                  <a:close/>
                </a:path>
              </a:pathLst>
            </a:custGeom>
            <a:solidFill>
              <a:srgbClr val="CCC59C">
                <a:alpha val="8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10166735" y="3273631"/>
              <a:ext cx="675005" cy="620395"/>
            </a:xfrm>
            <a:custGeom>
              <a:avLst/>
              <a:gdLst/>
              <a:ahLst/>
              <a:cxnLst/>
              <a:rect l="l" t="t" r="r" b="b"/>
              <a:pathLst>
                <a:path w="675004" h="620395">
                  <a:moveTo>
                    <a:pt x="586013" y="0"/>
                  </a:moveTo>
                  <a:lnTo>
                    <a:pt x="78311" y="0"/>
                  </a:lnTo>
                  <a:lnTo>
                    <a:pt x="52428" y="6672"/>
                  </a:lnTo>
                  <a:lnTo>
                    <a:pt x="31267" y="24856"/>
                  </a:lnTo>
                  <a:lnTo>
                    <a:pt x="16987" y="51802"/>
                  </a:lnTo>
                  <a:lnTo>
                    <a:pt x="11748" y="84761"/>
                  </a:lnTo>
                  <a:lnTo>
                    <a:pt x="0" y="485524"/>
                  </a:lnTo>
                  <a:lnTo>
                    <a:pt x="2921" y="509210"/>
                  </a:lnTo>
                  <a:lnTo>
                    <a:pt x="26320" y="544489"/>
                  </a:lnTo>
                  <a:lnTo>
                    <a:pt x="587709" y="619635"/>
                  </a:lnTo>
                  <a:lnTo>
                    <a:pt x="593259" y="619813"/>
                  </a:lnTo>
                  <a:lnTo>
                    <a:pt x="611807" y="617224"/>
                  </a:lnTo>
                  <a:lnTo>
                    <a:pt x="653184" y="582568"/>
                  </a:lnTo>
                  <a:lnTo>
                    <a:pt x="671242" y="531554"/>
                  </a:lnTo>
                  <a:lnTo>
                    <a:pt x="674619" y="506568"/>
                  </a:lnTo>
                  <a:lnTo>
                    <a:pt x="674199" y="482048"/>
                  </a:lnTo>
                  <a:lnTo>
                    <a:pt x="646074" y="70573"/>
                  </a:lnTo>
                  <a:lnTo>
                    <a:pt x="626645" y="20448"/>
                  </a:lnTo>
                  <a:lnTo>
                    <a:pt x="586013" y="0"/>
                  </a:lnTo>
                  <a:close/>
                </a:path>
              </a:pathLst>
            </a:custGeom>
            <a:solidFill>
              <a:srgbClr val="EFEC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10160651" y="3273634"/>
              <a:ext cx="657860" cy="154305"/>
            </a:xfrm>
            <a:custGeom>
              <a:avLst/>
              <a:gdLst/>
              <a:ahLst/>
              <a:cxnLst/>
              <a:rect l="l" t="t" r="r" b="b"/>
              <a:pathLst>
                <a:path w="657859" h="154304">
                  <a:moveTo>
                    <a:pt x="589908" y="0"/>
                  </a:moveTo>
                  <a:lnTo>
                    <a:pt x="69683" y="0"/>
                  </a:lnTo>
                  <a:lnTo>
                    <a:pt x="43163" y="6672"/>
                  </a:lnTo>
                  <a:lnTo>
                    <a:pt x="21479" y="24856"/>
                  </a:lnTo>
                  <a:lnTo>
                    <a:pt x="6846" y="51802"/>
                  </a:lnTo>
                  <a:lnTo>
                    <a:pt x="1476" y="84761"/>
                  </a:lnTo>
                  <a:lnTo>
                    <a:pt x="0" y="134456"/>
                  </a:lnTo>
                  <a:lnTo>
                    <a:pt x="657299" y="154173"/>
                  </a:lnTo>
                  <a:lnTo>
                    <a:pt x="651446" y="70573"/>
                  </a:lnTo>
                  <a:lnTo>
                    <a:pt x="631538" y="20444"/>
                  </a:lnTo>
                  <a:lnTo>
                    <a:pt x="589908" y="0"/>
                  </a:lnTo>
                  <a:close/>
                </a:path>
              </a:pathLst>
            </a:custGeom>
            <a:solidFill>
              <a:srgbClr val="5E6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10173335" y="3273634"/>
              <a:ext cx="645160" cy="154305"/>
            </a:xfrm>
            <a:custGeom>
              <a:avLst/>
              <a:gdLst/>
              <a:ahLst/>
              <a:cxnLst/>
              <a:rect l="l" t="t" r="r" b="b"/>
              <a:pathLst>
                <a:path w="645159" h="154304">
                  <a:moveTo>
                    <a:pt x="578526" y="0"/>
                  </a:moveTo>
                  <a:lnTo>
                    <a:pt x="68343" y="0"/>
                  </a:lnTo>
                  <a:lnTo>
                    <a:pt x="42329" y="6672"/>
                  </a:lnTo>
                  <a:lnTo>
                    <a:pt x="21066" y="24856"/>
                  </a:lnTo>
                  <a:lnTo>
                    <a:pt x="6719" y="51802"/>
                  </a:lnTo>
                  <a:lnTo>
                    <a:pt x="1455" y="84761"/>
                  </a:lnTo>
                  <a:lnTo>
                    <a:pt x="0" y="134456"/>
                  </a:lnTo>
                  <a:lnTo>
                    <a:pt x="644619" y="154173"/>
                  </a:lnTo>
                  <a:lnTo>
                    <a:pt x="638870" y="70573"/>
                  </a:lnTo>
                  <a:lnTo>
                    <a:pt x="619351" y="20444"/>
                  </a:lnTo>
                  <a:lnTo>
                    <a:pt x="578526" y="0"/>
                  </a:lnTo>
                  <a:close/>
                </a:path>
              </a:pathLst>
            </a:custGeom>
            <a:solidFill>
              <a:srgbClr val="181D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10348454" y="3196261"/>
              <a:ext cx="290195" cy="38100"/>
            </a:xfrm>
            <a:custGeom>
              <a:avLst/>
              <a:gdLst/>
              <a:ahLst/>
              <a:cxnLst/>
              <a:rect l="l" t="t" r="r" b="b"/>
              <a:pathLst>
                <a:path w="290195" h="38100">
                  <a:moveTo>
                    <a:pt x="132596" y="0"/>
                  </a:moveTo>
                  <a:lnTo>
                    <a:pt x="76847" y="6810"/>
                  </a:lnTo>
                  <a:lnTo>
                    <a:pt x="0" y="25733"/>
                  </a:lnTo>
                  <a:lnTo>
                    <a:pt x="0" y="37502"/>
                  </a:lnTo>
                  <a:lnTo>
                    <a:pt x="290043" y="37502"/>
                  </a:lnTo>
                  <a:lnTo>
                    <a:pt x="290043" y="21367"/>
                  </a:lnTo>
                  <a:lnTo>
                    <a:pt x="289718" y="20990"/>
                  </a:lnTo>
                  <a:lnTo>
                    <a:pt x="194367" y="4849"/>
                  </a:lnTo>
                  <a:lnTo>
                    <a:pt x="132596" y="0"/>
                  </a:lnTo>
                  <a:close/>
                </a:path>
              </a:pathLst>
            </a:custGeom>
            <a:solidFill>
              <a:srgbClr val="F9F8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10395191" y="3447814"/>
              <a:ext cx="366395" cy="421005"/>
            </a:xfrm>
            <a:custGeom>
              <a:avLst/>
              <a:gdLst/>
              <a:ahLst/>
              <a:cxnLst/>
              <a:rect l="l" t="t" r="r" b="b"/>
              <a:pathLst>
                <a:path w="366395" h="421004">
                  <a:moveTo>
                    <a:pt x="366204" y="210362"/>
                  </a:moveTo>
                  <a:lnTo>
                    <a:pt x="361365" y="162128"/>
                  </a:lnTo>
                  <a:lnTo>
                    <a:pt x="347599" y="117843"/>
                  </a:lnTo>
                  <a:lnTo>
                    <a:pt x="325983" y="78790"/>
                  </a:lnTo>
                  <a:lnTo>
                    <a:pt x="297624" y="46215"/>
                  </a:lnTo>
                  <a:lnTo>
                    <a:pt x="263626" y="21374"/>
                  </a:lnTo>
                  <a:lnTo>
                    <a:pt x="225082" y="5549"/>
                  </a:lnTo>
                  <a:lnTo>
                    <a:pt x="183095" y="0"/>
                  </a:lnTo>
                  <a:lnTo>
                    <a:pt x="141109" y="5549"/>
                  </a:lnTo>
                  <a:lnTo>
                    <a:pt x="102577" y="21374"/>
                  </a:lnTo>
                  <a:lnTo>
                    <a:pt x="68580" y="46215"/>
                  </a:lnTo>
                  <a:lnTo>
                    <a:pt x="40220" y="78790"/>
                  </a:lnTo>
                  <a:lnTo>
                    <a:pt x="18605" y="117843"/>
                  </a:lnTo>
                  <a:lnTo>
                    <a:pt x="4826" y="162128"/>
                  </a:lnTo>
                  <a:lnTo>
                    <a:pt x="0" y="210362"/>
                  </a:lnTo>
                  <a:lnTo>
                    <a:pt x="4826" y="258597"/>
                  </a:lnTo>
                  <a:lnTo>
                    <a:pt x="18605" y="302869"/>
                  </a:lnTo>
                  <a:lnTo>
                    <a:pt x="40220" y="341934"/>
                  </a:lnTo>
                  <a:lnTo>
                    <a:pt x="68580" y="374510"/>
                  </a:lnTo>
                  <a:lnTo>
                    <a:pt x="102577" y="399338"/>
                  </a:lnTo>
                  <a:lnTo>
                    <a:pt x="141109" y="415163"/>
                  </a:lnTo>
                  <a:lnTo>
                    <a:pt x="183095" y="420712"/>
                  </a:lnTo>
                  <a:lnTo>
                    <a:pt x="225082" y="415163"/>
                  </a:lnTo>
                  <a:lnTo>
                    <a:pt x="263626" y="399338"/>
                  </a:lnTo>
                  <a:lnTo>
                    <a:pt x="297624" y="374510"/>
                  </a:lnTo>
                  <a:lnTo>
                    <a:pt x="325983" y="341934"/>
                  </a:lnTo>
                  <a:lnTo>
                    <a:pt x="347599" y="302869"/>
                  </a:lnTo>
                  <a:lnTo>
                    <a:pt x="361365" y="258597"/>
                  </a:lnTo>
                  <a:lnTo>
                    <a:pt x="366204" y="210362"/>
                  </a:lnTo>
                  <a:close/>
                </a:path>
              </a:pathLst>
            </a:custGeom>
            <a:solidFill>
              <a:srgbClr val="E9E5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10395232" y="3448123"/>
              <a:ext cx="366395" cy="420370"/>
            </a:xfrm>
            <a:custGeom>
              <a:avLst/>
              <a:gdLst/>
              <a:ahLst/>
              <a:cxnLst/>
              <a:rect l="l" t="t" r="r" b="b"/>
              <a:pathLst>
                <a:path w="366395" h="420370">
                  <a:moveTo>
                    <a:pt x="162455" y="411480"/>
                  </a:moveTo>
                  <a:lnTo>
                    <a:pt x="161953" y="411480"/>
                  </a:lnTo>
                  <a:lnTo>
                    <a:pt x="168497" y="417830"/>
                  </a:lnTo>
                  <a:lnTo>
                    <a:pt x="166256" y="420370"/>
                  </a:lnTo>
                  <a:lnTo>
                    <a:pt x="167167" y="420370"/>
                  </a:lnTo>
                  <a:lnTo>
                    <a:pt x="168989" y="417830"/>
                  </a:lnTo>
                  <a:lnTo>
                    <a:pt x="162455" y="411480"/>
                  </a:lnTo>
                  <a:close/>
                </a:path>
                <a:path w="366395" h="420370">
                  <a:moveTo>
                    <a:pt x="169492" y="375920"/>
                  </a:moveTo>
                  <a:lnTo>
                    <a:pt x="168989" y="375920"/>
                  </a:lnTo>
                  <a:lnTo>
                    <a:pt x="175533" y="382270"/>
                  </a:lnTo>
                  <a:lnTo>
                    <a:pt x="168989" y="389890"/>
                  </a:lnTo>
                  <a:lnTo>
                    <a:pt x="175533" y="396240"/>
                  </a:lnTo>
                  <a:lnTo>
                    <a:pt x="168989" y="403860"/>
                  </a:lnTo>
                  <a:lnTo>
                    <a:pt x="175533" y="411480"/>
                  </a:lnTo>
                  <a:lnTo>
                    <a:pt x="168989" y="417830"/>
                  </a:lnTo>
                  <a:lnTo>
                    <a:pt x="171167" y="420370"/>
                  </a:lnTo>
                  <a:lnTo>
                    <a:pt x="172246" y="420370"/>
                  </a:lnTo>
                  <a:lnTo>
                    <a:pt x="169492" y="417830"/>
                  </a:lnTo>
                  <a:lnTo>
                    <a:pt x="176026" y="411480"/>
                  </a:lnTo>
                  <a:lnTo>
                    <a:pt x="176528" y="411480"/>
                  </a:lnTo>
                  <a:lnTo>
                    <a:pt x="177617" y="410210"/>
                  </a:lnTo>
                  <a:lnTo>
                    <a:pt x="176026" y="410210"/>
                  </a:lnTo>
                  <a:lnTo>
                    <a:pt x="169492" y="403860"/>
                  </a:lnTo>
                  <a:lnTo>
                    <a:pt x="176026" y="397510"/>
                  </a:lnTo>
                  <a:lnTo>
                    <a:pt x="177617" y="397510"/>
                  </a:lnTo>
                  <a:lnTo>
                    <a:pt x="176528" y="396240"/>
                  </a:lnTo>
                  <a:lnTo>
                    <a:pt x="176026" y="396240"/>
                  </a:lnTo>
                  <a:lnTo>
                    <a:pt x="169492" y="389890"/>
                  </a:lnTo>
                  <a:lnTo>
                    <a:pt x="176026" y="383540"/>
                  </a:lnTo>
                  <a:lnTo>
                    <a:pt x="177617" y="383540"/>
                  </a:lnTo>
                  <a:lnTo>
                    <a:pt x="176528" y="382270"/>
                  </a:lnTo>
                  <a:lnTo>
                    <a:pt x="176026" y="382270"/>
                  </a:lnTo>
                  <a:lnTo>
                    <a:pt x="169492" y="375920"/>
                  </a:lnTo>
                  <a:close/>
                </a:path>
                <a:path w="366395" h="420370">
                  <a:moveTo>
                    <a:pt x="176528" y="411480"/>
                  </a:moveTo>
                  <a:lnTo>
                    <a:pt x="176026" y="411480"/>
                  </a:lnTo>
                  <a:lnTo>
                    <a:pt x="182570" y="417830"/>
                  </a:lnTo>
                  <a:lnTo>
                    <a:pt x="179491" y="420370"/>
                  </a:lnTo>
                  <a:lnTo>
                    <a:pt x="180476" y="420370"/>
                  </a:lnTo>
                  <a:lnTo>
                    <a:pt x="183062" y="417830"/>
                  </a:lnTo>
                  <a:lnTo>
                    <a:pt x="176528" y="411480"/>
                  </a:lnTo>
                  <a:close/>
                </a:path>
                <a:path w="366395" h="420370">
                  <a:moveTo>
                    <a:pt x="183565" y="375920"/>
                  </a:moveTo>
                  <a:lnTo>
                    <a:pt x="183062" y="375920"/>
                  </a:lnTo>
                  <a:lnTo>
                    <a:pt x="189606" y="382270"/>
                  </a:lnTo>
                  <a:lnTo>
                    <a:pt x="183062" y="389890"/>
                  </a:lnTo>
                  <a:lnTo>
                    <a:pt x="189606" y="396240"/>
                  </a:lnTo>
                  <a:lnTo>
                    <a:pt x="183062" y="403860"/>
                  </a:lnTo>
                  <a:lnTo>
                    <a:pt x="189606" y="411480"/>
                  </a:lnTo>
                  <a:lnTo>
                    <a:pt x="183062" y="417830"/>
                  </a:lnTo>
                  <a:lnTo>
                    <a:pt x="185659" y="420370"/>
                  </a:lnTo>
                  <a:lnTo>
                    <a:pt x="186643" y="420370"/>
                  </a:lnTo>
                  <a:lnTo>
                    <a:pt x="183565" y="417830"/>
                  </a:lnTo>
                  <a:lnTo>
                    <a:pt x="190098" y="411480"/>
                  </a:lnTo>
                  <a:lnTo>
                    <a:pt x="190601" y="411480"/>
                  </a:lnTo>
                  <a:lnTo>
                    <a:pt x="191690" y="410210"/>
                  </a:lnTo>
                  <a:lnTo>
                    <a:pt x="190098" y="410210"/>
                  </a:lnTo>
                  <a:lnTo>
                    <a:pt x="183565" y="403860"/>
                  </a:lnTo>
                  <a:lnTo>
                    <a:pt x="190098" y="397510"/>
                  </a:lnTo>
                  <a:lnTo>
                    <a:pt x="191690" y="397510"/>
                  </a:lnTo>
                  <a:lnTo>
                    <a:pt x="190601" y="396240"/>
                  </a:lnTo>
                  <a:lnTo>
                    <a:pt x="190098" y="396240"/>
                  </a:lnTo>
                  <a:lnTo>
                    <a:pt x="183565" y="389890"/>
                  </a:lnTo>
                  <a:lnTo>
                    <a:pt x="190098" y="383540"/>
                  </a:lnTo>
                  <a:lnTo>
                    <a:pt x="191690" y="383540"/>
                  </a:lnTo>
                  <a:lnTo>
                    <a:pt x="190601" y="382270"/>
                  </a:lnTo>
                  <a:lnTo>
                    <a:pt x="190098" y="382270"/>
                  </a:lnTo>
                  <a:lnTo>
                    <a:pt x="183565" y="375920"/>
                  </a:lnTo>
                  <a:close/>
                </a:path>
                <a:path w="366395" h="420370">
                  <a:moveTo>
                    <a:pt x="190601" y="411480"/>
                  </a:moveTo>
                  <a:lnTo>
                    <a:pt x="190098" y="411480"/>
                  </a:lnTo>
                  <a:lnTo>
                    <a:pt x="196643" y="417830"/>
                  </a:lnTo>
                  <a:lnTo>
                    <a:pt x="193889" y="420370"/>
                  </a:lnTo>
                  <a:lnTo>
                    <a:pt x="194957" y="420370"/>
                  </a:lnTo>
                  <a:lnTo>
                    <a:pt x="197135" y="417830"/>
                  </a:lnTo>
                  <a:lnTo>
                    <a:pt x="190601" y="411480"/>
                  </a:lnTo>
                  <a:close/>
                </a:path>
                <a:path w="366395" h="420370">
                  <a:moveTo>
                    <a:pt x="197637" y="375920"/>
                  </a:moveTo>
                  <a:lnTo>
                    <a:pt x="197135" y="375920"/>
                  </a:lnTo>
                  <a:lnTo>
                    <a:pt x="203679" y="382270"/>
                  </a:lnTo>
                  <a:lnTo>
                    <a:pt x="197135" y="389890"/>
                  </a:lnTo>
                  <a:lnTo>
                    <a:pt x="203679" y="396240"/>
                  </a:lnTo>
                  <a:lnTo>
                    <a:pt x="197135" y="403860"/>
                  </a:lnTo>
                  <a:lnTo>
                    <a:pt x="203679" y="411480"/>
                  </a:lnTo>
                  <a:lnTo>
                    <a:pt x="197135" y="417830"/>
                  </a:lnTo>
                  <a:lnTo>
                    <a:pt x="198967" y="420370"/>
                  </a:lnTo>
                  <a:lnTo>
                    <a:pt x="199868" y="420370"/>
                  </a:lnTo>
                  <a:lnTo>
                    <a:pt x="197637" y="417830"/>
                  </a:lnTo>
                  <a:lnTo>
                    <a:pt x="204171" y="411480"/>
                  </a:lnTo>
                  <a:lnTo>
                    <a:pt x="204674" y="411480"/>
                  </a:lnTo>
                  <a:lnTo>
                    <a:pt x="205763" y="410210"/>
                  </a:lnTo>
                  <a:lnTo>
                    <a:pt x="204171" y="410210"/>
                  </a:lnTo>
                  <a:lnTo>
                    <a:pt x="197637" y="403860"/>
                  </a:lnTo>
                  <a:lnTo>
                    <a:pt x="204171" y="397510"/>
                  </a:lnTo>
                  <a:lnTo>
                    <a:pt x="205763" y="397510"/>
                  </a:lnTo>
                  <a:lnTo>
                    <a:pt x="204674" y="396240"/>
                  </a:lnTo>
                  <a:lnTo>
                    <a:pt x="204171" y="396240"/>
                  </a:lnTo>
                  <a:lnTo>
                    <a:pt x="197637" y="389890"/>
                  </a:lnTo>
                  <a:lnTo>
                    <a:pt x="204171" y="383540"/>
                  </a:lnTo>
                  <a:lnTo>
                    <a:pt x="205763" y="383540"/>
                  </a:lnTo>
                  <a:lnTo>
                    <a:pt x="204674" y="382270"/>
                  </a:lnTo>
                  <a:lnTo>
                    <a:pt x="204171" y="382270"/>
                  </a:lnTo>
                  <a:lnTo>
                    <a:pt x="197637" y="375920"/>
                  </a:lnTo>
                  <a:close/>
                </a:path>
                <a:path w="366395" h="420370">
                  <a:moveTo>
                    <a:pt x="148382" y="411480"/>
                  </a:moveTo>
                  <a:lnTo>
                    <a:pt x="147890" y="411480"/>
                  </a:lnTo>
                  <a:lnTo>
                    <a:pt x="154424" y="417830"/>
                  </a:lnTo>
                  <a:lnTo>
                    <a:pt x="153953" y="417830"/>
                  </a:lnTo>
                  <a:lnTo>
                    <a:pt x="154791" y="419100"/>
                  </a:lnTo>
                  <a:lnTo>
                    <a:pt x="154916" y="417830"/>
                  </a:lnTo>
                  <a:lnTo>
                    <a:pt x="148382" y="411480"/>
                  </a:lnTo>
                  <a:close/>
                </a:path>
                <a:path w="366395" h="420370">
                  <a:moveTo>
                    <a:pt x="155419" y="375920"/>
                  </a:moveTo>
                  <a:lnTo>
                    <a:pt x="154916" y="375920"/>
                  </a:lnTo>
                  <a:lnTo>
                    <a:pt x="161461" y="382270"/>
                  </a:lnTo>
                  <a:lnTo>
                    <a:pt x="154916" y="389890"/>
                  </a:lnTo>
                  <a:lnTo>
                    <a:pt x="161461" y="396240"/>
                  </a:lnTo>
                  <a:lnTo>
                    <a:pt x="154916" y="403860"/>
                  </a:lnTo>
                  <a:lnTo>
                    <a:pt x="161461" y="411480"/>
                  </a:lnTo>
                  <a:lnTo>
                    <a:pt x="154916" y="417830"/>
                  </a:lnTo>
                  <a:lnTo>
                    <a:pt x="155115" y="419100"/>
                  </a:lnTo>
                  <a:lnTo>
                    <a:pt x="156298" y="419100"/>
                  </a:lnTo>
                  <a:lnTo>
                    <a:pt x="155419" y="417830"/>
                  </a:lnTo>
                  <a:lnTo>
                    <a:pt x="161953" y="411480"/>
                  </a:lnTo>
                  <a:lnTo>
                    <a:pt x="162455" y="411480"/>
                  </a:lnTo>
                  <a:lnTo>
                    <a:pt x="163544" y="410210"/>
                  </a:lnTo>
                  <a:lnTo>
                    <a:pt x="161953" y="410210"/>
                  </a:lnTo>
                  <a:lnTo>
                    <a:pt x="155419" y="403860"/>
                  </a:lnTo>
                  <a:lnTo>
                    <a:pt x="161953" y="397510"/>
                  </a:lnTo>
                  <a:lnTo>
                    <a:pt x="163544" y="397510"/>
                  </a:lnTo>
                  <a:lnTo>
                    <a:pt x="162455" y="396240"/>
                  </a:lnTo>
                  <a:lnTo>
                    <a:pt x="161953" y="396240"/>
                  </a:lnTo>
                  <a:lnTo>
                    <a:pt x="155419" y="389890"/>
                  </a:lnTo>
                  <a:lnTo>
                    <a:pt x="161953" y="383540"/>
                  </a:lnTo>
                  <a:lnTo>
                    <a:pt x="163544" y="383540"/>
                  </a:lnTo>
                  <a:lnTo>
                    <a:pt x="162455" y="382270"/>
                  </a:lnTo>
                  <a:lnTo>
                    <a:pt x="161953" y="382270"/>
                  </a:lnTo>
                  <a:lnTo>
                    <a:pt x="155419" y="375920"/>
                  </a:lnTo>
                  <a:close/>
                </a:path>
                <a:path w="366395" h="420370">
                  <a:moveTo>
                    <a:pt x="204674" y="411480"/>
                  </a:moveTo>
                  <a:lnTo>
                    <a:pt x="204171" y="411480"/>
                  </a:lnTo>
                  <a:lnTo>
                    <a:pt x="210716" y="417830"/>
                  </a:lnTo>
                  <a:lnTo>
                    <a:pt x="209826" y="419100"/>
                  </a:lnTo>
                  <a:lnTo>
                    <a:pt x="211019" y="419100"/>
                  </a:lnTo>
                  <a:lnTo>
                    <a:pt x="211208" y="417830"/>
                  </a:lnTo>
                  <a:lnTo>
                    <a:pt x="204674" y="411480"/>
                  </a:lnTo>
                  <a:close/>
                </a:path>
                <a:path w="366395" h="420370">
                  <a:moveTo>
                    <a:pt x="211710" y="375920"/>
                  </a:moveTo>
                  <a:lnTo>
                    <a:pt x="211208" y="375920"/>
                  </a:lnTo>
                  <a:lnTo>
                    <a:pt x="217742" y="382270"/>
                  </a:lnTo>
                  <a:lnTo>
                    <a:pt x="211208" y="389890"/>
                  </a:lnTo>
                  <a:lnTo>
                    <a:pt x="217752" y="396240"/>
                  </a:lnTo>
                  <a:lnTo>
                    <a:pt x="211208" y="403860"/>
                  </a:lnTo>
                  <a:lnTo>
                    <a:pt x="217752" y="411480"/>
                  </a:lnTo>
                  <a:lnTo>
                    <a:pt x="211208" y="417830"/>
                  </a:lnTo>
                  <a:lnTo>
                    <a:pt x="211344" y="419100"/>
                  </a:lnTo>
                  <a:lnTo>
                    <a:pt x="212182" y="417830"/>
                  </a:lnTo>
                  <a:lnTo>
                    <a:pt x="211710" y="417830"/>
                  </a:lnTo>
                  <a:lnTo>
                    <a:pt x="218244" y="411480"/>
                  </a:lnTo>
                  <a:lnTo>
                    <a:pt x="218747" y="411480"/>
                  </a:lnTo>
                  <a:lnTo>
                    <a:pt x="219836" y="410210"/>
                  </a:lnTo>
                  <a:lnTo>
                    <a:pt x="218244" y="410210"/>
                  </a:lnTo>
                  <a:lnTo>
                    <a:pt x="211710" y="403860"/>
                  </a:lnTo>
                  <a:lnTo>
                    <a:pt x="218244" y="397510"/>
                  </a:lnTo>
                  <a:lnTo>
                    <a:pt x="219836" y="397510"/>
                  </a:lnTo>
                  <a:lnTo>
                    <a:pt x="218747" y="396240"/>
                  </a:lnTo>
                  <a:lnTo>
                    <a:pt x="218244" y="396240"/>
                  </a:lnTo>
                  <a:lnTo>
                    <a:pt x="211710" y="389890"/>
                  </a:lnTo>
                  <a:lnTo>
                    <a:pt x="218244" y="383540"/>
                  </a:lnTo>
                  <a:lnTo>
                    <a:pt x="219836" y="383540"/>
                  </a:lnTo>
                  <a:lnTo>
                    <a:pt x="218747" y="382270"/>
                  </a:lnTo>
                  <a:lnTo>
                    <a:pt x="218244" y="382270"/>
                  </a:lnTo>
                  <a:lnTo>
                    <a:pt x="211710" y="375920"/>
                  </a:lnTo>
                  <a:close/>
                </a:path>
                <a:path w="366395" h="420370">
                  <a:moveTo>
                    <a:pt x="141346" y="375920"/>
                  </a:moveTo>
                  <a:lnTo>
                    <a:pt x="140854" y="375920"/>
                  </a:lnTo>
                  <a:lnTo>
                    <a:pt x="147388" y="382270"/>
                  </a:lnTo>
                  <a:lnTo>
                    <a:pt x="140854" y="389890"/>
                  </a:lnTo>
                  <a:lnTo>
                    <a:pt x="147388" y="396240"/>
                  </a:lnTo>
                  <a:lnTo>
                    <a:pt x="140854" y="403860"/>
                  </a:lnTo>
                  <a:lnTo>
                    <a:pt x="147388" y="411480"/>
                  </a:lnTo>
                  <a:lnTo>
                    <a:pt x="142435" y="415290"/>
                  </a:lnTo>
                  <a:lnTo>
                    <a:pt x="143231" y="416560"/>
                  </a:lnTo>
                  <a:lnTo>
                    <a:pt x="147890" y="411480"/>
                  </a:lnTo>
                  <a:lnTo>
                    <a:pt x="148382" y="411480"/>
                  </a:lnTo>
                  <a:lnTo>
                    <a:pt x="149471" y="410210"/>
                  </a:lnTo>
                  <a:lnTo>
                    <a:pt x="147890" y="410210"/>
                  </a:lnTo>
                  <a:lnTo>
                    <a:pt x="141346" y="403860"/>
                  </a:lnTo>
                  <a:lnTo>
                    <a:pt x="147880" y="397510"/>
                  </a:lnTo>
                  <a:lnTo>
                    <a:pt x="149471" y="397510"/>
                  </a:lnTo>
                  <a:lnTo>
                    <a:pt x="148382" y="396240"/>
                  </a:lnTo>
                  <a:lnTo>
                    <a:pt x="147890" y="396240"/>
                  </a:lnTo>
                  <a:lnTo>
                    <a:pt x="141346" y="389890"/>
                  </a:lnTo>
                  <a:lnTo>
                    <a:pt x="147880" y="383540"/>
                  </a:lnTo>
                  <a:lnTo>
                    <a:pt x="149471" y="383540"/>
                  </a:lnTo>
                  <a:lnTo>
                    <a:pt x="148382" y="382270"/>
                  </a:lnTo>
                  <a:lnTo>
                    <a:pt x="147890" y="382270"/>
                  </a:lnTo>
                  <a:lnTo>
                    <a:pt x="141346" y="375920"/>
                  </a:lnTo>
                  <a:close/>
                </a:path>
                <a:path w="366395" h="420370">
                  <a:moveTo>
                    <a:pt x="218747" y="411480"/>
                  </a:moveTo>
                  <a:lnTo>
                    <a:pt x="218244" y="411480"/>
                  </a:lnTo>
                  <a:lnTo>
                    <a:pt x="222904" y="416560"/>
                  </a:lnTo>
                  <a:lnTo>
                    <a:pt x="223699" y="415290"/>
                  </a:lnTo>
                  <a:lnTo>
                    <a:pt x="218747" y="411480"/>
                  </a:lnTo>
                  <a:close/>
                </a:path>
                <a:path w="366395" h="420370">
                  <a:moveTo>
                    <a:pt x="134310" y="411480"/>
                  </a:moveTo>
                  <a:lnTo>
                    <a:pt x="133817" y="411480"/>
                  </a:lnTo>
                  <a:lnTo>
                    <a:pt x="136655" y="414020"/>
                  </a:lnTo>
                  <a:lnTo>
                    <a:pt x="138069" y="414020"/>
                  </a:lnTo>
                  <a:lnTo>
                    <a:pt x="134310" y="411480"/>
                  </a:lnTo>
                  <a:close/>
                </a:path>
                <a:path w="366395" h="420370">
                  <a:moveTo>
                    <a:pt x="225773" y="375920"/>
                  </a:moveTo>
                  <a:lnTo>
                    <a:pt x="225281" y="375920"/>
                  </a:lnTo>
                  <a:lnTo>
                    <a:pt x="231814" y="382270"/>
                  </a:lnTo>
                  <a:lnTo>
                    <a:pt x="225281" y="389890"/>
                  </a:lnTo>
                  <a:lnTo>
                    <a:pt x="231814" y="396240"/>
                  </a:lnTo>
                  <a:lnTo>
                    <a:pt x="225281" y="403860"/>
                  </a:lnTo>
                  <a:lnTo>
                    <a:pt x="231814" y="411480"/>
                  </a:lnTo>
                  <a:lnTo>
                    <a:pt x="228066" y="414020"/>
                  </a:lnTo>
                  <a:lnTo>
                    <a:pt x="229479" y="414020"/>
                  </a:lnTo>
                  <a:lnTo>
                    <a:pt x="232317" y="411480"/>
                  </a:lnTo>
                  <a:lnTo>
                    <a:pt x="232820" y="411480"/>
                  </a:lnTo>
                  <a:lnTo>
                    <a:pt x="233909" y="410210"/>
                  </a:lnTo>
                  <a:lnTo>
                    <a:pt x="232317" y="410210"/>
                  </a:lnTo>
                  <a:lnTo>
                    <a:pt x="225783" y="403860"/>
                  </a:lnTo>
                  <a:lnTo>
                    <a:pt x="232317" y="397510"/>
                  </a:lnTo>
                  <a:lnTo>
                    <a:pt x="233900" y="397510"/>
                  </a:lnTo>
                  <a:lnTo>
                    <a:pt x="232809" y="396240"/>
                  </a:lnTo>
                  <a:lnTo>
                    <a:pt x="232317" y="396240"/>
                  </a:lnTo>
                  <a:lnTo>
                    <a:pt x="225783" y="389890"/>
                  </a:lnTo>
                  <a:lnTo>
                    <a:pt x="232317" y="383540"/>
                  </a:lnTo>
                  <a:lnTo>
                    <a:pt x="233909" y="383540"/>
                  </a:lnTo>
                  <a:lnTo>
                    <a:pt x="232820" y="382270"/>
                  </a:lnTo>
                  <a:lnTo>
                    <a:pt x="232317" y="382270"/>
                  </a:lnTo>
                  <a:lnTo>
                    <a:pt x="225773" y="375920"/>
                  </a:lnTo>
                  <a:close/>
                </a:path>
                <a:path w="366395" h="420370">
                  <a:moveTo>
                    <a:pt x="127273" y="375920"/>
                  </a:moveTo>
                  <a:lnTo>
                    <a:pt x="126781" y="375920"/>
                  </a:lnTo>
                  <a:lnTo>
                    <a:pt x="133315" y="382270"/>
                  </a:lnTo>
                  <a:lnTo>
                    <a:pt x="126781" y="389890"/>
                  </a:lnTo>
                  <a:lnTo>
                    <a:pt x="133315" y="396240"/>
                  </a:lnTo>
                  <a:lnTo>
                    <a:pt x="126781" y="403860"/>
                  </a:lnTo>
                  <a:lnTo>
                    <a:pt x="133315" y="411480"/>
                  </a:lnTo>
                  <a:lnTo>
                    <a:pt x="131598" y="412750"/>
                  </a:lnTo>
                  <a:lnTo>
                    <a:pt x="132331" y="412750"/>
                  </a:lnTo>
                  <a:lnTo>
                    <a:pt x="133817" y="411480"/>
                  </a:lnTo>
                  <a:lnTo>
                    <a:pt x="134310" y="411480"/>
                  </a:lnTo>
                  <a:lnTo>
                    <a:pt x="135400" y="410210"/>
                  </a:lnTo>
                  <a:lnTo>
                    <a:pt x="133817" y="410210"/>
                  </a:lnTo>
                  <a:lnTo>
                    <a:pt x="127273" y="403860"/>
                  </a:lnTo>
                  <a:lnTo>
                    <a:pt x="133817" y="397510"/>
                  </a:lnTo>
                  <a:lnTo>
                    <a:pt x="135400" y="397510"/>
                  </a:lnTo>
                  <a:lnTo>
                    <a:pt x="134310" y="396240"/>
                  </a:lnTo>
                  <a:lnTo>
                    <a:pt x="133817" y="396240"/>
                  </a:lnTo>
                  <a:lnTo>
                    <a:pt x="127273" y="389890"/>
                  </a:lnTo>
                  <a:lnTo>
                    <a:pt x="133817" y="383540"/>
                  </a:lnTo>
                  <a:lnTo>
                    <a:pt x="135400" y="383540"/>
                  </a:lnTo>
                  <a:lnTo>
                    <a:pt x="134310" y="382270"/>
                  </a:lnTo>
                  <a:lnTo>
                    <a:pt x="133817" y="382270"/>
                  </a:lnTo>
                  <a:lnTo>
                    <a:pt x="127273" y="375920"/>
                  </a:lnTo>
                  <a:close/>
                </a:path>
                <a:path w="366395" h="420370">
                  <a:moveTo>
                    <a:pt x="232820" y="411480"/>
                  </a:moveTo>
                  <a:lnTo>
                    <a:pt x="232317" y="411480"/>
                  </a:lnTo>
                  <a:lnTo>
                    <a:pt x="233793" y="412750"/>
                  </a:lnTo>
                  <a:lnTo>
                    <a:pt x="234537" y="412750"/>
                  </a:lnTo>
                  <a:lnTo>
                    <a:pt x="232820" y="411480"/>
                  </a:lnTo>
                  <a:close/>
                </a:path>
                <a:path w="366395" h="420370">
                  <a:moveTo>
                    <a:pt x="135400" y="397510"/>
                  </a:moveTo>
                  <a:lnTo>
                    <a:pt x="133817" y="397510"/>
                  </a:lnTo>
                  <a:lnTo>
                    <a:pt x="140351" y="403860"/>
                  </a:lnTo>
                  <a:lnTo>
                    <a:pt x="133817" y="410210"/>
                  </a:lnTo>
                  <a:lnTo>
                    <a:pt x="135400" y="410210"/>
                  </a:lnTo>
                  <a:lnTo>
                    <a:pt x="140854" y="403860"/>
                  </a:lnTo>
                  <a:lnTo>
                    <a:pt x="135400" y="397510"/>
                  </a:lnTo>
                  <a:close/>
                </a:path>
                <a:path w="366395" h="420370">
                  <a:moveTo>
                    <a:pt x="149471" y="397510"/>
                  </a:moveTo>
                  <a:lnTo>
                    <a:pt x="147880" y="397510"/>
                  </a:lnTo>
                  <a:lnTo>
                    <a:pt x="154424" y="403860"/>
                  </a:lnTo>
                  <a:lnTo>
                    <a:pt x="147890" y="410210"/>
                  </a:lnTo>
                  <a:lnTo>
                    <a:pt x="149471" y="410210"/>
                  </a:lnTo>
                  <a:lnTo>
                    <a:pt x="154916" y="403860"/>
                  </a:lnTo>
                  <a:lnTo>
                    <a:pt x="149471" y="397510"/>
                  </a:lnTo>
                  <a:close/>
                </a:path>
                <a:path w="366395" h="420370">
                  <a:moveTo>
                    <a:pt x="163544" y="397510"/>
                  </a:moveTo>
                  <a:lnTo>
                    <a:pt x="161953" y="397510"/>
                  </a:lnTo>
                  <a:lnTo>
                    <a:pt x="168497" y="403860"/>
                  </a:lnTo>
                  <a:lnTo>
                    <a:pt x="161953" y="410210"/>
                  </a:lnTo>
                  <a:lnTo>
                    <a:pt x="163544" y="410210"/>
                  </a:lnTo>
                  <a:lnTo>
                    <a:pt x="168989" y="403860"/>
                  </a:lnTo>
                  <a:lnTo>
                    <a:pt x="163544" y="397510"/>
                  </a:lnTo>
                  <a:close/>
                </a:path>
                <a:path w="366395" h="420370">
                  <a:moveTo>
                    <a:pt x="177617" y="397510"/>
                  </a:moveTo>
                  <a:lnTo>
                    <a:pt x="176026" y="397510"/>
                  </a:lnTo>
                  <a:lnTo>
                    <a:pt x="182570" y="403860"/>
                  </a:lnTo>
                  <a:lnTo>
                    <a:pt x="176026" y="410210"/>
                  </a:lnTo>
                  <a:lnTo>
                    <a:pt x="177617" y="410210"/>
                  </a:lnTo>
                  <a:lnTo>
                    <a:pt x="183062" y="403860"/>
                  </a:lnTo>
                  <a:lnTo>
                    <a:pt x="177617" y="397510"/>
                  </a:lnTo>
                  <a:close/>
                </a:path>
                <a:path w="366395" h="420370">
                  <a:moveTo>
                    <a:pt x="191690" y="397510"/>
                  </a:moveTo>
                  <a:lnTo>
                    <a:pt x="190098" y="397510"/>
                  </a:lnTo>
                  <a:lnTo>
                    <a:pt x="196643" y="403860"/>
                  </a:lnTo>
                  <a:lnTo>
                    <a:pt x="190098" y="410210"/>
                  </a:lnTo>
                  <a:lnTo>
                    <a:pt x="191690" y="410210"/>
                  </a:lnTo>
                  <a:lnTo>
                    <a:pt x="197135" y="403860"/>
                  </a:lnTo>
                  <a:lnTo>
                    <a:pt x="191690" y="397510"/>
                  </a:lnTo>
                  <a:close/>
                </a:path>
                <a:path w="366395" h="420370">
                  <a:moveTo>
                    <a:pt x="205763" y="397510"/>
                  </a:moveTo>
                  <a:lnTo>
                    <a:pt x="204171" y="397510"/>
                  </a:lnTo>
                  <a:lnTo>
                    <a:pt x="210716" y="403860"/>
                  </a:lnTo>
                  <a:lnTo>
                    <a:pt x="204171" y="410210"/>
                  </a:lnTo>
                  <a:lnTo>
                    <a:pt x="205763" y="410210"/>
                  </a:lnTo>
                  <a:lnTo>
                    <a:pt x="211208" y="403860"/>
                  </a:lnTo>
                  <a:lnTo>
                    <a:pt x="205763" y="397510"/>
                  </a:lnTo>
                  <a:close/>
                </a:path>
                <a:path w="366395" h="420370">
                  <a:moveTo>
                    <a:pt x="219836" y="397510"/>
                  </a:moveTo>
                  <a:lnTo>
                    <a:pt x="218244" y="397510"/>
                  </a:lnTo>
                  <a:lnTo>
                    <a:pt x="224778" y="403860"/>
                  </a:lnTo>
                  <a:lnTo>
                    <a:pt x="218244" y="410210"/>
                  </a:lnTo>
                  <a:lnTo>
                    <a:pt x="219836" y="410210"/>
                  </a:lnTo>
                  <a:lnTo>
                    <a:pt x="225281" y="403860"/>
                  </a:lnTo>
                  <a:lnTo>
                    <a:pt x="219836" y="397510"/>
                  </a:lnTo>
                  <a:close/>
                </a:path>
                <a:path w="366395" h="420370">
                  <a:moveTo>
                    <a:pt x="233900" y="397510"/>
                  </a:moveTo>
                  <a:lnTo>
                    <a:pt x="232317" y="397510"/>
                  </a:lnTo>
                  <a:lnTo>
                    <a:pt x="238851" y="403860"/>
                  </a:lnTo>
                  <a:lnTo>
                    <a:pt x="232317" y="410210"/>
                  </a:lnTo>
                  <a:lnTo>
                    <a:pt x="233909" y="410210"/>
                  </a:lnTo>
                  <a:lnTo>
                    <a:pt x="239353" y="403860"/>
                  </a:lnTo>
                  <a:lnTo>
                    <a:pt x="233900" y="397510"/>
                  </a:lnTo>
                  <a:close/>
                </a:path>
                <a:path w="366395" h="420370">
                  <a:moveTo>
                    <a:pt x="121327" y="397510"/>
                  </a:moveTo>
                  <a:lnTo>
                    <a:pt x="119745" y="397510"/>
                  </a:lnTo>
                  <a:lnTo>
                    <a:pt x="126278" y="403860"/>
                  </a:lnTo>
                  <a:lnTo>
                    <a:pt x="121347" y="408940"/>
                  </a:lnTo>
                  <a:lnTo>
                    <a:pt x="122048" y="408940"/>
                  </a:lnTo>
                  <a:lnTo>
                    <a:pt x="126781" y="403860"/>
                  </a:lnTo>
                  <a:lnTo>
                    <a:pt x="121327" y="397510"/>
                  </a:lnTo>
                  <a:close/>
                </a:path>
                <a:path w="366395" h="420370">
                  <a:moveTo>
                    <a:pt x="239856" y="375920"/>
                  </a:moveTo>
                  <a:lnTo>
                    <a:pt x="239353" y="375920"/>
                  </a:lnTo>
                  <a:lnTo>
                    <a:pt x="245887" y="382270"/>
                  </a:lnTo>
                  <a:lnTo>
                    <a:pt x="239353" y="389890"/>
                  </a:lnTo>
                  <a:lnTo>
                    <a:pt x="245887" y="396240"/>
                  </a:lnTo>
                  <a:lnTo>
                    <a:pt x="239353" y="403860"/>
                  </a:lnTo>
                  <a:lnTo>
                    <a:pt x="244076" y="408940"/>
                  </a:lnTo>
                  <a:lnTo>
                    <a:pt x="244788" y="408940"/>
                  </a:lnTo>
                  <a:lnTo>
                    <a:pt x="239856" y="403860"/>
                  </a:lnTo>
                  <a:lnTo>
                    <a:pt x="246390" y="397510"/>
                  </a:lnTo>
                  <a:lnTo>
                    <a:pt x="247981" y="397510"/>
                  </a:lnTo>
                  <a:lnTo>
                    <a:pt x="246893" y="396240"/>
                  </a:lnTo>
                  <a:lnTo>
                    <a:pt x="246390" y="396240"/>
                  </a:lnTo>
                  <a:lnTo>
                    <a:pt x="239856" y="389890"/>
                  </a:lnTo>
                  <a:lnTo>
                    <a:pt x="246390" y="383540"/>
                  </a:lnTo>
                  <a:lnTo>
                    <a:pt x="247981" y="383540"/>
                  </a:lnTo>
                  <a:lnTo>
                    <a:pt x="246893" y="382270"/>
                  </a:lnTo>
                  <a:lnTo>
                    <a:pt x="246390" y="382270"/>
                  </a:lnTo>
                  <a:lnTo>
                    <a:pt x="239856" y="375920"/>
                  </a:lnTo>
                  <a:close/>
                </a:path>
                <a:path w="366395" h="420370">
                  <a:moveTo>
                    <a:pt x="113200" y="375920"/>
                  </a:moveTo>
                  <a:lnTo>
                    <a:pt x="112708" y="375920"/>
                  </a:lnTo>
                  <a:lnTo>
                    <a:pt x="119242" y="382270"/>
                  </a:lnTo>
                  <a:lnTo>
                    <a:pt x="112708" y="389890"/>
                  </a:lnTo>
                  <a:lnTo>
                    <a:pt x="119242" y="396240"/>
                  </a:lnTo>
                  <a:lnTo>
                    <a:pt x="112708" y="403860"/>
                  </a:lnTo>
                  <a:lnTo>
                    <a:pt x="113839" y="405130"/>
                  </a:lnTo>
                  <a:lnTo>
                    <a:pt x="115713" y="406400"/>
                  </a:lnTo>
                  <a:lnTo>
                    <a:pt x="113200" y="403860"/>
                  </a:lnTo>
                  <a:lnTo>
                    <a:pt x="119745" y="397510"/>
                  </a:lnTo>
                  <a:lnTo>
                    <a:pt x="121327" y="397510"/>
                  </a:lnTo>
                  <a:lnTo>
                    <a:pt x="120237" y="396240"/>
                  </a:lnTo>
                  <a:lnTo>
                    <a:pt x="119745" y="396240"/>
                  </a:lnTo>
                  <a:lnTo>
                    <a:pt x="113200" y="389890"/>
                  </a:lnTo>
                  <a:lnTo>
                    <a:pt x="119745" y="383540"/>
                  </a:lnTo>
                  <a:lnTo>
                    <a:pt x="121327" y="383540"/>
                  </a:lnTo>
                  <a:lnTo>
                    <a:pt x="120237" y="382270"/>
                  </a:lnTo>
                  <a:lnTo>
                    <a:pt x="119745" y="382270"/>
                  </a:lnTo>
                  <a:lnTo>
                    <a:pt x="113200" y="375920"/>
                  </a:lnTo>
                  <a:close/>
                </a:path>
                <a:path w="366395" h="420370">
                  <a:moveTo>
                    <a:pt x="247981" y="397510"/>
                  </a:moveTo>
                  <a:lnTo>
                    <a:pt x="246390" y="397510"/>
                  </a:lnTo>
                  <a:lnTo>
                    <a:pt x="252924" y="403860"/>
                  </a:lnTo>
                  <a:lnTo>
                    <a:pt x="250421" y="406400"/>
                  </a:lnTo>
                  <a:lnTo>
                    <a:pt x="252295" y="405130"/>
                  </a:lnTo>
                  <a:lnTo>
                    <a:pt x="253426" y="403860"/>
                  </a:lnTo>
                  <a:lnTo>
                    <a:pt x="247981" y="397510"/>
                  </a:lnTo>
                  <a:close/>
                </a:path>
                <a:path w="366395" h="420370">
                  <a:moveTo>
                    <a:pt x="107255" y="397510"/>
                  </a:moveTo>
                  <a:lnTo>
                    <a:pt x="105672" y="397510"/>
                  </a:lnTo>
                  <a:lnTo>
                    <a:pt x="112206" y="403860"/>
                  </a:lnTo>
                  <a:lnTo>
                    <a:pt x="111630" y="403860"/>
                  </a:lnTo>
                  <a:lnTo>
                    <a:pt x="112300" y="405130"/>
                  </a:lnTo>
                  <a:lnTo>
                    <a:pt x="112708" y="403860"/>
                  </a:lnTo>
                  <a:lnTo>
                    <a:pt x="107255" y="397510"/>
                  </a:lnTo>
                  <a:close/>
                </a:path>
                <a:path w="366395" h="420370">
                  <a:moveTo>
                    <a:pt x="254505" y="403860"/>
                  </a:moveTo>
                  <a:lnTo>
                    <a:pt x="253426" y="403860"/>
                  </a:lnTo>
                  <a:lnTo>
                    <a:pt x="253835" y="405130"/>
                  </a:lnTo>
                  <a:lnTo>
                    <a:pt x="254505" y="403860"/>
                  </a:lnTo>
                  <a:close/>
                </a:path>
                <a:path w="366395" h="420370">
                  <a:moveTo>
                    <a:pt x="253929" y="375920"/>
                  </a:moveTo>
                  <a:lnTo>
                    <a:pt x="253426" y="375920"/>
                  </a:lnTo>
                  <a:lnTo>
                    <a:pt x="259960" y="382270"/>
                  </a:lnTo>
                  <a:lnTo>
                    <a:pt x="253510" y="388620"/>
                  </a:lnTo>
                  <a:lnTo>
                    <a:pt x="253426" y="389890"/>
                  </a:lnTo>
                  <a:lnTo>
                    <a:pt x="259960" y="396240"/>
                  </a:lnTo>
                  <a:lnTo>
                    <a:pt x="253521" y="403860"/>
                  </a:lnTo>
                  <a:lnTo>
                    <a:pt x="253929" y="403860"/>
                  </a:lnTo>
                  <a:lnTo>
                    <a:pt x="260463" y="397510"/>
                  </a:lnTo>
                  <a:lnTo>
                    <a:pt x="261876" y="397510"/>
                  </a:lnTo>
                  <a:lnTo>
                    <a:pt x="260955" y="396240"/>
                  </a:lnTo>
                  <a:lnTo>
                    <a:pt x="260463" y="396240"/>
                  </a:lnTo>
                  <a:lnTo>
                    <a:pt x="253929" y="389890"/>
                  </a:lnTo>
                  <a:lnTo>
                    <a:pt x="260463" y="383540"/>
                  </a:lnTo>
                  <a:lnTo>
                    <a:pt x="262054" y="383540"/>
                  </a:lnTo>
                  <a:lnTo>
                    <a:pt x="260965" y="382270"/>
                  </a:lnTo>
                  <a:lnTo>
                    <a:pt x="260463" y="382270"/>
                  </a:lnTo>
                  <a:lnTo>
                    <a:pt x="253929" y="375920"/>
                  </a:lnTo>
                  <a:close/>
                </a:path>
                <a:path w="366395" h="420370">
                  <a:moveTo>
                    <a:pt x="99127" y="375920"/>
                  </a:moveTo>
                  <a:lnTo>
                    <a:pt x="98635" y="375920"/>
                  </a:lnTo>
                  <a:lnTo>
                    <a:pt x="105169" y="382270"/>
                  </a:lnTo>
                  <a:lnTo>
                    <a:pt x="98635" y="389890"/>
                  </a:lnTo>
                  <a:lnTo>
                    <a:pt x="105169" y="396240"/>
                  </a:lnTo>
                  <a:lnTo>
                    <a:pt x="102405" y="400050"/>
                  </a:lnTo>
                  <a:lnTo>
                    <a:pt x="103043" y="400050"/>
                  </a:lnTo>
                  <a:lnTo>
                    <a:pt x="105672" y="397510"/>
                  </a:lnTo>
                  <a:lnTo>
                    <a:pt x="107255" y="397510"/>
                  </a:lnTo>
                  <a:lnTo>
                    <a:pt x="106164" y="396240"/>
                  </a:lnTo>
                  <a:lnTo>
                    <a:pt x="105672" y="396240"/>
                  </a:lnTo>
                  <a:lnTo>
                    <a:pt x="99127" y="389890"/>
                  </a:lnTo>
                  <a:lnTo>
                    <a:pt x="105672" y="383540"/>
                  </a:lnTo>
                  <a:lnTo>
                    <a:pt x="107255" y="383540"/>
                  </a:lnTo>
                  <a:lnTo>
                    <a:pt x="106164" y="382270"/>
                  </a:lnTo>
                  <a:lnTo>
                    <a:pt x="105672" y="382270"/>
                  </a:lnTo>
                  <a:lnTo>
                    <a:pt x="99127" y="375920"/>
                  </a:lnTo>
                  <a:close/>
                </a:path>
                <a:path w="366395" h="420370">
                  <a:moveTo>
                    <a:pt x="261876" y="397510"/>
                  </a:moveTo>
                  <a:lnTo>
                    <a:pt x="260463" y="397510"/>
                  </a:lnTo>
                  <a:lnTo>
                    <a:pt x="263091" y="400050"/>
                  </a:lnTo>
                  <a:lnTo>
                    <a:pt x="263719" y="400050"/>
                  </a:lnTo>
                  <a:lnTo>
                    <a:pt x="261876" y="397510"/>
                  </a:lnTo>
                  <a:close/>
                </a:path>
                <a:path w="366395" h="420370">
                  <a:moveTo>
                    <a:pt x="107255" y="383540"/>
                  </a:moveTo>
                  <a:lnTo>
                    <a:pt x="105672" y="383540"/>
                  </a:lnTo>
                  <a:lnTo>
                    <a:pt x="112206" y="389890"/>
                  </a:lnTo>
                  <a:lnTo>
                    <a:pt x="105672" y="396240"/>
                  </a:lnTo>
                  <a:lnTo>
                    <a:pt x="106164" y="396240"/>
                  </a:lnTo>
                  <a:lnTo>
                    <a:pt x="112708" y="389890"/>
                  </a:lnTo>
                  <a:lnTo>
                    <a:pt x="107255" y="383540"/>
                  </a:lnTo>
                  <a:close/>
                </a:path>
                <a:path w="366395" h="420370">
                  <a:moveTo>
                    <a:pt x="121327" y="383540"/>
                  </a:moveTo>
                  <a:lnTo>
                    <a:pt x="119745" y="383540"/>
                  </a:lnTo>
                  <a:lnTo>
                    <a:pt x="126278" y="389890"/>
                  </a:lnTo>
                  <a:lnTo>
                    <a:pt x="119745" y="396240"/>
                  </a:lnTo>
                  <a:lnTo>
                    <a:pt x="120237" y="396240"/>
                  </a:lnTo>
                  <a:lnTo>
                    <a:pt x="126781" y="389890"/>
                  </a:lnTo>
                  <a:lnTo>
                    <a:pt x="121327" y="383540"/>
                  </a:lnTo>
                  <a:close/>
                </a:path>
                <a:path w="366395" h="420370">
                  <a:moveTo>
                    <a:pt x="135400" y="383540"/>
                  </a:moveTo>
                  <a:lnTo>
                    <a:pt x="133817" y="383540"/>
                  </a:lnTo>
                  <a:lnTo>
                    <a:pt x="140351" y="389890"/>
                  </a:lnTo>
                  <a:lnTo>
                    <a:pt x="133817" y="396240"/>
                  </a:lnTo>
                  <a:lnTo>
                    <a:pt x="134310" y="396240"/>
                  </a:lnTo>
                  <a:lnTo>
                    <a:pt x="140854" y="389890"/>
                  </a:lnTo>
                  <a:lnTo>
                    <a:pt x="135400" y="383540"/>
                  </a:lnTo>
                  <a:close/>
                </a:path>
                <a:path w="366395" h="420370">
                  <a:moveTo>
                    <a:pt x="149471" y="383540"/>
                  </a:moveTo>
                  <a:lnTo>
                    <a:pt x="147880" y="383540"/>
                  </a:lnTo>
                  <a:lnTo>
                    <a:pt x="154424" y="389890"/>
                  </a:lnTo>
                  <a:lnTo>
                    <a:pt x="147890" y="396240"/>
                  </a:lnTo>
                  <a:lnTo>
                    <a:pt x="148382" y="396240"/>
                  </a:lnTo>
                  <a:lnTo>
                    <a:pt x="154916" y="389890"/>
                  </a:lnTo>
                  <a:lnTo>
                    <a:pt x="149471" y="383540"/>
                  </a:lnTo>
                  <a:close/>
                </a:path>
                <a:path w="366395" h="420370">
                  <a:moveTo>
                    <a:pt x="163544" y="383540"/>
                  </a:moveTo>
                  <a:lnTo>
                    <a:pt x="161953" y="383540"/>
                  </a:lnTo>
                  <a:lnTo>
                    <a:pt x="168497" y="389890"/>
                  </a:lnTo>
                  <a:lnTo>
                    <a:pt x="161953" y="396240"/>
                  </a:lnTo>
                  <a:lnTo>
                    <a:pt x="162455" y="396240"/>
                  </a:lnTo>
                  <a:lnTo>
                    <a:pt x="168989" y="389890"/>
                  </a:lnTo>
                  <a:lnTo>
                    <a:pt x="163544" y="383540"/>
                  </a:lnTo>
                  <a:close/>
                </a:path>
                <a:path w="366395" h="420370">
                  <a:moveTo>
                    <a:pt x="177617" y="383540"/>
                  </a:moveTo>
                  <a:lnTo>
                    <a:pt x="176026" y="383540"/>
                  </a:lnTo>
                  <a:lnTo>
                    <a:pt x="182570" y="389890"/>
                  </a:lnTo>
                  <a:lnTo>
                    <a:pt x="176026" y="396240"/>
                  </a:lnTo>
                  <a:lnTo>
                    <a:pt x="176528" y="396240"/>
                  </a:lnTo>
                  <a:lnTo>
                    <a:pt x="183062" y="389890"/>
                  </a:lnTo>
                  <a:lnTo>
                    <a:pt x="177617" y="383540"/>
                  </a:lnTo>
                  <a:close/>
                </a:path>
                <a:path w="366395" h="420370">
                  <a:moveTo>
                    <a:pt x="191690" y="383540"/>
                  </a:moveTo>
                  <a:lnTo>
                    <a:pt x="190098" y="383540"/>
                  </a:lnTo>
                  <a:lnTo>
                    <a:pt x="196643" y="389890"/>
                  </a:lnTo>
                  <a:lnTo>
                    <a:pt x="190098" y="396240"/>
                  </a:lnTo>
                  <a:lnTo>
                    <a:pt x="190601" y="396240"/>
                  </a:lnTo>
                  <a:lnTo>
                    <a:pt x="197135" y="389890"/>
                  </a:lnTo>
                  <a:lnTo>
                    <a:pt x="191690" y="383540"/>
                  </a:lnTo>
                  <a:close/>
                </a:path>
                <a:path w="366395" h="420370">
                  <a:moveTo>
                    <a:pt x="205763" y="383540"/>
                  </a:moveTo>
                  <a:lnTo>
                    <a:pt x="204171" y="383540"/>
                  </a:lnTo>
                  <a:lnTo>
                    <a:pt x="210716" y="389890"/>
                  </a:lnTo>
                  <a:lnTo>
                    <a:pt x="204171" y="396240"/>
                  </a:lnTo>
                  <a:lnTo>
                    <a:pt x="204674" y="396240"/>
                  </a:lnTo>
                  <a:lnTo>
                    <a:pt x="211208" y="389890"/>
                  </a:lnTo>
                  <a:lnTo>
                    <a:pt x="205763" y="383540"/>
                  </a:lnTo>
                  <a:close/>
                </a:path>
                <a:path w="366395" h="420370">
                  <a:moveTo>
                    <a:pt x="219836" y="383540"/>
                  </a:moveTo>
                  <a:lnTo>
                    <a:pt x="218244" y="383540"/>
                  </a:lnTo>
                  <a:lnTo>
                    <a:pt x="224778" y="389890"/>
                  </a:lnTo>
                  <a:lnTo>
                    <a:pt x="218244" y="396240"/>
                  </a:lnTo>
                  <a:lnTo>
                    <a:pt x="218747" y="396240"/>
                  </a:lnTo>
                  <a:lnTo>
                    <a:pt x="225281" y="389890"/>
                  </a:lnTo>
                  <a:lnTo>
                    <a:pt x="219836" y="383540"/>
                  </a:lnTo>
                  <a:close/>
                </a:path>
                <a:path w="366395" h="420370">
                  <a:moveTo>
                    <a:pt x="233909" y="383540"/>
                  </a:moveTo>
                  <a:lnTo>
                    <a:pt x="232317" y="383540"/>
                  </a:lnTo>
                  <a:lnTo>
                    <a:pt x="238851" y="389890"/>
                  </a:lnTo>
                  <a:lnTo>
                    <a:pt x="232317" y="396240"/>
                  </a:lnTo>
                  <a:lnTo>
                    <a:pt x="232809" y="396240"/>
                  </a:lnTo>
                  <a:lnTo>
                    <a:pt x="239333" y="389890"/>
                  </a:lnTo>
                  <a:lnTo>
                    <a:pt x="233909" y="383540"/>
                  </a:lnTo>
                  <a:close/>
                </a:path>
                <a:path w="366395" h="420370">
                  <a:moveTo>
                    <a:pt x="247981" y="383540"/>
                  </a:moveTo>
                  <a:lnTo>
                    <a:pt x="246390" y="383540"/>
                  </a:lnTo>
                  <a:lnTo>
                    <a:pt x="252924" y="389890"/>
                  </a:lnTo>
                  <a:lnTo>
                    <a:pt x="246390" y="396240"/>
                  </a:lnTo>
                  <a:lnTo>
                    <a:pt x="246893" y="396240"/>
                  </a:lnTo>
                  <a:lnTo>
                    <a:pt x="253426" y="389890"/>
                  </a:lnTo>
                  <a:lnTo>
                    <a:pt x="247981" y="383540"/>
                  </a:lnTo>
                  <a:close/>
                </a:path>
                <a:path w="366395" h="420370">
                  <a:moveTo>
                    <a:pt x="262054" y="383540"/>
                  </a:moveTo>
                  <a:lnTo>
                    <a:pt x="260463" y="383540"/>
                  </a:lnTo>
                  <a:lnTo>
                    <a:pt x="266997" y="389890"/>
                  </a:lnTo>
                  <a:lnTo>
                    <a:pt x="260463" y="396240"/>
                  </a:lnTo>
                  <a:lnTo>
                    <a:pt x="260955" y="396240"/>
                  </a:lnTo>
                  <a:lnTo>
                    <a:pt x="267499" y="389890"/>
                  </a:lnTo>
                  <a:lnTo>
                    <a:pt x="262054" y="383540"/>
                  </a:lnTo>
                  <a:close/>
                </a:path>
                <a:path w="366395" h="420370">
                  <a:moveTo>
                    <a:pt x="93182" y="383540"/>
                  </a:moveTo>
                  <a:lnTo>
                    <a:pt x="91599" y="383540"/>
                  </a:lnTo>
                  <a:lnTo>
                    <a:pt x="98133" y="389890"/>
                  </a:lnTo>
                  <a:lnTo>
                    <a:pt x="93630" y="393700"/>
                  </a:lnTo>
                  <a:lnTo>
                    <a:pt x="94237" y="394970"/>
                  </a:lnTo>
                  <a:lnTo>
                    <a:pt x="98635" y="389890"/>
                  </a:lnTo>
                  <a:lnTo>
                    <a:pt x="93182" y="383540"/>
                  </a:lnTo>
                  <a:close/>
                </a:path>
                <a:path w="366395" h="420370">
                  <a:moveTo>
                    <a:pt x="267991" y="375920"/>
                  </a:moveTo>
                  <a:lnTo>
                    <a:pt x="267499" y="375920"/>
                  </a:lnTo>
                  <a:lnTo>
                    <a:pt x="274033" y="382270"/>
                  </a:lnTo>
                  <a:lnTo>
                    <a:pt x="267499" y="389890"/>
                  </a:lnTo>
                  <a:lnTo>
                    <a:pt x="271887" y="394970"/>
                  </a:lnTo>
                  <a:lnTo>
                    <a:pt x="272494" y="393700"/>
                  </a:lnTo>
                  <a:lnTo>
                    <a:pt x="268002" y="389890"/>
                  </a:lnTo>
                  <a:lnTo>
                    <a:pt x="274536" y="383540"/>
                  </a:lnTo>
                  <a:lnTo>
                    <a:pt x="276192" y="383540"/>
                  </a:lnTo>
                  <a:lnTo>
                    <a:pt x="275028" y="382270"/>
                  </a:lnTo>
                  <a:lnTo>
                    <a:pt x="274536" y="382270"/>
                  </a:lnTo>
                  <a:lnTo>
                    <a:pt x="267991" y="375920"/>
                  </a:lnTo>
                  <a:close/>
                </a:path>
                <a:path w="366395" h="420370">
                  <a:moveTo>
                    <a:pt x="85065" y="375920"/>
                  </a:moveTo>
                  <a:lnTo>
                    <a:pt x="84562" y="375920"/>
                  </a:lnTo>
                  <a:lnTo>
                    <a:pt x="91096" y="382270"/>
                  </a:lnTo>
                  <a:lnTo>
                    <a:pt x="85285" y="388620"/>
                  </a:lnTo>
                  <a:lnTo>
                    <a:pt x="85861" y="388620"/>
                  </a:lnTo>
                  <a:lnTo>
                    <a:pt x="91599" y="383540"/>
                  </a:lnTo>
                  <a:lnTo>
                    <a:pt x="93182" y="383540"/>
                  </a:lnTo>
                  <a:lnTo>
                    <a:pt x="92091" y="382270"/>
                  </a:lnTo>
                  <a:lnTo>
                    <a:pt x="91599" y="382270"/>
                  </a:lnTo>
                  <a:lnTo>
                    <a:pt x="85065" y="375920"/>
                  </a:lnTo>
                  <a:close/>
                </a:path>
                <a:path w="366395" h="420370">
                  <a:moveTo>
                    <a:pt x="276192" y="383540"/>
                  </a:moveTo>
                  <a:lnTo>
                    <a:pt x="274536" y="383540"/>
                  </a:lnTo>
                  <a:lnTo>
                    <a:pt x="280274" y="388620"/>
                  </a:lnTo>
                  <a:lnTo>
                    <a:pt x="280850" y="388620"/>
                  </a:lnTo>
                  <a:lnTo>
                    <a:pt x="276192" y="383540"/>
                  </a:lnTo>
                  <a:close/>
                </a:path>
                <a:path w="366395" h="420370">
                  <a:moveTo>
                    <a:pt x="79335" y="369570"/>
                  </a:moveTo>
                  <a:lnTo>
                    <a:pt x="77526" y="369570"/>
                  </a:lnTo>
                  <a:lnTo>
                    <a:pt x="84060" y="375920"/>
                  </a:lnTo>
                  <a:lnTo>
                    <a:pt x="77526" y="382270"/>
                  </a:lnTo>
                  <a:lnTo>
                    <a:pt x="79285" y="383540"/>
                  </a:lnTo>
                  <a:lnTo>
                    <a:pt x="78018" y="382270"/>
                  </a:lnTo>
                  <a:lnTo>
                    <a:pt x="84562" y="375920"/>
                  </a:lnTo>
                  <a:lnTo>
                    <a:pt x="85065" y="375920"/>
                  </a:lnTo>
                  <a:lnTo>
                    <a:pt x="86372" y="374650"/>
                  </a:lnTo>
                  <a:lnTo>
                    <a:pt x="84562" y="374650"/>
                  </a:lnTo>
                  <a:lnTo>
                    <a:pt x="79335" y="369570"/>
                  </a:lnTo>
                  <a:close/>
                </a:path>
                <a:path w="366395" h="420370">
                  <a:moveTo>
                    <a:pt x="282064" y="375920"/>
                  </a:moveTo>
                  <a:lnTo>
                    <a:pt x="281572" y="375920"/>
                  </a:lnTo>
                  <a:lnTo>
                    <a:pt x="288106" y="382270"/>
                  </a:lnTo>
                  <a:lnTo>
                    <a:pt x="286839" y="383540"/>
                  </a:lnTo>
                  <a:lnTo>
                    <a:pt x="288713" y="382270"/>
                  </a:lnTo>
                  <a:lnTo>
                    <a:pt x="282064" y="375920"/>
                  </a:lnTo>
                  <a:close/>
                </a:path>
                <a:path w="366395" h="420370">
                  <a:moveTo>
                    <a:pt x="51190" y="341630"/>
                  </a:moveTo>
                  <a:lnTo>
                    <a:pt x="49380" y="341630"/>
                  </a:lnTo>
                  <a:lnTo>
                    <a:pt x="55924" y="347980"/>
                  </a:lnTo>
                  <a:lnTo>
                    <a:pt x="49485" y="354228"/>
                  </a:lnTo>
                  <a:lnTo>
                    <a:pt x="51223" y="356870"/>
                  </a:lnTo>
                  <a:lnTo>
                    <a:pt x="52867" y="358140"/>
                  </a:lnTo>
                  <a:lnTo>
                    <a:pt x="55914" y="361950"/>
                  </a:lnTo>
                  <a:lnTo>
                    <a:pt x="56417" y="361950"/>
                  </a:lnTo>
                  <a:lnTo>
                    <a:pt x="62950" y="368300"/>
                  </a:lnTo>
                  <a:lnTo>
                    <a:pt x="62563" y="369570"/>
                  </a:lnTo>
                  <a:lnTo>
                    <a:pt x="63453" y="369570"/>
                  </a:lnTo>
                  <a:lnTo>
                    <a:pt x="69987" y="375920"/>
                  </a:lnTo>
                  <a:lnTo>
                    <a:pt x="70490" y="375920"/>
                  </a:lnTo>
                  <a:lnTo>
                    <a:pt x="73694" y="379730"/>
                  </a:lnTo>
                  <a:lnTo>
                    <a:pt x="77421" y="382270"/>
                  </a:lnTo>
                  <a:lnTo>
                    <a:pt x="70992" y="375920"/>
                  </a:lnTo>
                  <a:lnTo>
                    <a:pt x="72299" y="374650"/>
                  </a:lnTo>
                  <a:lnTo>
                    <a:pt x="70490" y="374650"/>
                  </a:lnTo>
                  <a:lnTo>
                    <a:pt x="63945" y="368300"/>
                  </a:lnTo>
                  <a:lnTo>
                    <a:pt x="63453" y="368300"/>
                  </a:lnTo>
                  <a:lnTo>
                    <a:pt x="56909" y="361950"/>
                  </a:lnTo>
                  <a:lnTo>
                    <a:pt x="58218" y="360680"/>
                  </a:lnTo>
                  <a:lnTo>
                    <a:pt x="56417" y="360680"/>
                  </a:lnTo>
                  <a:lnTo>
                    <a:pt x="49883" y="354330"/>
                  </a:lnTo>
                  <a:lnTo>
                    <a:pt x="56417" y="347980"/>
                  </a:lnTo>
                  <a:lnTo>
                    <a:pt x="56919" y="347980"/>
                  </a:lnTo>
                  <a:lnTo>
                    <a:pt x="58226" y="346710"/>
                  </a:lnTo>
                  <a:lnTo>
                    <a:pt x="56417" y="346710"/>
                  </a:lnTo>
                  <a:lnTo>
                    <a:pt x="51190" y="341630"/>
                  </a:lnTo>
                  <a:close/>
                </a:path>
                <a:path w="366395" h="420370">
                  <a:moveTo>
                    <a:pt x="93400" y="369570"/>
                  </a:moveTo>
                  <a:lnTo>
                    <a:pt x="91599" y="369570"/>
                  </a:lnTo>
                  <a:lnTo>
                    <a:pt x="98133" y="375920"/>
                  </a:lnTo>
                  <a:lnTo>
                    <a:pt x="91599" y="382270"/>
                  </a:lnTo>
                  <a:lnTo>
                    <a:pt x="92091" y="382270"/>
                  </a:lnTo>
                  <a:lnTo>
                    <a:pt x="98635" y="375920"/>
                  </a:lnTo>
                  <a:lnTo>
                    <a:pt x="99127" y="375920"/>
                  </a:lnTo>
                  <a:lnTo>
                    <a:pt x="100436" y="374650"/>
                  </a:lnTo>
                  <a:lnTo>
                    <a:pt x="98635" y="374650"/>
                  </a:lnTo>
                  <a:lnTo>
                    <a:pt x="93400" y="369570"/>
                  </a:lnTo>
                  <a:close/>
                </a:path>
                <a:path w="366395" h="420370">
                  <a:moveTo>
                    <a:pt x="107473" y="369570"/>
                  </a:moveTo>
                  <a:lnTo>
                    <a:pt x="105672" y="369570"/>
                  </a:lnTo>
                  <a:lnTo>
                    <a:pt x="112206" y="375920"/>
                  </a:lnTo>
                  <a:lnTo>
                    <a:pt x="105672" y="382270"/>
                  </a:lnTo>
                  <a:lnTo>
                    <a:pt x="106164" y="382270"/>
                  </a:lnTo>
                  <a:lnTo>
                    <a:pt x="112708" y="375920"/>
                  </a:lnTo>
                  <a:lnTo>
                    <a:pt x="113200" y="375920"/>
                  </a:lnTo>
                  <a:lnTo>
                    <a:pt x="114509" y="374650"/>
                  </a:lnTo>
                  <a:lnTo>
                    <a:pt x="112708" y="374650"/>
                  </a:lnTo>
                  <a:lnTo>
                    <a:pt x="107473" y="369570"/>
                  </a:lnTo>
                  <a:close/>
                </a:path>
                <a:path w="366395" h="420370">
                  <a:moveTo>
                    <a:pt x="121546" y="369570"/>
                  </a:moveTo>
                  <a:lnTo>
                    <a:pt x="119745" y="369570"/>
                  </a:lnTo>
                  <a:lnTo>
                    <a:pt x="126278" y="375920"/>
                  </a:lnTo>
                  <a:lnTo>
                    <a:pt x="119745" y="382270"/>
                  </a:lnTo>
                  <a:lnTo>
                    <a:pt x="120237" y="382270"/>
                  </a:lnTo>
                  <a:lnTo>
                    <a:pt x="126781" y="375920"/>
                  </a:lnTo>
                  <a:lnTo>
                    <a:pt x="127273" y="375920"/>
                  </a:lnTo>
                  <a:lnTo>
                    <a:pt x="128582" y="374650"/>
                  </a:lnTo>
                  <a:lnTo>
                    <a:pt x="126781" y="374650"/>
                  </a:lnTo>
                  <a:lnTo>
                    <a:pt x="121546" y="369570"/>
                  </a:lnTo>
                  <a:close/>
                </a:path>
                <a:path w="366395" h="420370">
                  <a:moveTo>
                    <a:pt x="135618" y="369570"/>
                  </a:moveTo>
                  <a:lnTo>
                    <a:pt x="133817" y="369570"/>
                  </a:lnTo>
                  <a:lnTo>
                    <a:pt x="140351" y="375920"/>
                  </a:lnTo>
                  <a:lnTo>
                    <a:pt x="133817" y="382270"/>
                  </a:lnTo>
                  <a:lnTo>
                    <a:pt x="134310" y="382270"/>
                  </a:lnTo>
                  <a:lnTo>
                    <a:pt x="140854" y="375920"/>
                  </a:lnTo>
                  <a:lnTo>
                    <a:pt x="141346" y="375920"/>
                  </a:lnTo>
                  <a:lnTo>
                    <a:pt x="142655" y="374650"/>
                  </a:lnTo>
                  <a:lnTo>
                    <a:pt x="140854" y="374650"/>
                  </a:lnTo>
                  <a:lnTo>
                    <a:pt x="135618" y="369570"/>
                  </a:lnTo>
                  <a:close/>
                </a:path>
                <a:path w="366395" h="420370">
                  <a:moveTo>
                    <a:pt x="149689" y="369570"/>
                  </a:moveTo>
                  <a:lnTo>
                    <a:pt x="147890" y="369570"/>
                  </a:lnTo>
                  <a:lnTo>
                    <a:pt x="154424" y="375920"/>
                  </a:lnTo>
                  <a:lnTo>
                    <a:pt x="147890" y="382270"/>
                  </a:lnTo>
                  <a:lnTo>
                    <a:pt x="148382" y="382270"/>
                  </a:lnTo>
                  <a:lnTo>
                    <a:pt x="154916" y="375920"/>
                  </a:lnTo>
                  <a:lnTo>
                    <a:pt x="155419" y="375920"/>
                  </a:lnTo>
                  <a:lnTo>
                    <a:pt x="156726" y="374650"/>
                  </a:lnTo>
                  <a:lnTo>
                    <a:pt x="154916" y="374650"/>
                  </a:lnTo>
                  <a:lnTo>
                    <a:pt x="149689" y="369570"/>
                  </a:lnTo>
                  <a:close/>
                </a:path>
                <a:path w="366395" h="420370">
                  <a:moveTo>
                    <a:pt x="163762" y="369570"/>
                  </a:moveTo>
                  <a:lnTo>
                    <a:pt x="161953" y="369570"/>
                  </a:lnTo>
                  <a:lnTo>
                    <a:pt x="168497" y="375920"/>
                  </a:lnTo>
                  <a:lnTo>
                    <a:pt x="161953" y="382270"/>
                  </a:lnTo>
                  <a:lnTo>
                    <a:pt x="162455" y="382270"/>
                  </a:lnTo>
                  <a:lnTo>
                    <a:pt x="168989" y="375920"/>
                  </a:lnTo>
                  <a:lnTo>
                    <a:pt x="169492" y="375920"/>
                  </a:lnTo>
                  <a:lnTo>
                    <a:pt x="170798" y="374650"/>
                  </a:lnTo>
                  <a:lnTo>
                    <a:pt x="168989" y="374650"/>
                  </a:lnTo>
                  <a:lnTo>
                    <a:pt x="163762" y="369570"/>
                  </a:lnTo>
                  <a:close/>
                </a:path>
                <a:path w="366395" h="420370">
                  <a:moveTo>
                    <a:pt x="177835" y="369570"/>
                  </a:moveTo>
                  <a:lnTo>
                    <a:pt x="176026" y="369570"/>
                  </a:lnTo>
                  <a:lnTo>
                    <a:pt x="182570" y="375920"/>
                  </a:lnTo>
                  <a:lnTo>
                    <a:pt x="176026" y="382270"/>
                  </a:lnTo>
                  <a:lnTo>
                    <a:pt x="176528" y="382270"/>
                  </a:lnTo>
                  <a:lnTo>
                    <a:pt x="183062" y="375920"/>
                  </a:lnTo>
                  <a:lnTo>
                    <a:pt x="183565" y="375920"/>
                  </a:lnTo>
                  <a:lnTo>
                    <a:pt x="184871" y="374650"/>
                  </a:lnTo>
                  <a:lnTo>
                    <a:pt x="183062" y="374650"/>
                  </a:lnTo>
                  <a:lnTo>
                    <a:pt x="177835" y="369570"/>
                  </a:lnTo>
                  <a:close/>
                </a:path>
                <a:path w="366395" h="420370">
                  <a:moveTo>
                    <a:pt x="191908" y="369570"/>
                  </a:moveTo>
                  <a:lnTo>
                    <a:pt x="190098" y="369570"/>
                  </a:lnTo>
                  <a:lnTo>
                    <a:pt x="196643" y="375920"/>
                  </a:lnTo>
                  <a:lnTo>
                    <a:pt x="190098" y="382270"/>
                  </a:lnTo>
                  <a:lnTo>
                    <a:pt x="190601" y="382270"/>
                  </a:lnTo>
                  <a:lnTo>
                    <a:pt x="197135" y="375920"/>
                  </a:lnTo>
                  <a:lnTo>
                    <a:pt x="197637" y="375920"/>
                  </a:lnTo>
                  <a:lnTo>
                    <a:pt x="198944" y="374650"/>
                  </a:lnTo>
                  <a:lnTo>
                    <a:pt x="197135" y="374650"/>
                  </a:lnTo>
                  <a:lnTo>
                    <a:pt x="191908" y="369570"/>
                  </a:lnTo>
                  <a:close/>
                </a:path>
                <a:path w="366395" h="420370">
                  <a:moveTo>
                    <a:pt x="205981" y="369570"/>
                  </a:moveTo>
                  <a:lnTo>
                    <a:pt x="204171" y="369570"/>
                  </a:lnTo>
                  <a:lnTo>
                    <a:pt x="210716" y="375920"/>
                  </a:lnTo>
                  <a:lnTo>
                    <a:pt x="204171" y="382270"/>
                  </a:lnTo>
                  <a:lnTo>
                    <a:pt x="204674" y="382270"/>
                  </a:lnTo>
                  <a:lnTo>
                    <a:pt x="211208" y="375920"/>
                  </a:lnTo>
                  <a:lnTo>
                    <a:pt x="211710" y="375920"/>
                  </a:lnTo>
                  <a:lnTo>
                    <a:pt x="213017" y="374650"/>
                  </a:lnTo>
                  <a:lnTo>
                    <a:pt x="211208" y="374650"/>
                  </a:lnTo>
                  <a:lnTo>
                    <a:pt x="205981" y="369570"/>
                  </a:lnTo>
                  <a:close/>
                </a:path>
                <a:path w="366395" h="420370">
                  <a:moveTo>
                    <a:pt x="220054" y="369570"/>
                  </a:moveTo>
                  <a:lnTo>
                    <a:pt x="218244" y="369570"/>
                  </a:lnTo>
                  <a:lnTo>
                    <a:pt x="224778" y="375920"/>
                  </a:lnTo>
                  <a:lnTo>
                    <a:pt x="218244" y="382270"/>
                  </a:lnTo>
                  <a:lnTo>
                    <a:pt x="218747" y="382270"/>
                  </a:lnTo>
                  <a:lnTo>
                    <a:pt x="225281" y="375920"/>
                  </a:lnTo>
                  <a:lnTo>
                    <a:pt x="225773" y="375920"/>
                  </a:lnTo>
                  <a:lnTo>
                    <a:pt x="227082" y="374650"/>
                  </a:lnTo>
                  <a:lnTo>
                    <a:pt x="225281" y="374650"/>
                  </a:lnTo>
                  <a:lnTo>
                    <a:pt x="220054" y="369570"/>
                  </a:lnTo>
                  <a:close/>
                </a:path>
                <a:path w="366395" h="420370">
                  <a:moveTo>
                    <a:pt x="234118" y="369570"/>
                  </a:moveTo>
                  <a:lnTo>
                    <a:pt x="232317" y="369570"/>
                  </a:lnTo>
                  <a:lnTo>
                    <a:pt x="238851" y="375920"/>
                  </a:lnTo>
                  <a:lnTo>
                    <a:pt x="232317" y="382270"/>
                  </a:lnTo>
                  <a:lnTo>
                    <a:pt x="232820" y="382270"/>
                  </a:lnTo>
                  <a:lnTo>
                    <a:pt x="239353" y="375920"/>
                  </a:lnTo>
                  <a:lnTo>
                    <a:pt x="239856" y="375920"/>
                  </a:lnTo>
                  <a:lnTo>
                    <a:pt x="241163" y="374650"/>
                  </a:lnTo>
                  <a:lnTo>
                    <a:pt x="239353" y="374650"/>
                  </a:lnTo>
                  <a:lnTo>
                    <a:pt x="234118" y="369570"/>
                  </a:lnTo>
                  <a:close/>
                </a:path>
                <a:path w="366395" h="420370">
                  <a:moveTo>
                    <a:pt x="248199" y="369570"/>
                  </a:moveTo>
                  <a:lnTo>
                    <a:pt x="246390" y="369570"/>
                  </a:lnTo>
                  <a:lnTo>
                    <a:pt x="252924" y="375920"/>
                  </a:lnTo>
                  <a:lnTo>
                    <a:pt x="246390" y="382270"/>
                  </a:lnTo>
                  <a:lnTo>
                    <a:pt x="246893" y="382270"/>
                  </a:lnTo>
                  <a:lnTo>
                    <a:pt x="253426" y="375920"/>
                  </a:lnTo>
                  <a:lnTo>
                    <a:pt x="253929" y="375920"/>
                  </a:lnTo>
                  <a:lnTo>
                    <a:pt x="255236" y="374650"/>
                  </a:lnTo>
                  <a:lnTo>
                    <a:pt x="253426" y="374650"/>
                  </a:lnTo>
                  <a:lnTo>
                    <a:pt x="248199" y="369570"/>
                  </a:lnTo>
                  <a:close/>
                </a:path>
                <a:path w="366395" h="420370">
                  <a:moveTo>
                    <a:pt x="262264" y="369570"/>
                  </a:moveTo>
                  <a:lnTo>
                    <a:pt x="260463" y="369570"/>
                  </a:lnTo>
                  <a:lnTo>
                    <a:pt x="266997" y="375920"/>
                  </a:lnTo>
                  <a:lnTo>
                    <a:pt x="260463" y="382270"/>
                  </a:lnTo>
                  <a:lnTo>
                    <a:pt x="260965" y="382270"/>
                  </a:lnTo>
                  <a:lnTo>
                    <a:pt x="267499" y="375920"/>
                  </a:lnTo>
                  <a:lnTo>
                    <a:pt x="267991" y="375920"/>
                  </a:lnTo>
                  <a:lnTo>
                    <a:pt x="269300" y="374650"/>
                  </a:lnTo>
                  <a:lnTo>
                    <a:pt x="267499" y="374650"/>
                  </a:lnTo>
                  <a:lnTo>
                    <a:pt x="262264" y="369570"/>
                  </a:lnTo>
                  <a:close/>
                </a:path>
                <a:path w="366395" h="420370">
                  <a:moveTo>
                    <a:pt x="276337" y="369570"/>
                  </a:moveTo>
                  <a:lnTo>
                    <a:pt x="274536" y="369570"/>
                  </a:lnTo>
                  <a:lnTo>
                    <a:pt x="281069" y="375920"/>
                  </a:lnTo>
                  <a:lnTo>
                    <a:pt x="274536" y="382270"/>
                  </a:lnTo>
                  <a:lnTo>
                    <a:pt x="275028" y="382270"/>
                  </a:lnTo>
                  <a:lnTo>
                    <a:pt x="281572" y="375920"/>
                  </a:lnTo>
                  <a:lnTo>
                    <a:pt x="282064" y="375920"/>
                  </a:lnTo>
                  <a:lnTo>
                    <a:pt x="283373" y="374650"/>
                  </a:lnTo>
                  <a:lnTo>
                    <a:pt x="281572" y="374650"/>
                  </a:lnTo>
                  <a:lnTo>
                    <a:pt x="276337" y="369570"/>
                  </a:lnTo>
                  <a:close/>
                </a:path>
                <a:path w="366395" h="420370">
                  <a:moveTo>
                    <a:pt x="290410" y="369570"/>
                  </a:moveTo>
                  <a:lnTo>
                    <a:pt x="288609" y="369570"/>
                  </a:lnTo>
                  <a:lnTo>
                    <a:pt x="295142" y="375920"/>
                  </a:lnTo>
                  <a:lnTo>
                    <a:pt x="288609" y="382270"/>
                  </a:lnTo>
                  <a:lnTo>
                    <a:pt x="292420" y="379730"/>
                  </a:lnTo>
                  <a:lnTo>
                    <a:pt x="295645" y="375920"/>
                  </a:lnTo>
                  <a:lnTo>
                    <a:pt x="296137" y="375920"/>
                  </a:lnTo>
                  <a:lnTo>
                    <a:pt x="297446" y="374650"/>
                  </a:lnTo>
                  <a:lnTo>
                    <a:pt x="295645" y="374650"/>
                  </a:lnTo>
                  <a:lnTo>
                    <a:pt x="290410" y="369570"/>
                  </a:lnTo>
                  <a:close/>
                </a:path>
                <a:path w="366395" h="420370">
                  <a:moveTo>
                    <a:pt x="70992" y="361950"/>
                  </a:moveTo>
                  <a:lnTo>
                    <a:pt x="70490" y="361950"/>
                  </a:lnTo>
                  <a:lnTo>
                    <a:pt x="77023" y="368300"/>
                  </a:lnTo>
                  <a:lnTo>
                    <a:pt x="70490" y="374650"/>
                  </a:lnTo>
                  <a:lnTo>
                    <a:pt x="72299" y="374650"/>
                  </a:lnTo>
                  <a:lnTo>
                    <a:pt x="77526" y="369570"/>
                  </a:lnTo>
                  <a:lnTo>
                    <a:pt x="79335" y="369570"/>
                  </a:lnTo>
                  <a:lnTo>
                    <a:pt x="78029" y="368300"/>
                  </a:lnTo>
                  <a:lnTo>
                    <a:pt x="77526" y="368300"/>
                  </a:lnTo>
                  <a:lnTo>
                    <a:pt x="70992" y="361950"/>
                  </a:lnTo>
                  <a:close/>
                </a:path>
                <a:path w="366395" h="420370">
                  <a:moveTo>
                    <a:pt x="85055" y="361950"/>
                  </a:moveTo>
                  <a:lnTo>
                    <a:pt x="84562" y="361950"/>
                  </a:lnTo>
                  <a:lnTo>
                    <a:pt x="91096" y="368300"/>
                  </a:lnTo>
                  <a:lnTo>
                    <a:pt x="84636" y="374650"/>
                  </a:lnTo>
                  <a:lnTo>
                    <a:pt x="86372" y="374650"/>
                  </a:lnTo>
                  <a:lnTo>
                    <a:pt x="91599" y="369570"/>
                  </a:lnTo>
                  <a:lnTo>
                    <a:pt x="93400" y="369570"/>
                  </a:lnTo>
                  <a:lnTo>
                    <a:pt x="92091" y="368300"/>
                  </a:lnTo>
                  <a:lnTo>
                    <a:pt x="91599" y="368300"/>
                  </a:lnTo>
                  <a:lnTo>
                    <a:pt x="85055" y="361950"/>
                  </a:lnTo>
                  <a:close/>
                </a:path>
                <a:path w="366395" h="420370">
                  <a:moveTo>
                    <a:pt x="99127" y="361950"/>
                  </a:moveTo>
                  <a:lnTo>
                    <a:pt x="98635" y="361950"/>
                  </a:lnTo>
                  <a:lnTo>
                    <a:pt x="105169" y="368300"/>
                  </a:lnTo>
                  <a:lnTo>
                    <a:pt x="98635" y="374650"/>
                  </a:lnTo>
                  <a:lnTo>
                    <a:pt x="100436" y="374650"/>
                  </a:lnTo>
                  <a:lnTo>
                    <a:pt x="105672" y="369570"/>
                  </a:lnTo>
                  <a:lnTo>
                    <a:pt x="107473" y="369570"/>
                  </a:lnTo>
                  <a:lnTo>
                    <a:pt x="106164" y="368300"/>
                  </a:lnTo>
                  <a:lnTo>
                    <a:pt x="105672" y="368300"/>
                  </a:lnTo>
                  <a:lnTo>
                    <a:pt x="99127" y="361950"/>
                  </a:lnTo>
                  <a:close/>
                </a:path>
                <a:path w="366395" h="420370">
                  <a:moveTo>
                    <a:pt x="113200" y="361950"/>
                  </a:moveTo>
                  <a:lnTo>
                    <a:pt x="112708" y="361950"/>
                  </a:lnTo>
                  <a:lnTo>
                    <a:pt x="119242" y="368300"/>
                  </a:lnTo>
                  <a:lnTo>
                    <a:pt x="112708" y="374650"/>
                  </a:lnTo>
                  <a:lnTo>
                    <a:pt x="114509" y="374650"/>
                  </a:lnTo>
                  <a:lnTo>
                    <a:pt x="119745" y="369570"/>
                  </a:lnTo>
                  <a:lnTo>
                    <a:pt x="121546" y="369570"/>
                  </a:lnTo>
                  <a:lnTo>
                    <a:pt x="120237" y="368300"/>
                  </a:lnTo>
                  <a:lnTo>
                    <a:pt x="119745" y="368300"/>
                  </a:lnTo>
                  <a:lnTo>
                    <a:pt x="113200" y="361950"/>
                  </a:lnTo>
                  <a:close/>
                </a:path>
                <a:path w="366395" h="420370">
                  <a:moveTo>
                    <a:pt x="127273" y="361950"/>
                  </a:moveTo>
                  <a:lnTo>
                    <a:pt x="126781" y="361950"/>
                  </a:lnTo>
                  <a:lnTo>
                    <a:pt x="133315" y="368300"/>
                  </a:lnTo>
                  <a:lnTo>
                    <a:pt x="126781" y="374650"/>
                  </a:lnTo>
                  <a:lnTo>
                    <a:pt x="128582" y="374650"/>
                  </a:lnTo>
                  <a:lnTo>
                    <a:pt x="133817" y="369570"/>
                  </a:lnTo>
                  <a:lnTo>
                    <a:pt x="135618" y="369570"/>
                  </a:lnTo>
                  <a:lnTo>
                    <a:pt x="134310" y="368300"/>
                  </a:lnTo>
                  <a:lnTo>
                    <a:pt x="133817" y="368300"/>
                  </a:lnTo>
                  <a:lnTo>
                    <a:pt x="127273" y="361950"/>
                  </a:lnTo>
                  <a:close/>
                </a:path>
                <a:path w="366395" h="420370">
                  <a:moveTo>
                    <a:pt x="141346" y="361950"/>
                  </a:moveTo>
                  <a:lnTo>
                    <a:pt x="140854" y="361950"/>
                  </a:lnTo>
                  <a:lnTo>
                    <a:pt x="147388" y="368300"/>
                  </a:lnTo>
                  <a:lnTo>
                    <a:pt x="140854" y="374650"/>
                  </a:lnTo>
                  <a:lnTo>
                    <a:pt x="142655" y="374650"/>
                  </a:lnTo>
                  <a:lnTo>
                    <a:pt x="147890" y="369570"/>
                  </a:lnTo>
                  <a:lnTo>
                    <a:pt x="149689" y="369570"/>
                  </a:lnTo>
                  <a:lnTo>
                    <a:pt x="148382" y="368300"/>
                  </a:lnTo>
                  <a:lnTo>
                    <a:pt x="147890" y="368300"/>
                  </a:lnTo>
                  <a:lnTo>
                    <a:pt x="141346" y="361950"/>
                  </a:lnTo>
                  <a:close/>
                </a:path>
                <a:path w="366395" h="420370">
                  <a:moveTo>
                    <a:pt x="155419" y="361950"/>
                  </a:moveTo>
                  <a:lnTo>
                    <a:pt x="154916" y="361950"/>
                  </a:lnTo>
                  <a:lnTo>
                    <a:pt x="161461" y="368300"/>
                  </a:lnTo>
                  <a:lnTo>
                    <a:pt x="154916" y="374650"/>
                  </a:lnTo>
                  <a:lnTo>
                    <a:pt x="156726" y="374650"/>
                  </a:lnTo>
                  <a:lnTo>
                    <a:pt x="161953" y="369570"/>
                  </a:lnTo>
                  <a:lnTo>
                    <a:pt x="163762" y="369570"/>
                  </a:lnTo>
                  <a:lnTo>
                    <a:pt x="162455" y="368300"/>
                  </a:lnTo>
                  <a:lnTo>
                    <a:pt x="161953" y="368300"/>
                  </a:lnTo>
                  <a:lnTo>
                    <a:pt x="155419" y="361950"/>
                  </a:lnTo>
                  <a:close/>
                </a:path>
                <a:path w="366395" h="420370">
                  <a:moveTo>
                    <a:pt x="169492" y="361950"/>
                  </a:moveTo>
                  <a:lnTo>
                    <a:pt x="168989" y="361950"/>
                  </a:lnTo>
                  <a:lnTo>
                    <a:pt x="175533" y="368300"/>
                  </a:lnTo>
                  <a:lnTo>
                    <a:pt x="168989" y="374650"/>
                  </a:lnTo>
                  <a:lnTo>
                    <a:pt x="170798" y="374650"/>
                  </a:lnTo>
                  <a:lnTo>
                    <a:pt x="176026" y="369570"/>
                  </a:lnTo>
                  <a:lnTo>
                    <a:pt x="177835" y="369570"/>
                  </a:lnTo>
                  <a:lnTo>
                    <a:pt x="176528" y="368300"/>
                  </a:lnTo>
                  <a:lnTo>
                    <a:pt x="176026" y="368300"/>
                  </a:lnTo>
                  <a:lnTo>
                    <a:pt x="169492" y="361950"/>
                  </a:lnTo>
                  <a:close/>
                </a:path>
                <a:path w="366395" h="420370">
                  <a:moveTo>
                    <a:pt x="183565" y="361950"/>
                  </a:moveTo>
                  <a:lnTo>
                    <a:pt x="183062" y="361950"/>
                  </a:lnTo>
                  <a:lnTo>
                    <a:pt x="189606" y="368300"/>
                  </a:lnTo>
                  <a:lnTo>
                    <a:pt x="183062" y="374650"/>
                  </a:lnTo>
                  <a:lnTo>
                    <a:pt x="184871" y="374650"/>
                  </a:lnTo>
                  <a:lnTo>
                    <a:pt x="190098" y="369570"/>
                  </a:lnTo>
                  <a:lnTo>
                    <a:pt x="191908" y="369570"/>
                  </a:lnTo>
                  <a:lnTo>
                    <a:pt x="190601" y="368300"/>
                  </a:lnTo>
                  <a:lnTo>
                    <a:pt x="190098" y="368300"/>
                  </a:lnTo>
                  <a:lnTo>
                    <a:pt x="183565" y="361950"/>
                  </a:lnTo>
                  <a:close/>
                </a:path>
                <a:path w="366395" h="420370">
                  <a:moveTo>
                    <a:pt x="197637" y="361950"/>
                  </a:moveTo>
                  <a:lnTo>
                    <a:pt x="197135" y="361950"/>
                  </a:lnTo>
                  <a:lnTo>
                    <a:pt x="203679" y="368300"/>
                  </a:lnTo>
                  <a:lnTo>
                    <a:pt x="197135" y="374650"/>
                  </a:lnTo>
                  <a:lnTo>
                    <a:pt x="198944" y="374650"/>
                  </a:lnTo>
                  <a:lnTo>
                    <a:pt x="204171" y="369570"/>
                  </a:lnTo>
                  <a:lnTo>
                    <a:pt x="205981" y="369570"/>
                  </a:lnTo>
                  <a:lnTo>
                    <a:pt x="204674" y="368300"/>
                  </a:lnTo>
                  <a:lnTo>
                    <a:pt x="204171" y="368300"/>
                  </a:lnTo>
                  <a:lnTo>
                    <a:pt x="197637" y="361950"/>
                  </a:lnTo>
                  <a:close/>
                </a:path>
                <a:path w="366395" h="420370">
                  <a:moveTo>
                    <a:pt x="211710" y="361950"/>
                  </a:moveTo>
                  <a:lnTo>
                    <a:pt x="211208" y="361950"/>
                  </a:lnTo>
                  <a:lnTo>
                    <a:pt x="217752" y="368300"/>
                  </a:lnTo>
                  <a:lnTo>
                    <a:pt x="211208" y="374650"/>
                  </a:lnTo>
                  <a:lnTo>
                    <a:pt x="213017" y="374650"/>
                  </a:lnTo>
                  <a:lnTo>
                    <a:pt x="218244" y="369570"/>
                  </a:lnTo>
                  <a:lnTo>
                    <a:pt x="220054" y="369570"/>
                  </a:lnTo>
                  <a:lnTo>
                    <a:pt x="218747" y="368300"/>
                  </a:lnTo>
                  <a:lnTo>
                    <a:pt x="218244" y="368300"/>
                  </a:lnTo>
                  <a:lnTo>
                    <a:pt x="211710" y="361950"/>
                  </a:lnTo>
                  <a:close/>
                </a:path>
                <a:path w="366395" h="420370">
                  <a:moveTo>
                    <a:pt x="225783" y="361950"/>
                  </a:moveTo>
                  <a:lnTo>
                    <a:pt x="225281" y="361950"/>
                  </a:lnTo>
                  <a:lnTo>
                    <a:pt x="231814" y="368300"/>
                  </a:lnTo>
                  <a:lnTo>
                    <a:pt x="225281" y="374650"/>
                  </a:lnTo>
                  <a:lnTo>
                    <a:pt x="227082" y="374650"/>
                  </a:lnTo>
                  <a:lnTo>
                    <a:pt x="232317" y="369570"/>
                  </a:lnTo>
                  <a:lnTo>
                    <a:pt x="234118" y="369570"/>
                  </a:lnTo>
                  <a:lnTo>
                    <a:pt x="232809" y="368300"/>
                  </a:lnTo>
                  <a:lnTo>
                    <a:pt x="232317" y="368300"/>
                  </a:lnTo>
                  <a:lnTo>
                    <a:pt x="225783" y="361950"/>
                  </a:lnTo>
                  <a:close/>
                </a:path>
                <a:path w="366395" h="420370">
                  <a:moveTo>
                    <a:pt x="239856" y="361950"/>
                  </a:moveTo>
                  <a:lnTo>
                    <a:pt x="239353" y="361950"/>
                  </a:lnTo>
                  <a:lnTo>
                    <a:pt x="245887" y="368300"/>
                  </a:lnTo>
                  <a:lnTo>
                    <a:pt x="239353" y="374650"/>
                  </a:lnTo>
                  <a:lnTo>
                    <a:pt x="241163" y="374650"/>
                  </a:lnTo>
                  <a:lnTo>
                    <a:pt x="246390" y="369570"/>
                  </a:lnTo>
                  <a:lnTo>
                    <a:pt x="248199" y="369570"/>
                  </a:lnTo>
                  <a:lnTo>
                    <a:pt x="246893" y="368300"/>
                  </a:lnTo>
                  <a:lnTo>
                    <a:pt x="246390" y="368300"/>
                  </a:lnTo>
                  <a:lnTo>
                    <a:pt x="239856" y="361950"/>
                  </a:lnTo>
                  <a:close/>
                </a:path>
                <a:path w="366395" h="420370">
                  <a:moveTo>
                    <a:pt x="253929" y="361950"/>
                  </a:moveTo>
                  <a:lnTo>
                    <a:pt x="253426" y="361950"/>
                  </a:lnTo>
                  <a:lnTo>
                    <a:pt x="259960" y="368300"/>
                  </a:lnTo>
                  <a:lnTo>
                    <a:pt x="253500" y="374650"/>
                  </a:lnTo>
                  <a:lnTo>
                    <a:pt x="255236" y="374650"/>
                  </a:lnTo>
                  <a:lnTo>
                    <a:pt x="260463" y="369570"/>
                  </a:lnTo>
                  <a:lnTo>
                    <a:pt x="262264" y="369570"/>
                  </a:lnTo>
                  <a:lnTo>
                    <a:pt x="260955" y="368300"/>
                  </a:lnTo>
                  <a:lnTo>
                    <a:pt x="260463" y="368300"/>
                  </a:lnTo>
                  <a:lnTo>
                    <a:pt x="253929" y="361950"/>
                  </a:lnTo>
                  <a:close/>
                </a:path>
                <a:path w="366395" h="420370">
                  <a:moveTo>
                    <a:pt x="267991" y="361950"/>
                  </a:moveTo>
                  <a:lnTo>
                    <a:pt x="267499" y="361950"/>
                  </a:lnTo>
                  <a:lnTo>
                    <a:pt x="274033" y="368300"/>
                  </a:lnTo>
                  <a:lnTo>
                    <a:pt x="267499" y="374650"/>
                  </a:lnTo>
                  <a:lnTo>
                    <a:pt x="269300" y="374650"/>
                  </a:lnTo>
                  <a:lnTo>
                    <a:pt x="274536" y="369570"/>
                  </a:lnTo>
                  <a:lnTo>
                    <a:pt x="276337" y="369570"/>
                  </a:lnTo>
                  <a:lnTo>
                    <a:pt x="275028" y="368300"/>
                  </a:lnTo>
                  <a:lnTo>
                    <a:pt x="274536" y="368300"/>
                  </a:lnTo>
                  <a:lnTo>
                    <a:pt x="267991" y="361950"/>
                  </a:lnTo>
                  <a:close/>
                </a:path>
                <a:path w="366395" h="420370">
                  <a:moveTo>
                    <a:pt x="282064" y="361950"/>
                  </a:moveTo>
                  <a:lnTo>
                    <a:pt x="281572" y="361950"/>
                  </a:lnTo>
                  <a:lnTo>
                    <a:pt x="288106" y="368300"/>
                  </a:lnTo>
                  <a:lnTo>
                    <a:pt x="281572" y="374650"/>
                  </a:lnTo>
                  <a:lnTo>
                    <a:pt x="283373" y="374650"/>
                  </a:lnTo>
                  <a:lnTo>
                    <a:pt x="288609" y="369570"/>
                  </a:lnTo>
                  <a:lnTo>
                    <a:pt x="290410" y="369570"/>
                  </a:lnTo>
                  <a:lnTo>
                    <a:pt x="289101" y="368300"/>
                  </a:lnTo>
                  <a:lnTo>
                    <a:pt x="288609" y="368300"/>
                  </a:lnTo>
                  <a:lnTo>
                    <a:pt x="282064" y="361950"/>
                  </a:lnTo>
                  <a:close/>
                </a:path>
                <a:path w="366395" h="420370">
                  <a:moveTo>
                    <a:pt x="296137" y="361950"/>
                  </a:moveTo>
                  <a:lnTo>
                    <a:pt x="295645" y="361950"/>
                  </a:lnTo>
                  <a:lnTo>
                    <a:pt x="302179" y="368300"/>
                  </a:lnTo>
                  <a:lnTo>
                    <a:pt x="295645" y="374650"/>
                  </a:lnTo>
                  <a:lnTo>
                    <a:pt x="297446" y="374650"/>
                  </a:lnTo>
                  <a:lnTo>
                    <a:pt x="302681" y="369570"/>
                  </a:lnTo>
                  <a:lnTo>
                    <a:pt x="303571" y="369570"/>
                  </a:lnTo>
                  <a:lnTo>
                    <a:pt x="303174" y="368300"/>
                  </a:lnTo>
                  <a:lnTo>
                    <a:pt x="302681" y="368300"/>
                  </a:lnTo>
                  <a:lnTo>
                    <a:pt x="296137" y="361950"/>
                  </a:lnTo>
                  <a:close/>
                </a:path>
                <a:path w="366395" h="420370">
                  <a:moveTo>
                    <a:pt x="65250" y="355600"/>
                  </a:moveTo>
                  <a:lnTo>
                    <a:pt x="63453" y="355600"/>
                  </a:lnTo>
                  <a:lnTo>
                    <a:pt x="69987" y="361950"/>
                  </a:lnTo>
                  <a:lnTo>
                    <a:pt x="63453" y="368300"/>
                  </a:lnTo>
                  <a:lnTo>
                    <a:pt x="63945" y="368300"/>
                  </a:lnTo>
                  <a:lnTo>
                    <a:pt x="70448" y="361950"/>
                  </a:lnTo>
                  <a:lnTo>
                    <a:pt x="70992" y="361950"/>
                  </a:lnTo>
                  <a:lnTo>
                    <a:pt x="72299" y="360680"/>
                  </a:lnTo>
                  <a:lnTo>
                    <a:pt x="70427" y="360680"/>
                  </a:lnTo>
                  <a:lnTo>
                    <a:pt x="65250" y="355600"/>
                  </a:lnTo>
                  <a:close/>
                </a:path>
                <a:path w="366395" h="420370">
                  <a:moveTo>
                    <a:pt x="79327" y="355600"/>
                  </a:moveTo>
                  <a:lnTo>
                    <a:pt x="77526" y="355600"/>
                  </a:lnTo>
                  <a:lnTo>
                    <a:pt x="84060" y="361950"/>
                  </a:lnTo>
                  <a:lnTo>
                    <a:pt x="77526" y="368300"/>
                  </a:lnTo>
                  <a:lnTo>
                    <a:pt x="78029" y="368300"/>
                  </a:lnTo>
                  <a:lnTo>
                    <a:pt x="84562" y="361950"/>
                  </a:lnTo>
                  <a:lnTo>
                    <a:pt x="85055" y="361950"/>
                  </a:lnTo>
                  <a:lnTo>
                    <a:pt x="86363" y="360680"/>
                  </a:lnTo>
                  <a:lnTo>
                    <a:pt x="84562" y="360680"/>
                  </a:lnTo>
                  <a:lnTo>
                    <a:pt x="79327" y="355600"/>
                  </a:lnTo>
                  <a:close/>
                </a:path>
                <a:path w="366395" h="420370">
                  <a:moveTo>
                    <a:pt x="93400" y="355600"/>
                  </a:moveTo>
                  <a:lnTo>
                    <a:pt x="91599" y="355600"/>
                  </a:lnTo>
                  <a:lnTo>
                    <a:pt x="98133" y="361950"/>
                  </a:lnTo>
                  <a:lnTo>
                    <a:pt x="91599" y="368300"/>
                  </a:lnTo>
                  <a:lnTo>
                    <a:pt x="92091" y="368300"/>
                  </a:lnTo>
                  <a:lnTo>
                    <a:pt x="98635" y="361950"/>
                  </a:lnTo>
                  <a:lnTo>
                    <a:pt x="99127" y="361950"/>
                  </a:lnTo>
                  <a:lnTo>
                    <a:pt x="100436" y="360680"/>
                  </a:lnTo>
                  <a:lnTo>
                    <a:pt x="98635" y="360680"/>
                  </a:lnTo>
                  <a:lnTo>
                    <a:pt x="93400" y="355600"/>
                  </a:lnTo>
                  <a:close/>
                </a:path>
                <a:path w="366395" h="420370">
                  <a:moveTo>
                    <a:pt x="107473" y="355600"/>
                  </a:moveTo>
                  <a:lnTo>
                    <a:pt x="105672" y="355600"/>
                  </a:lnTo>
                  <a:lnTo>
                    <a:pt x="112206" y="361950"/>
                  </a:lnTo>
                  <a:lnTo>
                    <a:pt x="105672" y="368300"/>
                  </a:lnTo>
                  <a:lnTo>
                    <a:pt x="106164" y="368300"/>
                  </a:lnTo>
                  <a:lnTo>
                    <a:pt x="112708" y="361950"/>
                  </a:lnTo>
                  <a:lnTo>
                    <a:pt x="113200" y="361950"/>
                  </a:lnTo>
                  <a:lnTo>
                    <a:pt x="114509" y="360680"/>
                  </a:lnTo>
                  <a:lnTo>
                    <a:pt x="112708" y="360680"/>
                  </a:lnTo>
                  <a:lnTo>
                    <a:pt x="107473" y="355600"/>
                  </a:lnTo>
                  <a:close/>
                </a:path>
                <a:path w="366395" h="420370">
                  <a:moveTo>
                    <a:pt x="121546" y="355600"/>
                  </a:moveTo>
                  <a:lnTo>
                    <a:pt x="119745" y="355600"/>
                  </a:lnTo>
                  <a:lnTo>
                    <a:pt x="126278" y="361950"/>
                  </a:lnTo>
                  <a:lnTo>
                    <a:pt x="119745" y="368300"/>
                  </a:lnTo>
                  <a:lnTo>
                    <a:pt x="120237" y="368300"/>
                  </a:lnTo>
                  <a:lnTo>
                    <a:pt x="126781" y="361950"/>
                  </a:lnTo>
                  <a:lnTo>
                    <a:pt x="127273" y="361950"/>
                  </a:lnTo>
                  <a:lnTo>
                    <a:pt x="128582" y="360680"/>
                  </a:lnTo>
                  <a:lnTo>
                    <a:pt x="126781" y="360680"/>
                  </a:lnTo>
                  <a:lnTo>
                    <a:pt x="121546" y="355600"/>
                  </a:lnTo>
                  <a:close/>
                </a:path>
                <a:path w="366395" h="420370">
                  <a:moveTo>
                    <a:pt x="135618" y="355600"/>
                  </a:moveTo>
                  <a:lnTo>
                    <a:pt x="133817" y="355600"/>
                  </a:lnTo>
                  <a:lnTo>
                    <a:pt x="140351" y="361950"/>
                  </a:lnTo>
                  <a:lnTo>
                    <a:pt x="133817" y="368300"/>
                  </a:lnTo>
                  <a:lnTo>
                    <a:pt x="134310" y="368300"/>
                  </a:lnTo>
                  <a:lnTo>
                    <a:pt x="140854" y="361950"/>
                  </a:lnTo>
                  <a:lnTo>
                    <a:pt x="141346" y="361950"/>
                  </a:lnTo>
                  <a:lnTo>
                    <a:pt x="142655" y="360680"/>
                  </a:lnTo>
                  <a:lnTo>
                    <a:pt x="140854" y="360680"/>
                  </a:lnTo>
                  <a:lnTo>
                    <a:pt x="135618" y="355600"/>
                  </a:lnTo>
                  <a:close/>
                </a:path>
                <a:path w="366395" h="420370">
                  <a:moveTo>
                    <a:pt x="149689" y="355600"/>
                  </a:moveTo>
                  <a:lnTo>
                    <a:pt x="147890" y="355600"/>
                  </a:lnTo>
                  <a:lnTo>
                    <a:pt x="154424" y="361950"/>
                  </a:lnTo>
                  <a:lnTo>
                    <a:pt x="147890" y="368300"/>
                  </a:lnTo>
                  <a:lnTo>
                    <a:pt x="148382" y="368300"/>
                  </a:lnTo>
                  <a:lnTo>
                    <a:pt x="154916" y="361950"/>
                  </a:lnTo>
                  <a:lnTo>
                    <a:pt x="155419" y="361950"/>
                  </a:lnTo>
                  <a:lnTo>
                    <a:pt x="156726" y="360680"/>
                  </a:lnTo>
                  <a:lnTo>
                    <a:pt x="154916" y="360680"/>
                  </a:lnTo>
                  <a:lnTo>
                    <a:pt x="149689" y="355600"/>
                  </a:lnTo>
                  <a:close/>
                </a:path>
                <a:path w="366395" h="420370">
                  <a:moveTo>
                    <a:pt x="163762" y="355600"/>
                  </a:moveTo>
                  <a:lnTo>
                    <a:pt x="161953" y="355600"/>
                  </a:lnTo>
                  <a:lnTo>
                    <a:pt x="168497" y="361950"/>
                  </a:lnTo>
                  <a:lnTo>
                    <a:pt x="161953" y="368300"/>
                  </a:lnTo>
                  <a:lnTo>
                    <a:pt x="162455" y="368300"/>
                  </a:lnTo>
                  <a:lnTo>
                    <a:pt x="168989" y="361950"/>
                  </a:lnTo>
                  <a:lnTo>
                    <a:pt x="169492" y="361950"/>
                  </a:lnTo>
                  <a:lnTo>
                    <a:pt x="170798" y="360680"/>
                  </a:lnTo>
                  <a:lnTo>
                    <a:pt x="168989" y="360680"/>
                  </a:lnTo>
                  <a:lnTo>
                    <a:pt x="163762" y="355600"/>
                  </a:lnTo>
                  <a:close/>
                </a:path>
                <a:path w="366395" h="420370">
                  <a:moveTo>
                    <a:pt x="177835" y="355600"/>
                  </a:moveTo>
                  <a:lnTo>
                    <a:pt x="176026" y="355600"/>
                  </a:lnTo>
                  <a:lnTo>
                    <a:pt x="182570" y="361950"/>
                  </a:lnTo>
                  <a:lnTo>
                    <a:pt x="176026" y="368300"/>
                  </a:lnTo>
                  <a:lnTo>
                    <a:pt x="176528" y="368300"/>
                  </a:lnTo>
                  <a:lnTo>
                    <a:pt x="183062" y="361950"/>
                  </a:lnTo>
                  <a:lnTo>
                    <a:pt x="183565" y="361950"/>
                  </a:lnTo>
                  <a:lnTo>
                    <a:pt x="184871" y="360680"/>
                  </a:lnTo>
                  <a:lnTo>
                    <a:pt x="183062" y="360680"/>
                  </a:lnTo>
                  <a:lnTo>
                    <a:pt x="177835" y="355600"/>
                  </a:lnTo>
                  <a:close/>
                </a:path>
                <a:path w="366395" h="420370">
                  <a:moveTo>
                    <a:pt x="191908" y="355600"/>
                  </a:moveTo>
                  <a:lnTo>
                    <a:pt x="190098" y="355600"/>
                  </a:lnTo>
                  <a:lnTo>
                    <a:pt x="196643" y="361950"/>
                  </a:lnTo>
                  <a:lnTo>
                    <a:pt x="190098" y="368300"/>
                  </a:lnTo>
                  <a:lnTo>
                    <a:pt x="190601" y="368300"/>
                  </a:lnTo>
                  <a:lnTo>
                    <a:pt x="197135" y="361950"/>
                  </a:lnTo>
                  <a:lnTo>
                    <a:pt x="197637" y="361950"/>
                  </a:lnTo>
                  <a:lnTo>
                    <a:pt x="198944" y="360680"/>
                  </a:lnTo>
                  <a:lnTo>
                    <a:pt x="197135" y="360680"/>
                  </a:lnTo>
                  <a:lnTo>
                    <a:pt x="191908" y="355600"/>
                  </a:lnTo>
                  <a:close/>
                </a:path>
                <a:path w="366395" h="420370">
                  <a:moveTo>
                    <a:pt x="205981" y="355600"/>
                  </a:moveTo>
                  <a:lnTo>
                    <a:pt x="204171" y="355600"/>
                  </a:lnTo>
                  <a:lnTo>
                    <a:pt x="210716" y="361950"/>
                  </a:lnTo>
                  <a:lnTo>
                    <a:pt x="204171" y="368300"/>
                  </a:lnTo>
                  <a:lnTo>
                    <a:pt x="204674" y="368300"/>
                  </a:lnTo>
                  <a:lnTo>
                    <a:pt x="211208" y="361950"/>
                  </a:lnTo>
                  <a:lnTo>
                    <a:pt x="211710" y="361950"/>
                  </a:lnTo>
                  <a:lnTo>
                    <a:pt x="213017" y="360680"/>
                  </a:lnTo>
                  <a:lnTo>
                    <a:pt x="211208" y="360680"/>
                  </a:lnTo>
                  <a:lnTo>
                    <a:pt x="205981" y="355600"/>
                  </a:lnTo>
                  <a:close/>
                </a:path>
                <a:path w="366395" h="420370">
                  <a:moveTo>
                    <a:pt x="220054" y="355600"/>
                  </a:moveTo>
                  <a:lnTo>
                    <a:pt x="218244" y="355600"/>
                  </a:lnTo>
                  <a:lnTo>
                    <a:pt x="224778" y="361950"/>
                  </a:lnTo>
                  <a:lnTo>
                    <a:pt x="218244" y="368300"/>
                  </a:lnTo>
                  <a:lnTo>
                    <a:pt x="218747" y="368300"/>
                  </a:lnTo>
                  <a:lnTo>
                    <a:pt x="225281" y="361950"/>
                  </a:lnTo>
                  <a:lnTo>
                    <a:pt x="225783" y="361950"/>
                  </a:lnTo>
                  <a:lnTo>
                    <a:pt x="227090" y="360680"/>
                  </a:lnTo>
                  <a:lnTo>
                    <a:pt x="225281" y="360680"/>
                  </a:lnTo>
                  <a:lnTo>
                    <a:pt x="220054" y="355600"/>
                  </a:lnTo>
                  <a:close/>
                </a:path>
                <a:path w="366395" h="420370">
                  <a:moveTo>
                    <a:pt x="234114" y="355600"/>
                  </a:moveTo>
                  <a:lnTo>
                    <a:pt x="232317" y="355600"/>
                  </a:lnTo>
                  <a:lnTo>
                    <a:pt x="238851" y="361950"/>
                  </a:lnTo>
                  <a:lnTo>
                    <a:pt x="232317" y="368300"/>
                  </a:lnTo>
                  <a:lnTo>
                    <a:pt x="232809" y="368300"/>
                  </a:lnTo>
                  <a:lnTo>
                    <a:pt x="239312" y="361950"/>
                  </a:lnTo>
                  <a:lnTo>
                    <a:pt x="239856" y="361950"/>
                  </a:lnTo>
                  <a:lnTo>
                    <a:pt x="241163" y="360680"/>
                  </a:lnTo>
                  <a:lnTo>
                    <a:pt x="239291" y="360680"/>
                  </a:lnTo>
                  <a:lnTo>
                    <a:pt x="234114" y="355600"/>
                  </a:lnTo>
                  <a:close/>
                </a:path>
                <a:path w="366395" h="420370">
                  <a:moveTo>
                    <a:pt x="248199" y="355600"/>
                  </a:moveTo>
                  <a:lnTo>
                    <a:pt x="246390" y="355600"/>
                  </a:lnTo>
                  <a:lnTo>
                    <a:pt x="252924" y="361950"/>
                  </a:lnTo>
                  <a:lnTo>
                    <a:pt x="246390" y="368300"/>
                  </a:lnTo>
                  <a:lnTo>
                    <a:pt x="246893" y="368300"/>
                  </a:lnTo>
                  <a:lnTo>
                    <a:pt x="253426" y="361950"/>
                  </a:lnTo>
                  <a:lnTo>
                    <a:pt x="253929" y="361950"/>
                  </a:lnTo>
                  <a:lnTo>
                    <a:pt x="255236" y="360680"/>
                  </a:lnTo>
                  <a:lnTo>
                    <a:pt x="253426" y="360680"/>
                  </a:lnTo>
                  <a:lnTo>
                    <a:pt x="248199" y="355600"/>
                  </a:lnTo>
                  <a:close/>
                </a:path>
                <a:path w="366395" h="420370">
                  <a:moveTo>
                    <a:pt x="262264" y="355600"/>
                  </a:moveTo>
                  <a:lnTo>
                    <a:pt x="260463" y="355600"/>
                  </a:lnTo>
                  <a:lnTo>
                    <a:pt x="266997" y="361950"/>
                  </a:lnTo>
                  <a:lnTo>
                    <a:pt x="260463" y="368300"/>
                  </a:lnTo>
                  <a:lnTo>
                    <a:pt x="260955" y="368300"/>
                  </a:lnTo>
                  <a:lnTo>
                    <a:pt x="267499" y="361950"/>
                  </a:lnTo>
                  <a:lnTo>
                    <a:pt x="267991" y="361950"/>
                  </a:lnTo>
                  <a:lnTo>
                    <a:pt x="269300" y="360680"/>
                  </a:lnTo>
                  <a:lnTo>
                    <a:pt x="267499" y="360680"/>
                  </a:lnTo>
                  <a:lnTo>
                    <a:pt x="262264" y="355600"/>
                  </a:lnTo>
                  <a:close/>
                </a:path>
                <a:path w="366395" h="420370">
                  <a:moveTo>
                    <a:pt x="276337" y="355600"/>
                  </a:moveTo>
                  <a:lnTo>
                    <a:pt x="274536" y="355600"/>
                  </a:lnTo>
                  <a:lnTo>
                    <a:pt x="281069" y="361950"/>
                  </a:lnTo>
                  <a:lnTo>
                    <a:pt x="274536" y="368300"/>
                  </a:lnTo>
                  <a:lnTo>
                    <a:pt x="275028" y="368300"/>
                  </a:lnTo>
                  <a:lnTo>
                    <a:pt x="281572" y="361950"/>
                  </a:lnTo>
                  <a:lnTo>
                    <a:pt x="282064" y="361950"/>
                  </a:lnTo>
                  <a:lnTo>
                    <a:pt x="283373" y="360680"/>
                  </a:lnTo>
                  <a:lnTo>
                    <a:pt x="281572" y="360680"/>
                  </a:lnTo>
                  <a:lnTo>
                    <a:pt x="276337" y="355600"/>
                  </a:lnTo>
                  <a:close/>
                </a:path>
                <a:path w="366395" h="420370">
                  <a:moveTo>
                    <a:pt x="290410" y="355600"/>
                  </a:moveTo>
                  <a:lnTo>
                    <a:pt x="288609" y="355600"/>
                  </a:lnTo>
                  <a:lnTo>
                    <a:pt x="295142" y="361950"/>
                  </a:lnTo>
                  <a:lnTo>
                    <a:pt x="288609" y="368300"/>
                  </a:lnTo>
                  <a:lnTo>
                    <a:pt x="289101" y="368300"/>
                  </a:lnTo>
                  <a:lnTo>
                    <a:pt x="295645" y="361950"/>
                  </a:lnTo>
                  <a:lnTo>
                    <a:pt x="296137" y="361950"/>
                  </a:lnTo>
                  <a:lnTo>
                    <a:pt x="297446" y="360680"/>
                  </a:lnTo>
                  <a:lnTo>
                    <a:pt x="295645" y="360680"/>
                  </a:lnTo>
                  <a:lnTo>
                    <a:pt x="290410" y="355600"/>
                  </a:lnTo>
                  <a:close/>
                </a:path>
                <a:path w="366395" h="420370">
                  <a:moveTo>
                    <a:pt x="304482" y="355600"/>
                  </a:moveTo>
                  <a:lnTo>
                    <a:pt x="302681" y="355600"/>
                  </a:lnTo>
                  <a:lnTo>
                    <a:pt x="309215" y="361950"/>
                  </a:lnTo>
                  <a:lnTo>
                    <a:pt x="302681" y="368300"/>
                  </a:lnTo>
                  <a:lnTo>
                    <a:pt x="303174" y="368300"/>
                  </a:lnTo>
                  <a:lnTo>
                    <a:pt x="309718" y="361950"/>
                  </a:lnTo>
                  <a:lnTo>
                    <a:pt x="310210" y="361950"/>
                  </a:lnTo>
                  <a:lnTo>
                    <a:pt x="311233" y="360680"/>
                  </a:lnTo>
                  <a:lnTo>
                    <a:pt x="309718" y="360680"/>
                  </a:lnTo>
                  <a:lnTo>
                    <a:pt x="304482" y="355600"/>
                  </a:lnTo>
                  <a:close/>
                </a:path>
                <a:path w="366395" h="420370">
                  <a:moveTo>
                    <a:pt x="56919" y="347980"/>
                  </a:moveTo>
                  <a:lnTo>
                    <a:pt x="56417" y="347980"/>
                  </a:lnTo>
                  <a:lnTo>
                    <a:pt x="62950" y="354330"/>
                  </a:lnTo>
                  <a:lnTo>
                    <a:pt x="56417" y="360680"/>
                  </a:lnTo>
                  <a:lnTo>
                    <a:pt x="58218" y="360680"/>
                  </a:lnTo>
                  <a:lnTo>
                    <a:pt x="63453" y="355600"/>
                  </a:lnTo>
                  <a:lnTo>
                    <a:pt x="65250" y="355600"/>
                  </a:lnTo>
                  <a:lnTo>
                    <a:pt x="63956" y="354330"/>
                  </a:lnTo>
                  <a:lnTo>
                    <a:pt x="63453" y="354330"/>
                  </a:lnTo>
                  <a:lnTo>
                    <a:pt x="56919" y="347980"/>
                  </a:lnTo>
                  <a:close/>
                </a:path>
                <a:path w="366395" h="420370">
                  <a:moveTo>
                    <a:pt x="70992" y="347980"/>
                  </a:moveTo>
                  <a:lnTo>
                    <a:pt x="70490" y="347980"/>
                  </a:lnTo>
                  <a:lnTo>
                    <a:pt x="77023" y="354330"/>
                  </a:lnTo>
                  <a:lnTo>
                    <a:pt x="70490" y="360680"/>
                  </a:lnTo>
                  <a:lnTo>
                    <a:pt x="72299" y="360680"/>
                  </a:lnTo>
                  <a:lnTo>
                    <a:pt x="77526" y="355600"/>
                  </a:lnTo>
                  <a:lnTo>
                    <a:pt x="79327" y="355600"/>
                  </a:lnTo>
                  <a:lnTo>
                    <a:pt x="78018" y="354330"/>
                  </a:lnTo>
                  <a:lnTo>
                    <a:pt x="77526" y="354330"/>
                  </a:lnTo>
                  <a:lnTo>
                    <a:pt x="70992" y="347980"/>
                  </a:lnTo>
                  <a:close/>
                </a:path>
                <a:path w="366395" h="420370">
                  <a:moveTo>
                    <a:pt x="85055" y="347980"/>
                  </a:moveTo>
                  <a:lnTo>
                    <a:pt x="84604" y="347980"/>
                  </a:lnTo>
                  <a:lnTo>
                    <a:pt x="91096" y="354330"/>
                  </a:lnTo>
                  <a:lnTo>
                    <a:pt x="84562" y="360680"/>
                  </a:lnTo>
                  <a:lnTo>
                    <a:pt x="86363" y="360680"/>
                  </a:lnTo>
                  <a:lnTo>
                    <a:pt x="91599" y="355600"/>
                  </a:lnTo>
                  <a:lnTo>
                    <a:pt x="93400" y="355600"/>
                  </a:lnTo>
                  <a:lnTo>
                    <a:pt x="92091" y="354330"/>
                  </a:lnTo>
                  <a:lnTo>
                    <a:pt x="91599" y="354330"/>
                  </a:lnTo>
                  <a:lnTo>
                    <a:pt x="85055" y="347980"/>
                  </a:lnTo>
                  <a:close/>
                </a:path>
                <a:path w="366395" h="420370">
                  <a:moveTo>
                    <a:pt x="99127" y="347980"/>
                  </a:moveTo>
                  <a:lnTo>
                    <a:pt x="98635" y="347980"/>
                  </a:lnTo>
                  <a:lnTo>
                    <a:pt x="105169" y="354330"/>
                  </a:lnTo>
                  <a:lnTo>
                    <a:pt x="98635" y="360680"/>
                  </a:lnTo>
                  <a:lnTo>
                    <a:pt x="100436" y="360680"/>
                  </a:lnTo>
                  <a:lnTo>
                    <a:pt x="105672" y="355600"/>
                  </a:lnTo>
                  <a:lnTo>
                    <a:pt x="107473" y="355600"/>
                  </a:lnTo>
                  <a:lnTo>
                    <a:pt x="106164" y="354330"/>
                  </a:lnTo>
                  <a:lnTo>
                    <a:pt x="105672" y="354330"/>
                  </a:lnTo>
                  <a:lnTo>
                    <a:pt x="99127" y="347980"/>
                  </a:lnTo>
                  <a:close/>
                </a:path>
                <a:path w="366395" h="420370">
                  <a:moveTo>
                    <a:pt x="113200" y="347980"/>
                  </a:moveTo>
                  <a:lnTo>
                    <a:pt x="112708" y="347980"/>
                  </a:lnTo>
                  <a:lnTo>
                    <a:pt x="119242" y="354330"/>
                  </a:lnTo>
                  <a:lnTo>
                    <a:pt x="112708" y="360680"/>
                  </a:lnTo>
                  <a:lnTo>
                    <a:pt x="114509" y="360680"/>
                  </a:lnTo>
                  <a:lnTo>
                    <a:pt x="119745" y="355600"/>
                  </a:lnTo>
                  <a:lnTo>
                    <a:pt x="121546" y="355600"/>
                  </a:lnTo>
                  <a:lnTo>
                    <a:pt x="120237" y="354330"/>
                  </a:lnTo>
                  <a:lnTo>
                    <a:pt x="119745" y="354330"/>
                  </a:lnTo>
                  <a:lnTo>
                    <a:pt x="113200" y="347980"/>
                  </a:lnTo>
                  <a:close/>
                </a:path>
                <a:path w="366395" h="420370">
                  <a:moveTo>
                    <a:pt x="127273" y="347980"/>
                  </a:moveTo>
                  <a:lnTo>
                    <a:pt x="126781" y="347980"/>
                  </a:lnTo>
                  <a:lnTo>
                    <a:pt x="133315" y="354330"/>
                  </a:lnTo>
                  <a:lnTo>
                    <a:pt x="126781" y="360680"/>
                  </a:lnTo>
                  <a:lnTo>
                    <a:pt x="128582" y="360680"/>
                  </a:lnTo>
                  <a:lnTo>
                    <a:pt x="133817" y="355600"/>
                  </a:lnTo>
                  <a:lnTo>
                    <a:pt x="135618" y="355600"/>
                  </a:lnTo>
                  <a:lnTo>
                    <a:pt x="134310" y="354330"/>
                  </a:lnTo>
                  <a:lnTo>
                    <a:pt x="133817" y="354330"/>
                  </a:lnTo>
                  <a:lnTo>
                    <a:pt x="127273" y="347980"/>
                  </a:lnTo>
                  <a:close/>
                </a:path>
                <a:path w="366395" h="420370">
                  <a:moveTo>
                    <a:pt x="141346" y="347980"/>
                  </a:moveTo>
                  <a:lnTo>
                    <a:pt x="140854" y="347980"/>
                  </a:lnTo>
                  <a:lnTo>
                    <a:pt x="147388" y="354330"/>
                  </a:lnTo>
                  <a:lnTo>
                    <a:pt x="140854" y="360680"/>
                  </a:lnTo>
                  <a:lnTo>
                    <a:pt x="142655" y="360680"/>
                  </a:lnTo>
                  <a:lnTo>
                    <a:pt x="147890" y="355600"/>
                  </a:lnTo>
                  <a:lnTo>
                    <a:pt x="149689" y="355600"/>
                  </a:lnTo>
                  <a:lnTo>
                    <a:pt x="148382" y="354330"/>
                  </a:lnTo>
                  <a:lnTo>
                    <a:pt x="147890" y="354330"/>
                  </a:lnTo>
                  <a:lnTo>
                    <a:pt x="141346" y="347980"/>
                  </a:lnTo>
                  <a:close/>
                </a:path>
                <a:path w="366395" h="420370">
                  <a:moveTo>
                    <a:pt x="155419" y="347980"/>
                  </a:moveTo>
                  <a:lnTo>
                    <a:pt x="154916" y="347980"/>
                  </a:lnTo>
                  <a:lnTo>
                    <a:pt x="161461" y="354330"/>
                  </a:lnTo>
                  <a:lnTo>
                    <a:pt x="154916" y="360680"/>
                  </a:lnTo>
                  <a:lnTo>
                    <a:pt x="156726" y="360680"/>
                  </a:lnTo>
                  <a:lnTo>
                    <a:pt x="161953" y="355600"/>
                  </a:lnTo>
                  <a:lnTo>
                    <a:pt x="163762" y="355600"/>
                  </a:lnTo>
                  <a:lnTo>
                    <a:pt x="162455" y="354330"/>
                  </a:lnTo>
                  <a:lnTo>
                    <a:pt x="161953" y="354330"/>
                  </a:lnTo>
                  <a:lnTo>
                    <a:pt x="155419" y="347980"/>
                  </a:lnTo>
                  <a:close/>
                </a:path>
                <a:path w="366395" h="420370">
                  <a:moveTo>
                    <a:pt x="169492" y="347980"/>
                  </a:moveTo>
                  <a:lnTo>
                    <a:pt x="168989" y="347980"/>
                  </a:lnTo>
                  <a:lnTo>
                    <a:pt x="175533" y="354330"/>
                  </a:lnTo>
                  <a:lnTo>
                    <a:pt x="168989" y="360680"/>
                  </a:lnTo>
                  <a:lnTo>
                    <a:pt x="170798" y="360680"/>
                  </a:lnTo>
                  <a:lnTo>
                    <a:pt x="176026" y="355600"/>
                  </a:lnTo>
                  <a:lnTo>
                    <a:pt x="177835" y="355600"/>
                  </a:lnTo>
                  <a:lnTo>
                    <a:pt x="176528" y="354330"/>
                  </a:lnTo>
                  <a:lnTo>
                    <a:pt x="176026" y="354330"/>
                  </a:lnTo>
                  <a:lnTo>
                    <a:pt x="169492" y="347980"/>
                  </a:lnTo>
                  <a:close/>
                </a:path>
                <a:path w="366395" h="420370">
                  <a:moveTo>
                    <a:pt x="183565" y="347980"/>
                  </a:moveTo>
                  <a:lnTo>
                    <a:pt x="183062" y="347980"/>
                  </a:lnTo>
                  <a:lnTo>
                    <a:pt x="189606" y="354330"/>
                  </a:lnTo>
                  <a:lnTo>
                    <a:pt x="183062" y="360680"/>
                  </a:lnTo>
                  <a:lnTo>
                    <a:pt x="184871" y="360680"/>
                  </a:lnTo>
                  <a:lnTo>
                    <a:pt x="190098" y="355600"/>
                  </a:lnTo>
                  <a:lnTo>
                    <a:pt x="191908" y="355600"/>
                  </a:lnTo>
                  <a:lnTo>
                    <a:pt x="190601" y="354330"/>
                  </a:lnTo>
                  <a:lnTo>
                    <a:pt x="190098" y="354330"/>
                  </a:lnTo>
                  <a:lnTo>
                    <a:pt x="183565" y="347980"/>
                  </a:lnTo>
                  <a:close/>
                </a:path>
                <a:path w="366395" h="420370">
                  <a:moveTo>
                    <a:pt x="197637" y="347980"/>
                  </a:moveTo>
                  <a:lnTo>
                    <a:pt x="197135" y="347980"/>
                  </a:lnTo>
                  <a:lnTo>
                    <a:pt x="203679" y="354330"/>
                  </a:lnTo>
                  <a:lnTo>
                    <a:pt x="197135" y="360680"/>
                  </a:lnTo>
                  <a:lnTo>
                    <a:pt x="198944" y="360680"/>
                  </a:lnTo>
                  <a:lnTo>
                    <a:pt x="204171" y="355600"/>
                  </a:lnTo>
                  <a:lnTo>
                    <a:pt x="205981" y="355600"/>
                  </a:lnTo>
                  <a:lnTo>
                    <a:pt x="204674" y="354330"/>
                  </a:lnTo>
                  <a:lnTo>
                    <a:pt x="204171" y="354330"/>
                  </a:lnTo>
                  <a:lnTo>
                    <a:pt x="197637" y="347980"/>
                  </a:lnTo>
                  <a:close/>
                </a:path>
                <a:path w="366395" h="420370">
                  <a:moveTo>
                    <a:pt x="211710" y="347980"/>
                  </a:moveTo>
                  <a:lnTo>
                    <a:pt x="211208" y="347980"/>
                  </a:lnTo>
                  <a:lnTo>
                    <a:pt x="217752" y="354330"/>
                  </a:lnTo>
                  <a:lnTo>
                    <a:pt x="211208" y="360680"/>
                  </a:lnTo>
                  <a:lnTo>
                    <a:pt x="213017" y="360680"/>
                  </a:lnTo>
                  <a:lnTo>
                    <a:pt x="218244" y="355600"/>
                  </a:lnTo>
                  <a:lnTo>
                    <a:pt x="220054" y="355600"/>
                  </a:lnTo>
                  <a:lnTo>
                    <a:pt x="218747" y="354330"/>
                  </a:lnTo>
                  <a:lnTo>
                    <a:pt x="218244" y="354330"/>
                  </a:lnTo>
                  <a:lnTo>
                    <a:pt x="211710" y="347980"/>
                  </a:lnTo>
                  <a:close/>
                </a:path>
                <a:path w="366395" h="420370">
                  <a:moveTo>
                    <a:pt x="225783" y="347980"/>
                  </a:moveTo>
                  <a:lnTo>
                    <a:pt x="225281" y="347980"/>
                  </a:lnTo>
                  <a:lnTo>
                    <a:pt x="231825" y="354330"/>
                  </a:lnTo>
                  <a:lnTo>
                    <a:pt x="225281" y="360680"/>
                  </a:lnTo>
                  <a:lnTo>
                    <a:pt x="227090" y="360680"/>
                  </a:lnTo>
                  <a:lnTo>
                    <a:pt x="232317" y="355600"/>
                  </a:lnTo>
                  <a:lnTo>
                    <a:pt x="234114" y="355600"/>
                  </a:lnTo>
                  <a:lnTo>
                    <a:pt x="232820" y="354330"/>
                  </a:lnTo>
                  <a:lnTo>
                    <a:pt x="232317" y="354330"/>
                  </a:lnTo>
                  <a:lnTo>
                    <a:pt x="225783" y="347980"/>
                  </a:lnTo>
                  <a:close/>
                </a:path>
                <a:path w="366395" h="420370">
                  <a:moveTo>
                    <a:pt x="239856" y="347980"/>
                  </a:moveTo>
                  <a:lnTo>
                    <a:pt x="239353" y="347980"/>
                  </a:lnTo>
                  <a:lnTo>
                    <a:pt x="245887" y="354330"/>
                  </a:lnTo>
                  <a:lnTo>
                    <a:pt x="239353" y="360680"/>
                  </a:lnTo>
                  <a:lnTo>
                    <a:pt x="241163" y="360680"/>
                  </a:lnTo>
                  <a:lnTo>
                    <a:pt x="246390" y="355600"/>
                  </a:lnTo>
                  <a:lnTo>
                    <a:pt x="248199" y="355600"/>
                  </a:lnTo>
                  <a:lnTo>
                    <a:pt x="246893" y="354330"/>
                  </a:lnTo>
                  <a:lnTo>
                    <a:pt x="246390" y="354330"/>
                  </a:lnTo>
                  <a:lnTo>
                    <a:pt x="239856" y="347980"/>
                  </a:lnTo>
                  <a:close/>
                </a:path>
                <a:path w="366395" h="420370">
                  <a:moveTo>
                    <a:pt x="253918" y="347980"/>
                  </a:moveTo>
                  <a:lnTo>
                    <a:pt x="253426" y="347980"/>
                  </a:lnTo>
                  <a:lnTo>
                    <a:pt x="259960" y="354330"/>
                  </a:lnTo>
                  <a:lnTo>
                    <a:pt x="253426" y="360680"/>
                  </a:lnTo>
                  <a:lnTo>
                    <a:pt x="255236" y="360680"/>
                  </a:lnTo>
                  <a:lnTo>
                    <a:pt x="260463" y="355600"/>
                  </a:lnTo>
                  <a:lnTo>
                    <a:pt x="262264" y="355600"/>
                  </a:lnTo>
                  <a:lnTo>
                    <a:pt x="260955" y="354330"/>
                  </a:lnTo>
                  <a:lnTo>
                    <a:pt x="260463" y="354330"/>
                  </a:lnTo>
                  <a:lnTo>
                    <a:pt x="253918" y="347980"/>
                  </a:lnTo>
                  <a:close/>
                </a:path>
                <a:path w="366395" h="420370">
                  <a:moveTo>
                    <a:pt x="267991" y="347980"/>
                  </a:moveTo>
                  <a:lnTo>
                    <a:pt x="267499" y="347980"/>
                  </a:lnTo>
                  <a:lnTo>
                    <a:pt x="274033" y="354330"/>
                  </a:lnTo>
                  <a:lnTo>
                    <a:pt x="267499" y="360680"/>
                  </a:lnTo>
                  <a:lnTo>
                    <a:pt x="269300" y="360680"/>
                  </a:lnTo>
                  <a:lnTo>
                    <a:pt x="274536" y="355600"/>
                  </a:lnTo>
                  <a:lnTo>
                    <a:pt x="276337" y="355600"/>
                  </a:lnTo>
                  <a:lnTo>
                    <a:pt x="275028" y="354330"/>
                  </a:lnTo>
                  <a:lnTo>
                    <a:pt x="274536" y="354330"/>
                  </a:lnTo>
                  <a:lnTo>
                    <a:pt x="267991" y="347980"/>
                  </a:lnTo>
                  <a:close/>
                </a:path>
                <a:path w="366395" h="420370">
                  <a:moveTo>
                    <a:pt x="282064" y="347980"/>
                  </a:moveTo>
                  <a:lnTo>
                    <a:pt x="281572" y="347980"/>
                  </a:lnTo>
                  <a:lnTo>
                    <a:pt x="288106" y="354330"/>
                  </a:lnTo>
                  <a:lnTo>
                    <a:pt x="281572" y="360680"/>
                  </a:lnTo>
                  <a:lnTo>
                    <a:pt x="283373" y="360680"/>
                  </a:lnTo>
                  <a:lnTo>
                    <a:pt x="288609" y="355600"/>
                  </a:lnTo>
                  <a:lnTo>
                    <a:pt x="290410" y="355600"/>
                  </a:lnTo>
                  <a:lnTo>
                    <a:pt x="289101" y="354330"/>
                  </a:lnTo>
                  <a:lnTo>
                    <a:pt x="288609" y="354330"/>
                  </a:lnTo>
                  <a:lnTo>
                    <a:pt x="282064" y="347980"/>
                  </a:lnTo>
                  <a:close/>
                </a:path>
                <a:path w="366395" h="420370">
                  <a:moveTo>
                    <a:pt x="296137" y="347980"/>
                  </a:moveTo>
                  <a:lnTo>
                    <a:pt x="295645" y="347980"/>
                  </a:lnTo>
                  <a:lnTo>
                    <a:pt x="302179" y="354330"/>
                  </a:lnTo>
                  <a:lnTo>
                    <a:pt x="295645" y="360680"/>
                  </a:lnTo>
                  <a:lnTo>
                    <a:pt x="297446" y="360680"/>
                  </a:lnTo>
                  <a:lnTo>
                    <a:pt x="302681" y="355600"/>
                  </a:lnTo>
                  <a:lnTo>
                    <a:pt x="304482" y="355600"/>
                  </a:lnTo>
                  <a:lnTo>
                    <a:pt x="303174" y="354330"/>
                  </a:lnTo>
                  <a:lnTo>
                    <a:pt x="302681" y="354330"/>
                  </a:lnTo>
                  <a:lnTo>
                    <a:pt x="296137" y="347980"/>
                  </a:lnTo>
                  <a:close/>
                </a:path>
                <a:path w="366395" h="420370">
                  <a:moveTo>
                    <a:pt x="310210" y="347980"/>
                  </a:moveTo>
                  <a:lnTo>
                    <a:pt x="309718" y="347980"/>
                  </a:lnTo>
                  <a:lnTo>
                    <a:pt x="316252" y="354330"/>
                  </a:lnTo>
                  <a:lnTo>
                    <a:pt x="309718" y="360680"/>
                  </a:lnTo>
                  <a:lnTo>
                    <a:pt x="311233" y="360680"/>
                  </a:lnTo>
                  <a:lnTo>
                    <a:pt x="313278" y="358140"/>
                  </a:lnTo>
                  <a:lnTo>
                    <a:pt x="314922" y="356870"/>
                  </a:lnTo>
                  <a:lnTo>
                    <a:pt x="316524" y="354330"/>
                  </a:lnTo>
                  <a:lnTo>
                    <a:pt x="310210" y="347980"/>
                  </a:lnTo>
                  <a:close/>
                </a:path>
                <a:path w="366395" h="420370">
                  <a:moveTo>
                    <a:pt x="48040" y="353060"/>
                  </a:moveTo>
                  <a:lnTo>
                    <a:pt x="49380" y="354330"/>
                  </a:lnTo>
                  <a:lnTo>
                    <a:pt x="48040" y="353060"/>
                  </a:lnTo>
                  <a:close/>
                </a:path>
                <a:path w="366395" h="420370">
                  <a:moveTo>
                    <a:pt x="65254" y="341630"/>
                  </a:moveTo>
                  <a:lnTo>
                    <a:pt x="63453" y="341630"/>
                  </a:lnTo>
                  <a:lnTo>
                    <a:pt x="69987" y="347980"/>
                  </a:lnTo>
                  <a:lnTo>
                    <a:pt x="63453" y="354330"/>
                  </a:lnTo>
                  <a:lnTo>
                    <a:pt x="63956" y="354330"/>
                  </a:lnTo>
                  <a:lnTo>
                    <a:pt x="70437" y="347980"/>
                  </a:lnTo>
                  <a:lnTo>
                    <a:pt x="70992" y="347980"/>
                  </a:lnTo>
                  <a:lnTo>
                    <a:pt x="72299" y="346710"/>
                  </a:lnTo>
                  <a:lnTo>
                    <a:pt x="70490" y="346710"/>
                  </a:lnTo>
                  <a:lnTo>
                    <a:pt x="65254" y="341630"/>
                  </a:lnTo>
                  <a:close/>
                </a:path>
                <a:path w="366395" h="420370">
                  <a:moveTo>
                    <a:pt x="79327" y="341630"/>
                  </a:moveTo>
                  <a:lnTo>
                    <a:pt x="77526" y="341630"/>
                  </a:lnTo>
                  <a:lnTo>
                    <a:pt x="84060" y="347980"/>
                  </a:lnTo>
                  <a:lnTo>
                    <a:pt x="77526" y="354330"/>
                  </a:lnTo>
                  <a:lnTo>
                    <a:pt x="78018" y="354330"/>
                  </a:lnTo>
                  <a:lnTo>
                    <a:pt x="84562" y="347980"/>
                  </a:lnTo>
                  <a:lnTo>
                    <a:pt x="85055" y="347980"/>
                  </a:lnTo>
                  <a:lnTo>
                    <a:pt x="86363" y="346710"/>
                  </a:lnTo>
                  <a:lnTo>
                    <a:pt x="84562" y="346710"/>
                  </a:lnTo>
                  <a:lnTo>
                    <a:pt x="79327" y="341630"/>
                  </a:lnTo>
                  <a:close/>
                </a:path>
                <a:path w="366395" h="420370">
                  <a:moveTo>
                    <a:pt x="93400" y="341630"/>
                  </a:moveTo>
                  <a:lnTo>
                    <a:pt x="91599" y="341630"/>
                  </a:lnTo>
                  <a:lnTo>
                    <a:pt x="98133" y="347980"/>
                  </a:lnTo>
                  <a:lnTo>
                    <a:pt x="91599" y="354330"/>
                  </a:lnTo>
                  <a:lnTo>
                    <a:pt x="92091" y="354330"/>
                  </a:lnTo>
                  <a:lnTo>
                    <a:pt x="98635" y="347980"/>
                  </a:lnTo>
                  <a:lnTo>
                    <a:pt x="99127" y="347980"/>
                  </a:lnTo>
                  <a:lnTo>
                    <a:pt x="100436" y="346710"/>
                  </a:lnTo>
                  <a:lnTo>
                    <a:pt x="98635" y="346710"/>
                  </a:lnTo>
                  <a:lnTo>
                    <a:pt x="93400" y="341630"/>
                  </a:lnTo>
                  <a:close/>
                </a:path>
                <a:path w="366395" h="420370">
                  <a:moveTo>
                    <a:pt x="107473" y="341630"/>
                  </a:moveTo>
                  <a:lnTo>
                    <a:pt x="105672" y="341630"/>
                  </a:lnTo>
                  <a:lnTo>
                    <a:pt x="112206" y="347980"/>
                  </a:lnTo>
                  <a:lnTo>
                    <a:pt x="105672" y="354330"/>
                  </a:lnTo>
                  <a:lnTo>
                    <a:pt x="106164" y="354330"/>
                  </a:lnTo>
                  <a:lnTo>
                    <a:pt x="112708" y="347980"/>
                  </a:lnTo>
                  <a:lnTo>
                    <a:pt x="113200" y="347980"/>
                  </a:lnTo>
                  <a:lnTo>
                    <a:pt x="114509" y="346710"/>
                  </a:lnTo>
                  <a:lnTo>
                    <a:pt x="112708" y="346710"/>
                  </a:lnTo>
                  <a:lnTo>
                    <a:pt x="107473" y="341630"/>
                  </a:lnTo>
                  <a:close/>
                </a:path>
                <a:path w="366395" h="420370">
                  <a:moveTo>
                    <a:pt x="121546" y="341630"/>
                  </a:moveTo>
                  <a:lnTo>
                    <a:pt x="119745" y="341630"/>
                  </a:lnTo>
                  <a:lnTo>
                    <a:pt x="126278" y="347980"/>
                  </a:lnTo>
                  <a:lnTo>
                    <a:pt x="119745" y="354330"/>
                  </a:lnTo>
                  <a:lnTo>
                    <a:pt x="120237" y="354330"/>
                  </a:lnTo>
                  <a:lnTo>
                    <a:pt x="126781" y="347980"/>
                  </a:lnTo>
                  <a:lnTo>
                    <a:pt x="127273" y="347980"/>
                  </a:lnTo>
                  <a:lnTo>
                    <a:pt x="128582" y="346710"/>
                  </a:lnTo>
                  <a:lnTo>
                    <a:pt x="126781" y="346710"/>
                  </a:lnTo>
                  <a:lnTo>
                    <a:pt x="121546" y="341630"/>
                  </a:lnTo>
                  <a:close/>
                </a:path>
                <a:path w="366395" h="420370">
                  <a:moveTo>
                    <a:pt x="135618" y="341630"/>
                  </a:moveTo>
                  <a:lnTo>
                    <a:pt x="133817" y="341630"/>
                  </a:lnTo>
                  <a:lnTo>
                    <a:pt x="140351" y="347980"/>
                  </a:lnTo>
                  <a:lnTo>
                    <a:pt x="133817" y="354330"/>
                  </a:lnTo>
                  <a:lnTo>
                    <a:pt x="134310" y="354330"/>
                  </a:lnTo>
                  <a:lnTo>
                    <a:pt x="140854" y="347980"/>
                  </a:lnTo>
                  <a:lnTo>
                    <a:pt x="141346" y="347980"/>
                  </a:lnTo>
                  <a:lnTo>
                    <a:pt x="142655" y="346710"/>
                  </a:lnTo>
                  <a:lnTo>
                    <a:pt x="140854" y="346710"/>
                  </a:lnTo>
                  <a:lnTo>
                    <a:pt x="135618" y="341630"/>
                  </a:lnTo>
                  <a:close/>
                </a:path>
                <a:path w="366395" h="420370">
                  <a:moveTo>
                    <a:pt x="149689" y="341630"/>
                  </a:moveTo>
                  <a:lnTo>
                    <a:pt x="147890" y="341630"/>
                  </a:lnTo>
                  <a:lnTo>
                    <a:pt x="154424" y="347980"/>
                  </a:lnTo>
                  <a:lnTo>
                    <a:pt x="147890" y="354330"/>
                  </a:lnTo>
                  <a:lnTo>
                    <a:pt x="148382" y="354330"/>
                  </a:lnTo>
                  <a:lnTo>
                    <a:pt x="154916" y="347980"/>
                  </a:lnTo>
                  <a:lnTo>
                    <a:pt x="155419" y="347980"/>
                  </a:lnTo>
                  <a:lnTo>
                    <a:pt x="156728" y="346710"/>
                  </a:lnTo>
                  <a:lnTo>
                    <a:pt x="154916" y="346710"/>
                  </a:lnTo>
                  <a:lnTo>
                    <a:pt x="149689" y="341630"/>
                  </a:lnTo>
                  <a:close/>
                </a:path>
                <a:path w="366395" h="420370">
                  <a:moveTo>
                    <a:pt x="163762" y="341630"/>
                  </a:moveTo>
                  <a:lnTo>
                    <a:pt x="161963" y="341630"/>
                  </a:lnTo>
                  <a:lnTo>
                    <a:pt x="168497" y="347980"/>
                  </a:lnTo>
                  <a:lnTo>
                    <a:pt x="161953" y="354330"/>
                  </a:lnTo>
                  <a:lnTo>
                    <a:pt x="162455" y="354330"/>
                  </a:lnTo>
                  <a:lnTo>
                    <a:pt x="168989" y="347980"/>
                  </a:lnTo>
                  <a:lnTo>
                    <a:pt x="169492" y="347980"/>
                  </a:lnTo>
                  <a:lnTo>
                    <a:pt x="170798" y="346710"/>
                  </a:lnTo>
                  <a:lnTo>
                    <a:pt x="168989" y="346710"/>
                  </a:lnTo>
                  <a:lnTo>
                    <a:pt x="163762" y="341630"/>
                  </a:lnTo>
                  <a:close/>
                </a:path>
                <a:path w="366395" h="420370">
                  <a:moveTo>
                    <a:pt x="177835" y="341630"/>
                  </a:moveTo>
                  <a:lnTo>
                    <a:pt x="176026" y="341630"/>
                  </a:lnTo>
                  <a:lnTo>
                    <a:pt x="182570" y="347980"/>
                  </a:lnTo>
                  <a:lnTo>
                    <a:pt x="176026" y="354330"/>
                  </a:lnTo>
                  <a:lnTo>
                    <a:pt x="176528" y="354330"/>
                  </a:lnTo>
                  <a:lnTo>
                    <a:pt x="183062" y="347980"/>
                  </a:lnTo>
                  <a:lnTo>
                    <a:pt x="183565" y="347980"/>
                  </a:lnTo>
                  <a:lnTo>
                    <a:pt x="184871" y="346710"/>
                  </a:lnTo>
                  <a:lnTo>
                    <a:pt x="183062" y="346710"/>
                  </a:lnTo>
                  <a:lnTo>
                    <a:pt x="177835" y="341630"/>
                  </a:lnTo>
                  <a:close/>
                </a:path>
                <a:path w="366395" h="420370">
                  <a:moveTo>
                    <a:pt x="191908" y="341630"/>
                  </a:moveTo>
                  <a:lnTo>
                    <a:pt x="190098" y="341630"/>
                  </a:lnTo>
                  <a:lnTo>
                    <a:pt x="196643" y="347980"/>
                  </a:lnTo>
                  <a:lnTo>
                    <a:pt x="190098" y="354330"/>
                  </a:lnTo>
                  <a:lnTo>
                    <a:pt x="190601" y="354330"/>
                  </a:lnTo>
                  <a:lnTo>
                    <a:pt x="197135" y="347980"/>
                  </a:lnTo>
                  <a:lnTo>
                    <a:pt x="197637" y="347980"/>
                  </a:lnTo>
                  <a:lnTo>
                    <a:pt x="198944" y="346710"/>
                  </a:lnTo>
                  <a:lnTo>
                    <a:pt x="197135" y="346710"/>
                  </a:lnTo>
                  <a:lnTo>
                    <a:pt x="191908" y="341630"/>
                  </a:lnTo>
                  <a:close/>
                </a:path>
                <a:path w="366395" h="420370">
                  <a:moveTo>
                    <a:pt x="205981" y="341630"/>
                  </a:moveTo>
                  <a:lnTo>
                    <a:pt x="204171" y="341630"/>
                  </a:lnTo>
                  <a:lnTo>
                    <a:pt x="210716" y="347980"/>
                  </a:lnTo>
                  <a:lnTo>
                    <a:pt x="204171" y="354330"/>
                  </a:lnTo>
                  <a:lnTo>
                    <a:pt x="204674" y="354330"/>
                  </a:lnTo>
                  <a:lnTo>
                    <a:pt x="211208" y="347980"/>
                  </a:lnTo>
                  <a:lnTo>
                    <a:pt x="211710" y="347980"/>
                  </a:lnTo>
                  <a:lnTo>
                    <a:pt x="213017" y="346710"/>
                  </a:lnTo>
                  <a:lnTo>
                    <a:pt x="211208" y="346710"/>
                  </a:lnTo>
                  <a:lnTo>
                    <a:pt x="205981" y="341630"/>
                  </a:lnTo>
                  <a:close/>
                </a:path>
                <a:path w="366395" h="420370">
                  <a:moveTo>
                    <a:pt x="220054" y="341630"/>
                  </a:moveTo>
                  <a:lnTo>
                    <a:pt x="218244" y="341630"/>
                  </a:lnTo>
                  <a:lnTo>
                    <a:pt x="224788" y="347980"/>
                  </a:lnTo>
                  <a:lnTo>
                    <a:pt x="218244" y="354330"/>
                  </a:lnTo>
                  <a:lnTo>
                    <a:pt x="218747" y="354330"/>
                  </a:lnTo>
                  <a:lnTo>
                    <a:pt x="225281" y="347980"/>
                  </a:lnTo>
                  <a:lnTo>
                    <a:pt x="225783" y="347980"/>
                  </a:lnTo>
                  <a:lnTo>
                    <a:pt x="227090" y="346710"/>
                  </a:lnTo>
                  <a:lnTo>
                    <a:pt x="225281" y="346710"/>
                  </a:lnTo>
                  <a:lnTo>
                    <a:pt x="220054" y="341630"/>
                  </a:lnTo>
                  <a:close/>
                </a:path>
                <a:path w="366395" h="420370">
                  <a:moveTo>
                    <a:pt x="234126" y="341630"/>
                  </a:moveTo>
                  <a:lnTo>
                    <a:pt x="232317" y="341630"/>
                  </a:lnTo>
                  <a:lnTo>
                    <a:pt x="238851" y="347980"/>
                  </a:lnTo>
                  <a:lnTo>
                    <a:pt x="232317" y="354330"/>
                  </a:lnTo>
                  <a:lnTo>
                    <a:pt x="232820" y="354330"/>
                  </a:lnTo>
                  <a:lnTo>
                    <a:pt x="239301" y="347980"/>
                  </a:lnTo>
                  <a:lnTo>
                    <a:pt x="239856" y="347980"/>
                  </a:lnTo>
                  <a:lnTo>
                    <a:pt x="241163" y="346710"/>
                  </a:lnTo>
                  <a:lnTo>
                    <a:pt x="239353" y="346710"/>
                  </a:lnTo>
                  <a:lnTo>
                    <a:pt x="234126" y="341630"/>
                  </a:lnTo>
                  <a:close/>
                </a:path>
                <a:path w="366395" h="420370">
                  <a:moveTo>
                    <a:pt x="248199" y="341630"/>
                  </a:moveTo>
                  <a:lnTo>
                    <a:pt x="246390" y="341630"/>
                  </a:lnTo>
                  <a:lnTo>
                    <a:pt x="252924" y="347980"/>
                  </a:lnTo>
                  <a:lnTo>
                    <a:pt x="246390" y="354330"/>
                  </a:lnTo>
                  <a:lnTo>
                    <a:pt x="246893" y="354330"/>
                  </a:lnTo>
                  <a:lnTo>
                    <a:pt x="253426" y="347980"/>
                  </a:lnTo>
                  <a:lnTo>
                    <a:pt x="253918" y="347980"/>
                  </a:lnTo>
                  <a:lnTo>
                    <a:pt x="255227" y="346710"/>
                  </a:lnTo>
                  <a:lnTo>
                    <a:pt x="253426" y="346710"/>
                  </a:lnTo>
                  <a:lnTo>
                    <a:pt x="248199" y="341630"/>
                  </a:lnTo>
                  <a:close/>
                </a:path>
                <a:path w="366395" h="420370">
                  <a:moveTo>
                    <a:pt x="262264" y="341630"/>
                  </a:moveTo>
                  <a:lnTo>
                    <a:pt x="260463" y="341630"/>
                  </a:lnTo>
                  <a:lnTo>
                    <a:pt x="266997" y="347980"/>
                  </a:lnTo>
                  <a:lnTo>
                    <a:pt x="260463" y="354330"/>
                  </a:lnTo>
                  <a:lnTo>
                    <a:pt x="260955" y="354330"/>
                  </a:lnTo>
                  <a:lnTo>
                    <a:pt x="267499" y="347980"/>
                  </a:lnTo>
                  <a:lnTo>
                    <a:pt x="267991" y="347980"/>
                  </a:lnTo>
                  <a:lnTo>
                    <a:pt x="269300" y="346710"/>
                  </a:lnTo>
                  <a:lnTo>
                    <a:pt x="267499" y="346710"/>
                  </a:lnTo>
                  <a:lnTo>
                    <a:pt x="262264" y="341630"/>
                  </a:lnTo>
                  <a:close/>
                </a:path>
                <a:path w="366395" h="420370">
                  <a:moveTo>
                    <a:pt x="276337" y="341630"/>
                  </a:moveTo>
                  <a:lnTo>
                    <a:pt x="274536" y="341630"/>
                  </a:lnTo>
                  <a:lnTo>
                    <a:pt x="281069" y="347980"/>
                  </a:lnTo>
                  <a:lnTo>
                    <a:pt x="274536" y="354330"/>
                  </a:lnTo>
                  <a:lnTo>
                    <a:pt x="275028" y="354330"/>
                  </a:lnTo>
                  <a:lnTo>
                    <a:pt x="281572" y="347980"/>
                  </a:lnTo>
                  <a:lnTo>
                    <a:pt x="282064" y="347980"/>
                  </a:lnTo>
                  <a:lnTo>
                    <a:pt x="283373" y="346710"/>
                  </a:lnTo>
                  <a:lnTo>
                    <a:pt x="281572" y="346710"/>
                  </a:lnTo>
                  <a:lnTo>
                    <a:pt x="276337" y="341630"/>
                  </a:lnTo>
                  <a:close/>
                </a:path>
                <a:path w="366395" h="420370">
                  <a:moveTo>
                    <a:pt x="290410" y="341630"/>
                  </a:moveTo>
                  <a:lnTo>
                    <a:pt x="288609" y="341630"/>
                  </a:lnTo>
                  <a:lnTo>
                    <a:pt x="295142" y="347980"/>
                  </a:lnTo>
                  <a:lnTo>
                    <a:pt x="288609" y="354330"/>
                  </a:lnTo>
                  <a:lnTo>
                    <a:pt x="289101" y="354330"/>
                  </a:lnTo>
                  <a:lnTo>
                    <a:pt x="295645" y="347980"/>
                  </a:lnTo>
                  <a:lnTo>
                    <a:pt x="296137" y="347980"/>
                  </a:lnTo>
                  <a:lnTo>
                    <a:pt x="297446" y="346710"/>
                  </a:lnTo>
                  <a:lnTo>
                    <a:pt x="295645" y="346710"/>
                  </a:lnTo>
                  <a:lnTo>
                    <a:pt x="290410" y="341630"/>
                  </a:lnTo>
                  <a:close/>
                </a:path>
                <a:path w="366395" h="420370">
                  <a:moveTo>
                    <a:pt x="304482" y="341630"/>
                  </a:moveTo>
                  <a:lnTo>
                    <a:pt x="302681" y="341630"/>
                  </a:lnTo>
                  <a:lnTo>
                    <a:pt x="309215" y="347980"/>
                  </a:lnTo>
                  <a:lnTo>
                    <a:pt x="302681" y="354330"/>
                  </a:lnTo>
                  <a:lnTo>
                    <a:pt x="303174" y="354330"/>
                  </a:lnTo>
                  <a:lnTo>
                    <a:pt x="309718" y="347980"/>
                  </a:lnTo>
                  <a:lnTo>
                    <a:pt x="310210" y="347980"/>
                  </a:lnTo>
                  <a:lnTo>
                    <a:pt x="311519" y="346710"/>
                  </a:lnTo>
                  <a:lnTo>
                    <a:pt x="309718" y="346710"/>
                  </a:lnTo>
                  <a:lnTo>
                    <a:pt x="304482" y="341630"/>
                  </a:lnTo>
                  <a:close/>
                </a:path>
                <a:path w="366395" h="420370">
                  <a:moveTo>
                    <a:pt x="318105" y="353060"/>
                  </a:moveTo>
                  <a:lnTo>
                    <a:pt x="316650" y="354228"/>
                  </a:lnTo>
                  <a:lnTo>
                    <a:pt x="318105" y="353060"/>
                  </a:lnTo>
                  <a:close/>
                </a:path>
                <a:path w="366395" h="420370">
                  <a:moveTo>
                    <a:pt x="42846" y="334010"/>
                  </a:moveTo>
                  <a:lnTo>
                    <a:pt x="42344" y="334010"/>
                  </a:lnTo>
                  <a:lnTo>
                    <a:pt x="48888" y="340360"/>
                  </a:lnTo>
                  <a:lnTo>
                    <a:pt x="43108" y="346710"/>
                  </a:lnTo>
                  <a:lnTo>
                    <a:pt x="43527" y="346710"/>
                  </a:lnTo>
                  <a:lnTo>
                    <a:pt x="49380" y="341630"/>
                  </a:lnTo>
                  <a:lnTo>
                    <a:pt x="51190" y="341630"/>
                  </a:lnTo>
                  <a:lnTo>
                    <a:pt x="49883" y="340360"/>
                  </a:lnTo>
                  <a:lnTo>
                    <a:pt x="49380" y="340360"/>
                  </a:lnTo>
                  <a:lnTo>
                    <a:pt x="42846" y="334010"/>
                  </a:lnTo>
                  <a:close/>
                </a:path>
                <a:path w="366395" h="420370">
                  <a:moveTo>
                    <a:pt x="56909" y="334010"/>
                  </a:moveTo>
                  <a:lnTo>
                    <a:pt x="56417" y="334010"/>
                  </a:lnTo>
                  <a:lnTo>
                    <a:pt x="62950" y="340360"/>
                  </a:lnTo>
                  <a:lnTo>
                    <a:pt x="56417" y="346710"/>
                  </a:lnTo>
                  <a:lnTo>
                    <a:pt x="58226" y="346710"/>
                  </a:lnTo>
                  <a:lnTo>
                    <a:pt x="63453" y="341630"/>
                  </a:lnTo>
                  <a:lnTo>
                    <a:pt x="65254" y="341630"/>
                  </a:lnTo>
                  <a:lnTo>
                    <a:pt x="63945" y="340360"/>
                  </a:lnTo>
                  <a:lnTo>
                    <a:pt x="63453" y="340360"/>
                  </a:lnTo>
                  <a:lnTo>
                    <a:pt x="56909" y="334010"/>
                  </a:lnTo>
                  <a:close/>
                </a:path>
                <a:path w="366395" h="420370">
                  <a:moveTo>
                    <a:pt x="70982" y="334010"/>
                  </a:moveTo>
                  <a:lnTo>
                    <a:pt x="70490" y="334010"/>
                  </a:lnTo>
                  <a:lnTo>
                    <a:pt x="77023" y="340360"/>
                  </a:lnTo>
                  <a:lnTo>
                    <a:pt x="70490" y="346710"/>
                  </a:lnTo>
                  <a:lnTo>
                    <a:pt x="72299" y="346710"/>
                  </a:lnTo>
                  <a:lnTo>
                    <a:pt x="77526" y="341630"/>
                  </a:lnTo>
                  <a:lnTo>
                    <a:pt x="79327" y="341630"/>
                  </a:lnTo>
                  <a:lnTo>
                    <a:pt x="78018" y="340360"/>
                  </a:lnTo>
                  <a:lnTo>
                    <a:pt x="77526" y="340360"/>
                  </a:lnTo>
                  <a:lnTo>
                    <a:pt x="70982" y="334010"/>
                  </a:lnTo>
                  <a:close/>
                </a:path>
                <a:path w="366395" h="420370">
                  <a:moveTo>
                    <a:pt x="85055" y="334010"/>
                  </a:moveTo>
                  <a:lnTo>
                    <a:pt x="84615" y="334010"/>
                  </a:lnTo>
                  <a:lnTo>
                    <a:pt x="91096" y="340360"/>
                  </a:lnTo>
                  <a:lnTo>
                    <a:pt x="84615" y="346710"/>
                  </a:lnTo>
                  <a:lnTo>
                    <a:pt x="86363" y="346710"/>
                  </a:lnTo>
                  <a:lnTo>
                    <a:pt x="91599" y="341630"/>
                  </a:lnTo>
                  <a:lnTo>
                    <a:pt x="93400" y="341630"/>
                  </a:lnTo>
                  <a:lnTo>
                    <a:pt x="92091" y="340360"/>
                  </a:lnTo>
                  <a:lnTo>
                    <a:pt x="91599" y="340360"/>
                  </a:lnTo>
                  <a:lnTo>
                    <a:pt x="85055" y="334010"/>
                  </a:lnTo>
                  <a:close/>
                </a:path>
                <a:path w="366395" h="420370">
                  <a:moveTo>
                    <a:pt x="99127" y="334010"/>
                  </a:moveTo>
                  <a:lnTo>
                    <a:pt x="98635" y="334010"/>
                  </a:lnTo>
                  <a:lnTo>
                    <a:pt x="105169" y="340360"/>
                  </a:lnTo>
                  <a:lnTo>
                    <a:pt x="98635" y="346710"/>
                  </a:lnTo>
                  <a:lnTo>
                    <a:pt x="100436" y="346710"/>
                  </a:lnTo>
                  <a:lnTo>
                    <a:pt x="105672" y="341630"/>
                  </a:lnTo>
                  <a:lnTo>
                    <a:pt x="107473" y="341630"/>
                  </a:lnTo>
                  <a:lnTo>
                    <a:pt x="106164" y="340360"/>
                  </a:lnTo>
                  <a:lnTo>
                    <a:pt x="105672" y="340360"/>
                  </a:lnTo>
                  <a:lnTo>
                    <a:pt x="99127" y="334010"/>
                  </a:lnTo>
                  <a:close/>
                </a:path>
                <a:path w="366395" h="420370">
                  <a:moveTo>
                    <a:pt x="113200" y="334010"/>
                  </a:moveTo>
                  <a:lnTo>
                    <a:pt x="112708" y="334010"/>
                  </a:lnTo>
                  <a:lnTo>
                    <a:pt x="119242" y="340360"/>
                  </a:lnTo>
                  <a:lnTo>
                    <a:pt x="112708" y="346710"/>
                  </a:lnTo>
                  <a:lnTo>
                    <a:pt x="114509" y="346710"/>
                  </a:lnTo>
                  <a:lnTo>
                    <a:pt x="119745" y="341630"/>
                  </a:lnTo>
                  <a:lnTo>
                    <a:pt x="121546" y="341630"/>
                  </a:lnTo>
                  <a:lnTo>
                    <a:pt x="120237" y="340360"/>
                  </a:lnTo>
                  <a:lnTo>
                    <a:pt x="119745" y="340360"/>
                  </a:lnTo>
                  <a:lnTo>
                    <a:pt x="113200" y="334010"/>
                  </a:lnTo>
                  <a:close/>
                </a:path>
                <a:path w="366395" h="420370">
                  <a:moveTo>
                    <a:pt x="127273" y="334010"/>
                  </a:moveTo>
                  <a:lnTo>
                    <a:pt x="126781" y="334010"/>
                  </a:lnTo>
                  <a:lnTo>
                    <a:pt x="133315" y="340360"/>
                  </a:lnTo>
                  <a:lnTo>
                    <a:pt x="126781" y="346710"/>
                  </a:lnTo>
                  <a:lnTo>
                    <a:pt x="128582" y="346710"/>
                  </a:lnTo>
                  <a:lnTo>
                    <a:pt x="133817" y="341630"/>
                  </a:lnTo>
                  <a:lnTo>
                    <a:pt x="135618" y="341630"/>
                  </a:lnTo>
                  <a:lnTo>
                    <a:pt x="134310" y="340360"/>
                  </a:lnTo>
                  <a:lnTo>
                    <a:pt x="133817" y="340360"/>
                  </a:lnTo>
                  <a:lnTo>
                    <a:pt x="127273" y="334010"/>
                  </a:lnTo>
                  <a:close/>
                </a:path>
                <a:path w="366395" h="420370">
                  <a:moveTo>
                    <a:pt x="141346" y="334010"/>
                  </a:moveTo>
                  <a:lnTo>
                    <a:pt x="140854" y="334010"/>
                  </a:lnTo>
                  <a:lnTo>
                    <a:pt x="147388" y="340360"/>
                  </a:lnTo>
                  <a:lnTo>
                    <a:pt x="140854" y="346710"/>
                  </a:lnTo>
                  <a:lnTo>
                    <a:pt x="142655" y="346710"/>
                  </a:lnTo>
                  <a:lnTo>
                    <a:pt x="147890" y="341630"/>
                  </a:lnTo>
                  <a:lnTo>
                    <a:pt x="149689" y="341630"/>
                  </a:lnTo>
                  <a:lnTo>
                    <a:pt x="148382" y="340360"/>
                  </a:lnTo>
                  <a:lnTo>
                    <a:pt x="147890" y="340360"/>
                  </a:lnTo>
                  <a:lnTo>
                    <a:pt x="141346" y="334010"/>
                  </a:lnTo>
                  <a:close/>
                </a:path>
                <a:path w="366395" h="420370">
                  <a:moveTo>
                    <a:pt x="155419" y="334010"/>
                  </a:moveTo>
                  <a:lnTo>
                    <a:pt x="154927" y="334010"/>
                  </a:lnTo>
                  <a:lnTo>
                    <a:pt x="161461" y="340360"/>
                  </a:lnTo>
                  <a:lnTo>
                    <a:pt x="154916" y="346710"/>
                  </a:lnTo>
                  <a:lnTo>
                    <a:pt x="156728" y="346710"/>
                  </a:lnTo>
                  <a:lnTo>
                    <a:pt x="161963" y="341630"/>
                  </a:lnTo>
                  <a:lnTo>
                    <a:pt x="163762" y="341630"/>
                  </a:lnTo>
                  <a:lnTo>
                    <a:pt x="162455" y="340360"/>
                  </a:lnTo>
                  <a:lnTo>
                    <a:pt x="161963" y="340360"/>
                  </a:lnTo>
                  <a:lnTo>
                    <a:pt x="155419" y="334010"/>
                  </a:lnTo>
                  <a:close/>
                </a:path>
                <a:path w="366395" h="420370">
                  <a:moveTo>
                    <a:pt x="169492" y="334010"/>
                  </a:moveTo>
                  <a:lnTo>
                    <a:pt x="168989" y="334010"/>
                  </a:lnTo>
                  <a:lnTo>
                    <a:pt x="175533" y="340360"/>
                  </a:lnTo>
                  <a:lnTo>
                    <a:pt x="168989" y="346710"/>
                  </a:lnTo>
                  <a:lnTo>
                    <a:pt x="170798" y="346710"/>
                  </a:lnTo>
                  <a:lnTo>
                    <a:pt x="176026" y="341630"/>
                  </a:lnTo>
                  <a:lnTo>
                    <a:pt x="177835" y="341630"/>
                  </a:lnTo>
                  <a:lnTo>
                    <a:pt x="176528" y="340360"/>
                  </a:lnTo>
                  <a:lnTo>
                    <a:pt x="176026" y="340360"/>
                  </a:lnTo>
                  <a:lnTo>
                    <a:pt x="169492" y="334010"/>
                  </a:lnTo>
                  <a:close/>
                </a:path>
                <a:path w="366395" h="420370">
                  <a:moveTo>
                    <a:pt x="183565" y="334010"/>
                  </a:moveTo>
                  <a:lnTo>
                    <a:pt x="183062" y="334010"/>
                  </a:lnTo>
                  <a:lnTo>
                    <a:pt x="189606" y="340360"/>
                  </a:lnTo>
                  <a:lnTo>
                    <a:pt x="183062" y="346710"/>
                  </a:lnTo>
                  <a:lnTo>
                    <a:pt x="184871" y="346710"/>
                  </a:lnTo>
                  <a:lnTo>
                    <a:pt x="190098" y="341630"/>
                  </a:lnTo>
                  <a:lnTo>
                    <a:pt x="191908" y="341630"/>
                  </a:lnTo>
                  <a:lnTo>
                    <a:pt x="190601" y="340360"/>
                  </a:lnTo>
                  <a:lnTo>
                    <a:pt x="190098" y="340360"/>
                  </a:lnTo>
                  <a:lnTo>
                    <a:pt x="183565" y="334010"/>
                  </a:lnTo>
                  <a:close/>
                </a:path>
                <a:path w="366395" h="420370">
                  <a:moveTo>
                    <a:pt x="197637" y="334010"/>
                  </a:moveTo>
                  <a:lnTo>
                    <a:pt x="197135" y="334010"/>
                  </a:lnTo>
                  <a:lnTo>
                    <a:pt x="203679" y="340360"/>
                  </a:lnTo>
                  <a:lnTo>
                    <a:pt x="197135" y="346710"/>
                  </a:lnTo>
                  <a:lnTo>
                    <a:pt x="198944" y="346710"/>
                  </a:lnTo>
                  <a:lnTo>
                    <a:pt x="204171" y="341630"/>
                  </a:lnTo>
                  <a:lnTo>
                    <a:pt x="205981" y="341630"/>
                  </a:lnTo>
                  <a:lnTo>
                    <a:pt x="204674" y="340360"/>
                  </a:lnTo>
                  <a:lnTo>
                    <a:pt x="204171" y="340360"/>
                  </a:lnTo>
                  <a:lnTo>
                    <a:pt x="197637" y="334010"/>
                  </a:lnTo>
                  <a:close/>
                </a:path>
                <a:path w="366395" h="420370">
                  <a:moveTo>
                    <a:pt x="211710" y="334010"/>
                  </a:moveTo>
                  <a:lnTo>
                    <a:pt x="211208" y="334010"/>
                  </a:lnTo>
                  <a:lnTo>
                    <a:pt x="217752" y="340360"/>
                  </a:lnTo>
                  <a:lnTo>
                    <a:pt x="211208" y="346710"/>
                  </a:lnTo>
                  <a:lnTo>
                    <a:pt x="213017" y="346710"/>
                  </a:lnTo>
                  <a:lnTo>
                    <a:pt x="218244" y="341630"/>
                  </a:lnTo>
                  <a:lnTo>
                    <a:pt x="220054" y="341630"/>
                  </a:lnTo>
                  <a:lnTo>
                    <a:pt x="218747" y="340360"/>
                  </a:lnTo>
                  <a:lnTo>
                    <a:pt x="218244" y="340360"/>
                  </a:lnTo>
                  <a:lnTo>
                    <a:pt x="211710" y="334010"/>
                  </a:lnTo>
                  <a:close/>
                </a:path>
                <a:path w="366395" h="420370">
                  <a:moveTo>
                    <a:pt x="225783" y="334010"/>
                  </a:moveTo>
                  <a:lnTo>
                    <a:pt x="225281" y="334010"/>
                  </a:lnTo>
                  <a:lnTo>
                    <a:pt x="231814" y="340360"/>
                  </a:lnTo>
                  <a:lnTo>
                    <a:pt x="225281" y="346710"/>
                  </a:lnTo>
                  <a:lnTo>
                    <a:pt x="227090" y="346710"/>
                  </a:lnTo>
                  <a:lnTo>
                    <a:pt x="232317" y="341630"/>
                  </a:lnTo>
                  <a:lnTo>
                    <a:pt x="234126" y="341630"/>
                  </a:lnTo>
                  <a:lnTo>
                    <a:pt x="232820" y="340360"/>
                  </a:lnTo>
                  <a:lnTo>
                    <a:pt x="232317" y="340360"/>
                  </a:lnTo>
                  <a:lnTo>
                    <a:pt x="225783" y="334010"/>
                  </a:lnTo>
                  <a:close/>
                </a:path>
                <a:path w="366395" h="420370">
                  <a:moveTo>
                    <a:pt x="239856" y="334010"/>
                  </a:moveTo>
                  <a:lnTo>
                    <a:pt x="239353" y="334010"/>
                  </a:lnTo>
                  <a:lnTo>
                    <a:pt x="245887" y="340360"/>
                  </a:lnTo>
                  <a:lnTo>
                    <a:pt x="239353" y="346710"/>
                  </a:lnTo>
                  <a:lnTo>
                    <a:pt x="241163" y="346710"/>
                  </a:lnTo>
                  <a:lnTo>
                    <a:pt x="246390" y="341630"/>
                  </a:lnTo>
                  <a:lnTo>
                    <a:pt x="248199" y="341630"/>
                  </a:lnTo>
                  <a:lnTo>
                    <a:pt x="246893" y="340360"/>
                  </a:lnTo>
                  <a:lnTo>
                    <a:pt x="246390" y="340360"/>
                  </a:lnTo>
                  <a:lnTo>
                    <a:pt x="239856" y="334010"/>
                  </a:lnTo>
                  <a:close/>
                </a:path>
                <a:path w="366395" h="420370">
                  <a:moveTo>
                    <a:pt x="253929" y="334010"/>
                  </a:moveTo>
                  <a:lnTo>
                    <a:pt x="253479" y="334010"/>
                  </a:lnTo>
                  <a:lnTo>
                    <a:pt x="259960" y="340360"/>
                  </a:lnTo>
                  <a:lnTo>
                    <a:pt x="253479" y="346710"/>
                  </a:lnTo>
                  <a:lnTo>
                    <a:pt x="255227" y="346710"/>
                  </a:lnTo>
                  <a:lnTo>
                    <a:pt x="260463" y="341630"/>
                  </a:lnTo>
                  <a:lnTo>
                    <a:pt x="262264" y="341630"/>
                  </a:lnTo>
                  <a:lnTo>
                    <a:pt x="260955" y="340360"/>
                  </a:lnTo>
                  <a:lnTo>
                    <a:pt x="260463" y="340360"/>
                  </a:lnTo>
                  <a:lnTo>
                    <a:pt x="253929" y="334010"/>
                  </a:lnTo>
                  <a:close/>
                </a:path>
                <a:path w="366395" h="420370">
                  <a:moveTo>
                    <a:pt x="267991" y="334010"/>
                  </a:moveTo>
                  <a:lnTo>
                    <a:pt x="267499" y="334010"/>
                  </a:lnTo>
                  <a:lnTo>
                    <a:pt x="274033" y="340360"/>
                  </a:lnTo>
                  <a:lnTo>
                    <a:pt x="267499" y="346710"/>
                  </a:lnTo>
                  <a:lnTo>
                    <a:pt x="269300" y="346710"/>
                  </a:lnTo>
                  <a:lnTo>
                    <a:pt x="274536" y="341630"/>
                  </a:lnTo>
                  <a:lnTo>
                    <a:pt x="276337" y="341630"/>
                  </a:lnTo>
                  <a:lnTo>
                    <a:pt x="275028" y="340360"/>
                  </a:lnTo>
                  <a:lnTo>
                    <a:pt x="274536" y="340360"/>
                  </a:lnTo>
                  <a:lnTo>
                    <a:pt x="267991" y="334010"/>
                  </a:lnTo>
                  <a:close/>
                </a:path>
                <a:path w="366395" h="420370">
                  <a:moveTo>
                    <a:pt x="282064" y="334010"/>
                  </a:moveTo>
                  <a:lnTo>
                    <a:pt x="281572" y="334010"/>
                  </a:lnTo>
                  <a:lnTo>
                    <a:pt x="288106" y="340360"/>
                  </a:lnTo>
                  <a:lnTo>
                    <a:pt x="281572" y="346710"/>
                  </a:lnTo>
                  <a:lnTo>
                    <a:pt x="283373" y="346710"/>
                  </a:lnTo>
                  <a:lnTo>
                    <a:pt x="288609" y="341630"/>
                  </a:lnTo>
                  <a:lnTo>
                    <a:pt x="290410" y="341630"/>
                  </a:lnTo>
                  <a:lnTo>
                    <a:pt x="289101" y="340360"/>
                  </a:lnTo>
                  <a:lnTo>
                    <a:pt x="288609" y="340360"/>
                  </a:lnTo>
                  <a:lnTo>
                    <a:pt x="282064" y="334010"/>
                  </a:lnTo>
                  <a:close/>
                </a:path>
                <a:path w="366395" h="420370">
                  <a:moveTo>
                    <a:pt x="296137" y="334010"/>
                  </a:moveTo>
                  <a:lnTo>
                    <a:pt x="295645" y="334010"/>
                  </a:lnTo>
                  <a:lnTo>
                    <a:pt x="302179" y="340360"/>
                  </a:lnTo>
                  <a:lnTo>
                    <a:pt x="295645" y="346710"/>
                  </a:lnTo>
                  <a:lnTo>
                    <a:pt x="297446" y="346710"/>
                  </a:lnTo>
                  <a:lnTo>
                    <a:pt x="302681" y="341630"/>
                  </a:lnTo>
                  <a:lnTo>
                    <a:pt x="304482" y="341630"/>
                  </a:lnTo>
                  <a:lnTo>
                    <a:pt x="303174" y="340360"/>
                  </a:lnTo>
                  <a:lnTo>
                    <a:pt x="302681" y="340360"/>
                  </a:lnTo>
                  <a:lnTo>
                    <a:pt x="296137" y="334010"/>
                  </a:lnTo>
                  <a:close/>
                </a:path>
                <a:path w="366395" h="420370">
                  <a:moveTo>
                    <a:pt x="310210" y="334010"/>
                  </a:moveTo>
                  <a:lnTo>
                    <a:pt x="309718" y="334010"/>
                  </a:lnTo>
                  <a:lnTo>
                    <a:pt x="316252" y="340360"/>
                  </a:lnTo>
                  <a:lnTo>
                    <a:pt x="309718" y="346710"/>
                  </a:lnTo>
                  <a:lnTo>
                    <a:pt x="311519" y="346710"/>
                  </a:lnTo>
                  <a:lnTo>
                    <a:pt x="316754" y="341630"/>
                  </a:lnTo>
                  <a:lnTo>
                    <a:pt x="318402" y="341630"/>
                  </a:lnTo>
                  <a:lnTo>
                    <a:pt x="317246" y="340360"/>
                  </a:lnTo>
                  <a:lnTo>
                    <a:pt x="316754" y="340360"/>
                  </a:lnTo>
                  <a:lnTo>
                    <a:pt x="310210" y="334010"/>
                  </a:lnTo>
                  <a:close/>
                </a:path>
                <a:path w="366395" h="420370">
                  <a:moveTo>
                    <a:pt x="318402" y="341630"/>
                  </a:moveTo>
                  <a:lnTo>
                    <a:pt x="316754" y="341630"/>
                  </a:lnTo>
                  <a:lnTo>
                    <a:pt x="322607" y="346710"/>
                  </a:lnTo>
                  <a:lnTo>
                    <a:pt x="323026" y="346710"/>
                  </a:lnTo>
                  <a:lnTo>
                    <a:pt x="318402" y="341630"/>
                  </a:lnTo>
                  <a:close/>
                </a:path>
                <a:path w="366395" h="420370">
                  <a:moveTo>
                    <a:pt x="49883" y="298450"/>
                  </a:moveTo>
                  <a:lnTo>
                    <a:pt x="49380" y="298450"/>
                  </a:lnTo>
                  <a:lnTo>
                    <a:pt x="55914" y="304800"/>
                  </a:lnTo>
                  <a:lnTo>
                    <a:pt x="49380" y="312420"/>
                  </a:lnTo>
                  <a:lnTo>
                    <a:pt x="55914" y="320040"/>
                  </a:lnTo>
                  <a:lnTo>
                    <a:pt x="49380" y="326390"/>
                  </a:lnTo>
                  <a:lnTo>
                    <a:pt x="55914" y="334010"/>
                  </a:lnTo>
                  <a:lnTo>
                    <a:pt x="49380" y="340360"/>
                  </a:lnTo>
                  <a:lnTo>
                    <a:pt x="49883" y="340360"/>
                  </a:lnTo>
                  <a:lnTo>
                    <a:pt x="56417" y="334010"/>
                  </a:lnTo>
                  <a:lnTo>
                    <a:pt x="56909" y="334010"/>
                  </a:lnTo>
                  <a:lnTo>
                    <a:pt x="57999" y="332740"/>
                  </a:lnTo>
                  <a:lnTo>
                    <a:pt x="56417" y="332740"/>
                  </a:lnTo>
                  <a:lnTo>
                    <a:pt x="49883" y="326390"/>
                  </a:lnTo>
                  <a:lnTo>
                    <a:pt x="56417" y="320040"/>
                  </a:lnTo>
                  <a:lnTo>
                    <a:pt x="56909" y="320040"/>
                  </a:lnTo>
                  <a:lnTo>
                    <a:pt x="57999" y="318770"/>
                  </a:lnTo>
                  <a:lnTo>
                    <a:pt x="56417" y="318770"/>
                  </a:lnTo>
                  <a:lnTo>
                    <a:pt x="49872" y="312420"/>
                  </a:lnTo>
                  <a:lnTo>
                    <a:pt x="56417" y="306070"/>
                  </a:lnTo>
                  <a:lnTo>
                    <a:pt x="57999" y="306070"/>
                  </a:lnTo>
                  <a:lnTo>
                    <a:pt x="56909" y="304800"/>
                  </a:lnTo>
                  <a:lnTo>
                    <a:pt x="56417" y="304800"/>
                  </a:lnTo>
                  <a:lnTo>
                    <a:pt x="49883" y="298450"/>
                  </a:lnTo>
                  <a:close/>
                </a:path>
                <a:path w="366395" h="420370">
                  <a:moveTo>
                    <a:pt x="63945" y="298450"/>
                  </a:moveTo>
                  <a:lnTo>
                    <a:pt x="63453" y="298450"/>
                  </a:lnTo>
                  <a:lnTo>
                    <a:pt x="69987" y="304800"/>
                  </a:lnTo>
                  <a:lnTo>
                    <a:pt x="63453" y="312420"/>
                  </a:lnTo>
                  <a:lnTo>
                    <a:pt x="69987" y="320040"/>
                  </a:lnTo>
                  <a:lnTo>
                    <a:pt x="63453" y="326390"/>
                  </a:lnTo>
                  <a:lnTo>
                    <a:pt x="69987" y="334010"/>
                  </a:lnTo>
                  <a:lnTo>
                    <a:pt x="63453" y="340360"/>
                  </a:lnTo>
                  <a:lnTo>
                    <a:pt x="63945" y="340360"/>
                  </a:lnTo>
                  <a:lnTo>
                    <a:pt x="70427" y="334010"/>
                  </a:lnTo>
                  <a:lnTo>
                    <a:pt x="70982" y="334010"/>
                  </a:lnTo>
                  <a:lnTo>
                    <a:pt x="72072" y="332740"/>
                  </a:lnTo>
                  <a:lnTo>
                    <a:pt x="70490" y="332740"/>
                  </a:lnTo>
                  <a:lnTo>
                    <a:pt x="63945" y="326390"/>
                  </a:lnTo>
                  <a:lnTo>
                    <a:pt x="70427" y="320040"/>
                  </a:lnTo>
                  <a:lnTo>
                    <a:pt x="70992" y="320040"/>
                  </a:lnTo>
                  <a:lnTo>
                    <a:pt x="72081" y="318770"/>
                  </a:lnTo>
                  <a:lnTo>
                    <a:pt x="70490" y="318770"/>
                  </a:lnTo>
                  <a:lnTo>
                    <a:pt x="63945" y="312420"/>
                  </a:lnTo>
                  <a:lnTo>
                    <a:pt x="70416" y="306070"/>
                  </a:lnTo>
                  <a:lnTo>
                    <a:pt x="72072" y="306070"/>
                  </a:lnTo>
                  <a:lnTo>
                    <a:pt x="70982" y="304800"/>
                  </a:lnTo>
                  <a:lnTo>
                    <a:pt x="70490" y="304800"/>
                  </a:lnTo>
                  <a:lnTo>
                    <a:pt x="63945" y="298450"/>
                  </a:lnTo>
                  <a:close/>
                </a:path>
                <a:path w="366395" h="420370">
                  <a:moveTo>
                    <a:pt x="78018" y="298450"/>
                  </a:moveTo>
                  <a:lnTo>
                    <a:pt x="77526" y="298450"/>
                  </a:lnTo>
                  <a:lnTo>
                    <a:pt x="84060" y="304800"/>
                  </a:lnTo>
                  <a:lnTo>
                    <a:pt x="77526" y="312420"/>
                  </a:lnTo>
                  <a:lnTo>
                    <a:pt x="84060" y="320040"/>
                  </a:lnTo>
                  <a:lnTo>
                    <a:pt x="77526" y="326390"/>
                  </a:lnTo>
                  <a:lnTo>
                    <a:pt x="84060" y="334010"/>
                  </a:lnTo>
                  <a:lnTo>
                    <a:pt x="77526" y="340360"/>
                  </a:lnTo>
                  <a:lnTo>
                    <a:pt x="78018" y="340360"/>
                  </a:lnTo>
                  <a:lnTo>
                    <a:pt x="84562" y="334010"/>
                  </a:lnTo>
                  <a:lnTo>
                    <a:pt x="85055" y="334010"/>
                  </a:lnTo>
                  <a:lnTo>
                    <a:pt x="86145" y="332740"/>
                  </a:lnTo>
                  <a:lnTo>
                    <a:pt x="84562" y="332740"/>
                  </a:lnTo>
                  <a:lnTo>
                    <a:pt x="78018" y="326390"/>
                  </a:lnTo>
                  <a:lnTo>
                    <a:pt x="84562" y="320040"/>
                  </a:lnTo>
                  <a:lnTo>
                    <a:pt x="85055" y="320040"/>
                  </a:lnTo>
                  <a:lnTo>
                    <a:pt x="86145" y="318770"/>
                  </a:lnTo>
                  <a:lnTo>
                    <a:pt x="84562" y="318770"/>
                  </a:lnTo>
                  <a:lnTo>
                    <a:pt x="78029" y="312420"/>
                  </a:lnTo>
                  <a:lnTo>
                    <a:pt x="84562" y="306070"/>
                  </a:lnTo>
                  <a:lnTo>
                    <a:pt x="86154" y="306070"/>
                  </a:lnTo>
                  <a:lnTo>
                    <a:pt x="85065" y="304800"/>
                  </a:lnTo>
                  <a:lnTo>
                    <a:pt x="84562" y="304800"/>
                  </a:lnTo>
                  <a:lnTo>
                    <a:pt x="78018" y="298450"/>
                  </a:lnTo>
                  <a:close/>
                </a:path>
                <a:path w="366395" h="420370">
                  <a:moveTo>
                    <a:pt x="92091" y="298450"/>
                  </a:moveTo>
                  <a:lnTo>
                    <a:pt x="91599" y="298450"/>
                  </a:lnTo>
                  <a:lnTo>
                    <a:pt x="98133" y="304800"/>
                  </a:lnTo>
                  <a:lnTo>
                    <a:pt x="91599" y="312420"/>
                  </a:lnTo>
                  <a:lnTo>
                    <a:pt x="98133" y="320040"/>
                  </a:lnTo>
                  <a:lnTo>
                    <a:pt x="91599" y="326390"/>
                  </a:lnTo>
                  <a:lnTo>
                    <a:pt x="98133" y="334010"/>
                  </a:lnTo>
                  <a:lnTo>
                    <a:pt x="91599" y="340360"/>
                  </a:lnTo>
                  <a:lnTo>
                    <a:pt x="92091" y="340360"/>
                  </a:lnTo>
                  <a:lnTo>
                    <a:pt x="98635" y="334010"/>
                  </a:lnTo>
                  <a:lnTo>
                    <a:pt x="99127" y="334010"/>
                  </a:lnTo>
                  <a:lnTo>
                    <a:pt x="100218" y="332740"/>
                  </a:lnTo>
                  <a:lnTo>
                    <a:pt x="98635" y="332740"/>
                  </a:lnTo>
                  <a:lnTo>
                    <a:pt x="92091" y="326390"/>
                  </a:lnTo>
                  <a:lnTo>
                    <a:pt x="98635" y="320040"/>
                  </a:lnTo>
                  <a:lnTo>
                    <a:pt x="99127" y="320040"/>
                  </a:lnTo>
                  <a:lnTo>
                    <a:pt x="100218" y="318770"/>
                  </a:lnTo>
                  <a:lnTo>
                    <a:pt x="98635" y="318770"/>
                  </a:lnTo>
                  <a:lnTo>
                    <a:pt x="92091" y="312420"/>
                  </a:lnTo>
                  <a:lnTo>
                    <a:pt x="98635" y="306070"/>
                  </a:lnTo>
                  <a:lnTo>
                    <a:pt x="100218" y="306070"/>
                  </a:lnTo>
                  <a:lnTo>
                    <a:pt x="99127" y="304800"/>
                  </a:lnTo>
                  <a:lnTo>
                    <a:pt x="98635" y="304800"/>
                  </a:lnTo>
                  <a:lnTo>
                    <a:pt x="92091" y="298450"/>
                  </a:lnTo>
                  <a:close/>
                </a:path>
                <a:path w="366395" h="420370">
                  <a:moveTo>
                    <a:pt x="106164" y="298450"/>
                  </a:moveTo>
                  <a:lnTo>
                    <a:pt x="105672" y="298450"/>
                  </a:lnTo>
                  <a:lnTo>
                    <a:pt x="112206" y="304800"/>
                  </a:lnTo>
                  <a:lnTo>
                    <a:pt x="105672" y="312420"/>
                  </a:lnTo>
                  <a:lnTo>
                    <a:pt x="112206" y="320040"/>
                  </a:lnTo>
                  <a:lnTo>
                    <a:pt x="105672" y="326390"/>
                  </a:lnTo>
                  <a:lnTo>
                    <a:pt x="112206" y="334010"/>
                  </a:lnTo>
                  <a:lnTo>
                    <a:pt x="105672" y="340360"/>
                  </a:lnTo>
                  <a:lnTo>
                    <a:pt x="106164" y="340360"/>
                  </a:lnTo>
                  <a:lnTo>
                    <a:pt x="112708" y="334010"/>
                  </a:lnTo>
                  <a:lnTo>
                    <a:pt x="113200" y="334010"/>
                  </a:lnTo>
                  <a:lnTo>
                    <a:pt x="114291" y="332740"/>
                  </a:lnTo>
                  <a:lnTo>
                    <a:pt x="112708" y="332740"/>
                  </a:lnTo>
                  <a:lnTo>
                    <a:pt x="106164" y="326390"/>
                  </a:lnTo>
                  <a:lnTo>
                    <a:pt x="112708" y="320040"/>
                  </a:lnTo>
                  <a:lnTo>
                    <a:pt x="113200" y="320040"/>
                  </a:lnTo>
                  <a:lnTo>
                    <a:pt x="114291" y="318770"/>
                  </a:lnTo>
                  <a:lnTo>
                    <a:pt x="112708" y="318770"/>
                  </a:lnTo>
                  <a:lnTo>
                    <a:pt x="106164" y="312420"/>
                  </a:lnTo>
                  <a:lnTo>
                    <a:pt x="112708" y="306070"/>
                  </a:lnTo>
                  <a:lnTo>
                    <a:pt x="114291" y="306070"/>
                  </a:lnTo>
                  <a:lnTo>
                    <a:pt x="113200" y="304800"/>
                  </a:lnTo>
                  <a:lnTo>
                    <a:pt x="112708" y="304800"/>
                  </a:lnTo>
                  <a:lnTo>
                    <a:pt x="106164" y="298450"/>
                  </a:lnTo>
                  <a:close/>
                </a:path>
                <a:path w="366395" h="420370">
                  <a:moveTo>
                    <a:pt x="120237" y="298450"/>
                  </a:moveTo>
                  <a:lnTo>
                    <a:pt x="119745" y="298450"/>
                  </a:lnTo>
                  <a:lnTo>
                    <a:pt x="126278" y="304800"/>
                  </a:lnTo>
                  <a:lnTo>
                    <a:pt x="119745" y="312420"/>
                  </a:lnTo>
                  <a:lnTo>
                    <a:pt x="126278" y="320040"/>
                  </a:lnTo>
                  <a:lnTo>
                    <a:pt x="119745" y="326390"/>
                  </a:lnTo>
                  <a:lnTo>
                    <a:pt x="126278" y="334010"/>
                  </a:lnTo>
                  <a:lnTo>
                    <a:pt x="119745" y="340360"/>
                  </a:lnTo>
                  <a:lnTo>
                    <a:pt x="120237" y="340360"/>
                  </a:lnTo>
                  <a:lnTo>
                    <a:pt x="126781" y="334010"/>
                  </a:lnTo>
                  <a:lnTo>
                    <a:pt x="127273" y="334010"/>
                  </a:lnTo>
                  <a:lnTo>
                    <a:pt x="128364" y="332740"/>
                  </a:lnTo>
                  <a:lnTo>
                    <a:pt x="126781" y="332740"/>
                  </a:lnTo>
                  <a:lnTo>
                    <a:pt x="120237" y="326390"/>
                  </a:lnTo>
                  <a:lnTo>
                    <a:pt x="126781" y="320040"/>
                  </a:lnTo>
                  <a:lnTo>
                    <a:pt x="127273" y="320040"/>
                  </a:lnTo>
                  <a:lnTo>
                    <a:pt x="128364" y="318770"/>
                  </a:lnTo>
                  <a:lnTo>
                    <a:pt x="126781" y="318770"/>
                  </a:lnTo>
                  <a:lnTo>
                    <a:pt x="120237" y="312420"/>
                  </a:lnTo>
                  <a:lnTo>
                    <a:pt x="126781" y="306070"/>
                  </a:lnTo>
                  <a:lnTo>
                    <a:pt x="128364" y="306070"/>
                  </a:lnTo>
                  <a:lnTo>
                    <a:pt x="127273" y="304800"/>
                  </a:lnTo>
                  <a:lnTo>
                    <a:pt x="126781" y="304800"/>
                  </a:lnTo>
                  <a:lnTo>
                    <a:pt x="120237" y="298450"/>
                  </a:lnTo>
                  <a:close/>
                </a:path>
                <a:path w="366395" h="420370">
                  <a:moveTo>
                    <a:pt x="134310" y="298450"/>
                  </a:moveTo>
                  <a:lnTo>
                    <a:pt x="133817" y="298450"/>
                  </a:lnTo>
                  <a:lnTo>
                    <a:pt x="140351" y="304800"/>
                  </a:lnTo>
                  <a:lnTo>
                    <a:pt x="133817" y="312420"/>
                  </a:lnTo>
                  <a:lnTo>
                    <a:pt x="140351" y="320040"/>
                  </a:lnTo>
                  <a:lnTo>
                    <a:pt x="133817" y="326390"/>
                  </a:lnTo>
                  <a:lnTo>
                    <a:pt x="140351" y="334010"/>
                  </a:lnTo>
                  <a:lnTo>
                    <a:pt x="133817" y="340360"/>
                  </a:lnTo>
                  <a:lnTo>
                    <a:pt x="134310" y="340360"/>
                  </a:lnTo>
                  <a:lnTo>
                    <a:pt x="140854" y="334010"/>
                  </a:lnTo>
                  <a:lnTo>
                    <a:pt x="141346" y="334010"/>
                  </a:lnTo>
                  <a:lnTo>
                    <a:pt x="142437" y="332740"/>
                  </a:lnTo>
                  <a:lnTo>
                    <a:pt x="140854" y="332740"/>
                  </a:lnTo>
                  <a:lnTo>
                    <a:pt x="134310" y="326390"/>
                  </a:lnTo>
                  <a:lnTo>
                    <a:pt x="140854" y="320040"/>
                  </a:lnTo>
                  <a:lnTo>
                    <a:pt x="141346" y="320040"/>
                  </a:lnTo>
                  <a:lnTo>
                    <a:pt x="142437" y="318770"/>
                  </a:lnTo>
                  <a:lnTo>
                    <a:pt x="140854" y="318770"/>
                  </a:lnTo>
                  <a:lnTo>
                    <a:pt x="134310" y="312420"/>
                  </a:lnTo>
                  <a:lnTo>
                    <a:pt x="140854" y="306070"/>
                  </a:lnTo>
                  <a:lnTo>
                    <a:pt x="142437" y="306070"/>
                  </a:lnTo>
                  <a:lnTo>
                    <a:pt x="141346" y="304800"/>
                  </a:lnTo>
                  <a:lnTo>
                    <a:pt x="140854" y="304800"/>
                  </a:lnTo>
                  <a:lnTo>
                    <a:pt x="134310" y="298450"/>
                  </a:lnTo>
                  <a:close/>
                </a:path>
                <a:path w="366395" h="420370">
                  <a:moveTo>
                    <a:pt x="148382" y="298450"/>
                  </a:moveTo>
                  <a:lnTo>
                    <a:pt x="147890" y="298450"/>
                  </a:lnTo>
                  <a:lnTo>
                    <a:pt x="154424" y="304800"/>
                  </a:lnTo>
                  <a:lnTo>
                    <a:pt x="147890" y="312420"/>
                  </a:lnTo>
                  <a:lnTo>
                    <a:pt x="154424" y="320040"/>
                  </a:lnTo>
                  <a:lnTo>
                    <a:pt x="147890" y="326390"/>
                  </a:lnTo>
                  <a:lnTo>
                    <a:pt x="154424" y="334010"/>
                  </a:lnTo>
                  <a:lnTo>
                    <a:pt x="147890" y="340360"/>
                  </a:lnTo>
                  <a:lnTo>
                    <a:pt x="148382" y="340360"/>
                  </a:lnTo>
                  <a:lnTo>
                    <a:pt x="154927" y="334010"/>
                  </a:lnTo>
                  <a:lnTo>
                    <a:pt x="155419" y="334010"/>
                  </a:lnTo>
                  <a:lnTo>
                    <a:pt x="156508" y="332740"/>
                  </a:lnTo>
                  <a:lnTo>
                    <a:pt x="154927" y="332740"/>
                  </a:lnTo>
                  <a:lnTo>
                    <a:pt x="148382" y="326390"/>
                  </a:lnTo>
                  <a:lnTo>
                    <a:pt x="154927" y="320040"/>
                  </a:lnTo>
                  <a:lnTo>
                    <a:pt x="155419" y="320040"/>
                  </a:lnTo>
                  <a:lnTo>
                    <a:pt x="156508" y="318770"/>
                  </a:lnTo>
                  <a:lnTo>
                    <a:pt x="154927" y="318770"/>
                  </a:lnTo>
                  <a:lnTo>
                    <a:pt x="148382" y="312420"/>
                  </a:lnTo>
                  <a:lnTo>
                    <a:pt x="154927" y="306070"/>
                  </a:lnTo>
                  <a:lnTo>
                    <a:pt x="156508" y="306070"/>
                  </a:lnTo>
                  <a:lnTo>
                    <a:pt x="155419" y="304800"/>
                  </a:lnTo>
                  <a:lnTo>
                    <a:pt x="154927" y="304800"/>
                  </a:lnTo>
                  <a:lnTo>
                    <a:pt x="148382" y="298450"/>
                  </a:lnTo>
                  <a:close/>
                </a:path>
                <a:path w="366395" h="420370">
                  <a:moveTo>
                    <a:pt x="162455" y="298450"/>
                  </a:moveTo>
                  <a:lnTo>
                    <a:pt x="161963" y="298450"/>
                  </a:lnTo>
                  <a:lnTo>
                    <a:pt x="168497" y="304800"/>
                  </a:lnTo>
                  <a:lnTo>
                    <a:pt x="161953" y="312420"/>
                  </a:lnTo>
                  <a:lnTo>
                    <a:pt x="168497" y="320040"/>
                  </a:lnTo>
                  <a:lnTo>
                    <a:pt x="161953" y="326390"/>
                  </a:lnTo>
                  <a:lnTo>
                    <a:pt x="168497" y="334010"/>
                  </a:lnTo>
                  <a:lnTo>
                    <a:pt x="161963" y="340360"/>
                  </a:lnTo>
                  <a:lnTo>
                    <a:pt x="162455" y="340360"/>
                  </a:lnTo>
                  <a:lnTo>
                    <a:pt x="168989" y="334010"/>
                  </a:lnTo>
                  <a:lnTo>
                    <a:pt x="169492" y="334010"/>
                  </a:lnTo>
                  <a:lnTo>
                    <a:pt x="170581" y="332740"/>
                  </a:lnTo>
                  <a:lnTo>
                    <a:pt x="168989" y="332740"/>
                  </a:lnTo>
                  <a:lnTo>
                    <a:pt x="162455" y="326390"/>
                  </a:lnTo>
                  <a:lnTo>
                    <a:pt x="168989" y="320040"/>
                  </a:lnTo>
                  <a:lnTo>
                    <a:pt x="169492" y="320040"/>
                  </a:lnTo>
                  <a:lnTo>
                    <a:pt x="170581" y="318770"/>
                  </a:lnTo>
                  <a:lnTo>
                    <a:pt x="168989" y="318770"/>
                  </a:lnTo>
                  <a:lnTo>
                    <a:pt x="162455" y="312420"/>
                  </a:lnTo>
                  <a:lnTo>
                    <a:pt x="168989" y="306070"/>
                  </a:lnTo>
                  <a:lnTo>
                    <a:pt x="170581" y="306070"/>
                  </a:lnTo>
                  <a:lnTo>
                    <a:pt x="169492" y="304800"/>
                  </a:lnTo>
                  <a:lnTo>
                    <a:pt x="168989" y="304800"/>
                  </a:lnTo>
                  <a:lnTo>
                    <a:pt x="162455" y="298450"/>
                  </a:lnTo>
                  <a:close/>
                </a:path>
                <a:path w="366395" h="420370">
                  <a:moveTo>
                    <a:pt x="176528" y="298450"/>
                  </a:moveTo>
                  <a:lnTo>
                    <a:pt x="176026" y="298450"/>
                  </a:lnTo>
                  <a:lnTo>
                    <a:pt x="182570" y="304800"/>
                  </a:lnTo>
                  <a:lnTo>
                    <a:pt x="176026" y="312420"/>
                  </a:lnTo>
                  <a:lnTo>
                    <a:pt x="182570" y="320040"/>
                  </a:lnTo>
                  <a:lnTo>
                    <a:pt x="176026" y="326390"/>
                  </a:lnTo>
                  <a:lnTo>
                    <a:pt x="182570" y="334010"/>
                  </a:lnTo>
                  <a:lnTo>
                    <a:pt x="176026" y="340360"/>
                  </a:lnTo>
                  <a:lnTo>
                    <a:pt x="176528" y="340360"/>
                  </a:lnTo>
                  <a:lnTo>
                    <a:pt x="183062" y="334010"/>
                  </a:lnTo>
                  <a:lnTo>
                    <a:pt x="183565" y="334010"/>
                  </a:lnTo>
                  <a:lnTo>
                    <a:pt x="184654" y="332740"/>
                  </a:lnTo>
                  <a:lnTo>
                    <a:pt x="183062" y="332740"/>
                  </a:lnTo>
                  <a:lnTo>
                    <a:pt x="176528" y="326390"/>
                  </a:lnTo>
                  <a:lnTo>
                    <a:pt x="183062" y="320040"/>
                  </a:lnTo>
                  <a:lnTo>
                    <a:pt x="183565" y="320040"/>
                  </a:lnTo>
                  <a:lnTo>
                    <a:pt x="184654" y="318770"/>
                  </a:lnTo>
                  <a:lnTo>
                    <a:pt x="183062" y="318770"/>
                  </a:lnTo>
                  <a:lnTo>
                    <a:pt x="176528" y="312420"/>
                  </a:lnTo>
                  <a:lnTo>
                    <a:pt x="183062" y="306070"/>
                  </a:lnTo>
                  <a:lnTo>
                    <a:pt x="184654" y="306070"/>
                  </a:lnTo>
                  <a:lnTo>
                    <a:pt x="183565" y="304800"/>
                  </a:lnTo>
                  <a:lnTo>
                    <a:pt x="183062" y="304800"/>
                  </a:lnTo>
                  <a:lnTo>
                    <a:pt x="176528" y="298450"/>
                  </a:lnTo>
                  <a:close/>
                </a:path>
                <a:path w="366395" h="420370">
                  <a:moveTo>
                    <a:pt x="190601" y="298450"/>
                  </a:moveTo>
                  <a:lnTo>
                    <a:pt x="190098" y="298450"/>
                  </a:lnTo>
                  <a:lnTo>
                    <a:pt x="196643" y="304800"/>
                  </a:lnTo>
                  <a:lnTo>
                    <a:pt x="190098" y="312420"/>
                  </a:lnTo>
                  <a:lnTo>
                    <a:pt x="196643" y="320040"/>
                  </a:lnTo>
                  <a:lnTo>
                    <a:pt x="190098" y="326390"/>
                  </a:lnTo>
                  <a:lnTo>
                    <a:pt x="196643" y="334010"/>
                  </a:lnTo>
                  <a:lnTo>
                    <a:pt x="190098" y="340360"/>
                  </a:lnTo>
                  <a:lnTo>
                    <a:pt x="190601" y="340360"/>
                  </a:lnTo>
                  <a:lnTo>
                    <a:pt x="197135" y="334010"/>
                  </a:lnTo>
                  <a:lnTo>
                    <a:pt x="197637" y="334010"/>
                  </a:lnTo>
                  <a:lnTo>
                    <a:pt x="198726" y="332740"/>
                  </a:lnTo>
                  <a:lnTo>
                    <a:pt x="197135" y="332740"/>
                  </a:lnTo>
                  <a:lnTo>
                    <a:pt x="190601" y="326390"/>
                  </a:lnTo>
                  <a:lnTo>
                    <a:pt x="197135" y="320040"/>
                  </a:lnTo>
                  <a:lnTo>
                    <a:pt x="197637" y="320040"/>
                  </a:lnTo>
                  <a:lnTo>
                    <a:pt x="198726" y="318770"/>
                  </a:lnTo>
                  <a:lnTo>
                    <a:pt x="197135" y="318770"/>
                  </a:lnTo>
                  <a:lnTo>
                    <a:pt x="190601" y="312420"/>
                  </a:lnTo>
                  <a:lnTo>
                    <a:pt x="197135" y="306070"/>
                  </a:lnTo>
                  <a:lnTo>
                    <a:pt x="198726" y="306070"/>
                  </a:lnTo>
                  <a:lnTo>
                    <a:pt x="197637" y="304800"/>
                  </a:lnTo>
                  <a:lnTo>
                    <a:pt x="197135" y="304800"/>
                  </a:lnTo>
                  <a:lnTo>
                    <a:pt x="190601" y="298450"/>
                  </a:lnTo>
                  <a:close/>
                </a:path>
                <a:path w="366395" h="420370">
                  <a:moveTo>
                    <a:pt x="204674" y="298450"/>
                  </a:moveTo>
                  <a:lnTo>
                    <a:pt x="204171" y="298450"/>
                  </a:lnTo>
                  <a:lnTo>
                    <a:pt x="210716" y="304800"/>
                  </a:lnTo>
                  <a:lnTo>
                    <a:pt x="204171" y="312420"/>
                  </a:lnTo>
                  <a:lnTo>
                    <a:pt x="210716" y="320040"/>
                  </a:lnTo>
                  <a:lnTo>
                    <a:pt x="204171" y="326390"/>
                  </a:lnTo>
                  <a:lnTo>
                    <a:pt x="210716" y="334010"/>
                  </a:lnTo>
                  <a:lnTo>
                    <a:pt x="204171" y="340360"/>
                  </a:lnTo>
                  <a:lnTo>
                    <a:pt x="204674" y="340360"/>
                  </a:lnTo>
                  <a:lnTo>
                    <a:pt x="211208" y="334010"/>
                  </a:lnTo>
                  <a:lnTo>
                    <a:pt x="211710" y="334010"/>
                  </a:lnTo>
                  <a:lnTo>
                    <a:pt x="212799" y="332740"/>
                  </a:lnTo>
                  <a:lnTo>
                    <a:pt x="211208" y="332740"/>
                  </a:lnTo>
                  <a:lnTo>
                    <a:pt x="204674" y="326390"/>
                  </a:lnTo>
                  <a:lnTo>
                    <a:pt x="211208" y="320040"/>
                  </a:lnTo>
                  <a:lnTo>
                    <a:pt x="211710" y="320040"/>
                  </a:lnTo>
                  <a:lnTo>
                    <a:pt x="212799" y="318770"/>
                  </a:lnTo>
                  <a:lnTo>
                    <a:pt x="211208" y="318770"/>
                  </a:lnTo>
                  <a:lnTo>
                    <a:pt x="204674" y="312420"/>
                  </a:lnTo>
                  <a:lnTo>
                    <a:pt x="211208" y="306070"/>
                  </a:lnTo>
                  <a:lnTo>
                    <a:pt x="212799" y="306070"/>
                  </a:lnTo>
                  <a:lnTo>
                    <a:pt x="211710" y="304800"/>
                  </a:lnTo>
                  <a:lnTo>
                    <a:pt x="211208" y="304800"/>
                  </a:lnTo>
                  <a:lnTo>
                    <a:pt x="204674" y="298450"/>
                  </a:lnTo>
                  <a:close/>
                </a:path>
                <a:path w="366395" h="420370">
                  <a:moveTo>
                    <a:pt x="218747" y="298450"/>
                  </a:moveTo>
                  <a:lnTo>
                    <a:pt x="218244" y="298450"/>
                  </a:lnTo>
                  <a:lnTo>
                    <a:pt x="224778" y="304800"/>
                  </a:lnTo>
                  <a:lnTo>
                    <a:pt x="218244" y="312420"/>
                  </a:lnTo>
                  <a:lnTo>
                    <a:pt x="224778" y="320040"/>
                  </a:lnTo>
                  <a:lnTo>
                    <a:pt x="218244" y="326390"/>
                  </a:lnTo>
                  <a:lnTo>
                    <a:pt x="224788" y="334010"/>
                  </a:lnTo>
                  <a:lnTo>
                    <a:pt x="218244" y="340360"/>
                  </a:lnTo>
                  <a:lnTo>
                    <a:pt x="218747" y="340360"/>
                  </a:lnTo>
                  <a:lnTo>
                    <a:pt x="225281" y="334010"/>
                  </a:lnTo>
                  <a:lnTo>
                    <a:pt x="225783" y="334010"/>
                  </a:lnTo>
                  <a:lnTo>
                    <a:pt x="226872" y="332740"/>
                  </a:lnTo>
                  <a:lnTo>
                    <a:pt x="225281" y="332740"/>
                  </a:lnTo>
                  <a:lnTo>
                    <a:pt x="218747" y="326390"/>
                  </a:lnTo>
                  <a:lnTo>
                    <a:pt x="225281" y="320040"/>
                  </a:lnTo>
                  <a:lnTo>
                    <a:pt x="225783" y="320040"/>
                  </a:lnTo>
                  <a:lnTo>
                    <a:pt x="226872" y="318770"/>
                  </a:lnTo>
                  <a:lnTo>
                    <a:pt x="225281" y="318770"/>
                  </a:lnTo>
                  <a:lnTo>
                    <a:pt x="218747" y="312420"/>
                  </a:lnTo>
                  <a:lnTo>
                    <a:pt x="225281" y="306070"/>
                  </a:lnTo>
                  <a:lnTo>
                    <a:pt x="226872" y="306070"/>
                  </a:lnTo>
                  <a:lnTo>
                    <a:pt x="225783" y="304800"/>
                  </a:lnTo>
                  <a:lnTo>
                    <a:pt x="225281" y="304800"/>
                  </a:lnTo>
                  <a:lnTo>
                    <a:pt x="218747" y="298450"/>
                  </a:lnTo>
                  <a:close/>
                </a:path>
                <a:path w="366395" h="420370">
                  <a:moveTo>
                    <a:pt x="232820" y="298450"/>
                  </a:moveTo>
                  <a:lnTo>
                    <a:pt x="232317" y="298450"/>
                  </a:lnTo>
                  <a:lnTo>
                    <a:pt x="238851" y="304800"/>
                  </a:lnTo>
                  <a:lnTo>
                    <a:pt x="232317" y="312420"/>
                  </a:lnTo>
                  <a:lnTo>
                    <a:pt x="238851" y="320040"/>
                  </a:lnTo>
                  <a:lnTo>
                    <a:pt x="232317" y="326390"/>
                  </a:lnTo>
                  <a:lnTo>
                    <a:pt x="238851" y="334010"/>
                  </a:lnTo>
                  <a:lnTo>
                    <a:pt x="232317" y="340360"/>
                  </a:lnTo>
                  <a:lnTo>
                    <a:pt x="232820" y="340360"/>
                  </a:lnTo>
                  <a:lnTo>
                    <a:pt x="239301" y="334010"/>
                  </a:lnTo>
                  <a:lnTo>
                    <a:pt x="239856" y="334010"/>
                  </a:lnTo>
                  <a:lnTo>
                    <a:pt x="240945" y="332740"/>
                  </a:lnTo>
                  <a:lnTo>
                    <a:pt x="239353" y="332740"/>
                  </a:lnTo>
                  <a:lnTo>
                    <a:pt x="232809" y="326390"/>
                  </a:lnTo>
                  <a:lnTo>
                    <a:pt x="239291" y="320040"/>
                  </a:lnTo>
                  <a:lnTo>
                    <a:pt x="239856" y="320040"/>
                  </a:lnTo>
                  <a:lnTo>
                    <a:pt x="240945" y="318770"/>
                  </a:lnTo>
                  <a:lnTo>
                    <a:pt x="239353" y="318770"/>
                  </a:lnTo>
                  <a:lnTo>
                    <a:pt x="232820" y="312420"/>
                  </a:lnTo>
                  <a:lnTo>
                    <a:pt x="239280" y="306070"/>
                  </a:lnTo>
                  <a:lnTo>
                    <a:pt x="240945" y="306070"/>
                  </a:lnTo>
                  <a:lnTo>
                    <a:pt x="239856" y="304800"/>
                  </a:lnTo>
                  <a:lnTo>
                    <a:pt x="239353" y="304800"/>
                  </a:lnTo>
                  <a:lnTo>
                    <a:pt x="232820" y="298450"/>
                  </a:lnTo>
                  <a:close/>
                </a:path>
                <a:path w="366395" h="420370">
                  <a:moveTo>
                    <a:pt x="246893" y="298450"/>
                  </a:moveTo>
                  <a:lnTo>
                    <a:pt x="246390" y="298450"/>
                  </a:lnTo>
                  <a:lnTo>
                    <a:pt x="252924" y="304800"/>
                  </a:lnTo>
                  <a:lnTo>
                    <a:pt x="246390" y="312420"/>
                  </a:lnTo>
                  <a:lnTo>
                    <a:pt x="252924" y="320040"/>
                  </a:lnTo>
                  <a:lnTo>
                    <a:pt x="246390" y="326390"/>
                  </a:lnTo>
                  <a:lnTo>
                    <a:pt x="252924" y="334010"/>
                  </a:lnTo>
                  <a:lnTo>
                    <a:pt x="246390" y="340360"/>
                  </a:lnTo>
                  <a:lnTo>
                    <a:pt x="246893" y="340360"/>
                  </a:lnTo>
                  <a:lnTo>
                    <a:pt x="253426" y="334010"/>
                  </a:lnTo>
                  <a:lnTo>
                    <a:pt x="253929" y="334010"/>
                  </a:lnTo>
                  <a:lnTo>
                    <a:pt x="255018" y="332740"/>
                  </a:lnTo>
                  <a:lnTo>
                    <a:pt x="253426" y="332740"/>
                  </a:lnTo>
                  <a:lnTo>
                    <a:pt x="246893" y="326390"/>
                  </a:lnTo>
                  <a:lnTo>
                    <a:pt x="253426" y="320040"/>
                  </a:lnTo>
                  <a:lnTo>
                    <a:pt x="253929" y="320040"/>
                  </a:lnTo>
                  <a:lnTo>
                    <a:pt x="255018" y="318770"/>
                  </a:lnTo>
                  <a:lnTo>
                    <a:pt x="253426" y="318770"/>
                  </a:lnTo>
                  <a:lnTo>
                    <a:pt x="246893" y="312420"/>
                  </a:lnTo>
                  <a:lnTo>
                    <a:pt x="253426" y="306070"/>
                  </a:lnTo>
                  <a:lnTo>
                    <a:pt x="255018" y="306070"/>
                  </a:lnTo>
                  <a:lnTo>
                    <a:pt x="253929" y="304800"/>
                  </a:lnTo>
                  <a:lnTo>
                    <a:pt x="253426" y="304800"/>
                  </a:lnTo>
                  <a:lnTo>
                    <a:pt x="246893" y="298450"/>
                  </a:lnTo>
                  <a:close/>
                </a:path>
                <a:path w="366395" h="420370">
                  <a:moveTo>
                    <a:pt x="260965" y="298450"/>
                  </a:moveTo>
                  <a:lnTo>
                    <a:pt x="260463" y="298450"/>
                  </a:lnTo>
                  <a:lnTo>
                    <a:pt x="266997" y="304800"/>
                  </a:lnTo>
                  <a:lnTo>
                    <a:pt x="260463" y="312420"/>
                  </a:lnTo>
                  <a:lnTo>
                    <a:pt x="266997" y="320040"/>
                  </a:lnTo>
                  <a:lnTo>
                    <a:pt x="260463" y="326390"/>
                  </a:lnTo>
                  <a:lnTo>
                    <a:pt x="266997" y="334010"/>
                  </a:lnTo>
                  <a:lnTo>
                    <a:pt x="260463" y="340360"/>
                  </a:lnTo>
                  <a:lnTo>
                    <a:pt x="260955" y="340360"/>
                  </a:lnTo>
                  <a:lnTo>
                    <a:pt x="267499" y="334010"/>
                  </a:lnTo>
                  <a:lnTo>
                    <a:pt x="267991" y="334010"/>
                  </a:lnTo>
                  <a:lnTo>
                    <a:pt x="269082" y="332740"/>
                  </a:lnTo>
                  <a:lnTo>
                    <a:pt x="267499" y="332740"/>
                  </a:lnTo>
                  <a:lnTo>
                    <a:pt x="260965" y="326390"/>
                  </a:lnTo>
                  <a:lnTo>
                    <a:pt x="267499" y="320040"/>
                  </a:lnTo>
                  <a:lnTo>
                    <a:pt x="267991" y="320040"/>
                  </a:lnTo>
                  <a:lnTo>
                    <a:pt x="269082" y="318770"/>
                  </a:lnTo>
                  <a:lnTo>
                    <a:pt x="267499" y="318770"/>
                  </a:lnTo>
                  <a:lnTo>
                    <a:pt x="260965" y="312420"/>
                  </a:lnTo>
                  <a:lnTo>
                    <a:pt x="267499" y="306070"/>
                  </a:lnTo>
                  <a:lnTo>
                    <a:pt x="269082" y="306070"/>
                  </a:lnTo>
                  <a:lnTo>
                    <a:pt x="267991" y="304800"/>
                  </a:lnTo>
                  <a:lnTo>
                    <a:pt x="267499" y="304800"/>
                  </a:lnTo>
                  <a:lnTo>
                    <a:pt x="260965" y="298450"/>
                  </a:lnTo>
                  <a:close/>
                </a:path>
                <a:path w="366395" h="420370">
                  <a:moveTo>
                    <a:pt x="275028" y="298450"/>
                  </a:moveTo>
                  <a:lnTo>
                    <a:pt x="274536" y="298450"/>
                  </a:lnTo>
                  <a:lnTo>
                    <a:pt x="281069" y="304800"/>
                  </a:lnTo>
                  <a:lnTo>
                    <a:pt x="274536" y="312420"/>
                  </a:lnTo>
                  <a:lnTo>
                    <a:pt x="281069" y="320040"/>
                  </a:lnTo>
                  <a:lnTo>
                    <a:pt x="274536" y="326390"/>
                  </a:lnTo>
                  <a:lnTo>
                    <a:pt x="281069" y="334010"/>
                  </a:lnTo>
                  <a:lnTo>
                    <a:pt x="274536" y="340360"/>
                  </a:lnTo>
                  <a:lnTo>
                    <a:pt x="275028" y="340360"/>
                  </a:lnTo>
                  <a:lnTo>
                    <a:pt x="281572" y="334010"/>
                  </a:lnTo>
                  <a:lnTo>
                    <a:pt x="282064" y="334010"/>
                  </a:lnTo>
                  <a:lnTo>
                    <a:pt x="283155" y="332740"/>
                  </a:lnTo>
                  <a:lnTo>
                    <a:pt x="281572" y="332740"/>
                  </a:lnTo>
                  <a:lnTo>
                    <a:pt x="275028" y="326390"/>
                  </a:lnTo>
                  <a:lnTo>
                    <a:pt x="281572" y="320040"/>
                  </a:lnTo>
                  <a:lnTo>
                    <a:pt x="282064" y="320040"/>
                  </a:lnTo>
                  <a:lnTo>
                    <a:pt x="283155" y="318770"/>
                  </a:lnTo>
                  <a:lnTo>
                    <a:pt x="281572" y="318770"/>
                  </a:lnTo>
                  <a:lnTo>
                    <a:pt x="275028" y="312420"/>
                  </a:lnTo>
                  <a:lnTo>
                    <a:pt x="281572" y="306070"/>
                  </a:lnTo>
                  <a:lnTo>
                    <a:pt x="283155" y="306070"/>
                  </a:lnTo>
                  <a:lnTo>
                    <a:pt x="282064" y="304800"/>
                  </a:lnTo>
                  <a:lnTo>
                    <a:pt x="281572" y="304800"/>
                  </a:lnTo>
                  <a:lnTo>
                    <a:pt x="275028" y="298450"/>
                  </a:lnTo>
                  <a:close/>
                </a:path>
                <a:path w="366395" h="420370">
                  <a:moveTo>
                    <a:pt x="289101" y="298450"/>
                  </a:moveTo>
                  <a:lnTo>
                    <a:pt x="288609" y="298450"/>
                  </a:lnTo>
                  <a:lnTo>
                    <a:pt x="295142" y="304800"/>
                  </a:lnTo>
                  <a:lnTo>
                    <a:pt x="288609" y="312420"/>
                  </a:lnTo>
                  <a:lnTo>
                    <a:pt x="295142" y="320040"/>
                  </a:lnTo>
                  <a:lnTo>
                    <a:pt x="288609" y="326390"/>
                  </a:lnTo>
                  <a:lnTo>
                    <a:pt x="295142" y="334010"/>
                  </a:lnTo>
                  <a:lnTo>
                    <a:pt x="288609" y="340360"/>
                  </a:lnTo>
                  <a:lnTo>
                    <a:pt x="289101" y="340360"/>
                  </a:lnTo>
                  <a:lnTo>
                    <a:pt x="295645" y="334010"/>
                  </a:lnTo>
                  <a:lnTo>
                    <a:pt x="296137" y="334010"/>
                  </a:lnTo>
                  <a:lnTo>
                    <a:pt x="297228" y="332740"/>
                  </a:lnTo>
                  <a:lnTo>
                    <a:pt x="295645" y="332740"/>
                  </a:lnTo>
                  <a:lnTo>
                    <a:pt x="289101" y="326390"/>
                  </a:lnTo>
                  <a:lnTo>
                    <a:pt x="295645" y="320040"/>
                  </a:lnTo>
                  <a:lnTo>
                    <a:pt x="296137" y="320040"/>
                  </a:lnTo>
                  <a:lnTo>
                    <a:pt x="297228" y="318770"/>
                  </a:lnTo>
                  <a:lnTo>
                    <a:pt x="295645" y="318770"/>
                  </a:lnTo>
                  <a:lnTo>
                    <a:pt x="289101" y="312420"/>
                  </a:lnTo>
                  <a:lnTo>
                    <a:pt x="295645" y="306070"/>
                  </a:lnTo>
                  <a:lnTo>
                    <a:pt x="297228" y="306070"/>
                  </a:lnTo>
                  <a:lnTo>
                    <a:pt x="296137" y="304800"/>
                  </a:lnTo>
                  <a:lnTo>
                    <a:pt x="295645" y="304800"/>
                  </a:lnTo>
                  <a:lnTo>
                    <a:pt x="289101" y="298450"/>
                  </a:lnTo>
                  <a:close/>
                </a:path>
                <a:path w="366395" h="420370">
                  <a:moveTo>
                    <a:pt x="303174" y="298450"/>
                  </a:moveTo>
                  <a:lnTo>
                    <a:pt x="302681" y="298450"/>
                  </a:lnTo>
                  <a:lnTo>
                    <a:pt x="309215" y="304800"/>
                  </a:lnTo>
                  <a:lnTo>
                    <a:pt x="302681" y="312420"/>
                  </a:lnTo>
                  <a:lnTo>
                    <a:pt x="309215" y="320040"/>
                  </a:lnTo>
                  <a:lnTo>
                    <a:pt x="302681" y="326390"/>
                  </a:lnTo>
                  <a:lnTo>
                    <a:pt x="309215" y="334010"/>
                  </a:lnTo>
                  <a:lnTo>
                    <a:pt x="302681" y="340360"/>
                  </a:lnTo>
                  <a:lnTo>
                    <a:pt x="303174" y="340360"/>
                  </a:lnTo>
                  <a:lnTo>
                    <a:pt x="309718" y="334010"/>
                  </a:lnTo>
                  <a:lnTo>
                    <a:pt x="310210" y="334010"/>
                  </a:lnTo>
                  <a:lnTo>
                    <a:pt x="311301" y="332740"/>
                  </a:lnTo>
                  <a:lnTo>
                    <a:pt x="309718" y="332740"/>
                  </a:lnTo>
                  <a:lnTo>
                    <a:pt x="303174" y="326390"/>
                  </a:lnTo>
                  <a:lnTo>
                    <a:pt x="309718" y="320040"/>
                  </a:lnTo>
                  <a:lnTo>
                    <a:pt x="310210" y="320040"/>
                  </a:lnTo>
                  <a:lnTo>
                    <a:pt x="311301" y="318770"/>
                  </a:lnTo>
                  <a:lnTo>
                    <a:pt x="309718" y="318770"/>
                  </a:lnTo>
                  <a:lnTo>
                    <a:pt x="303174" y="312420"/>
                  </a:lnTo>
                  <a:lnTo>
                    <a:pt x="309718" y="306070"/>
                  </a:lnTo>
                  <a:lnTo>
                    <a:pt x="311301" y="306070"/>
                  </a:lnTo>
                  <a:lnTo>
                    <a:pt x="310210" y="304800"/>
                  </a:lnTo>
                  <a:lnTo>
                    <a:pt x="309718" y="304800"/>
                  </a:lnTo>
                  <a:lnTo>
                    <a:pt x="303174" y="298450"/>
                  </a:lnTo>
                  <a:close/>
                </a:path>
                <a:path w="366395" h="420370">
                  <a:moveTo>
                    <a:pt x="317246" y="298450"/>
                  </a:moveTo>
                  <a:lnTo>
                    <a:pt x="316754" y="298450"/>
                  </a:lnTo>
                  <a:lnTo>
                    <a:pt x="323288" y="304800"/>
                  </a:lnTo>
                  <a:lnTo>
                    <a:pt x="316754" y="312420"/>
                  </a:lnTo>
                  <a:lnTo>
                    <a:pt x="323288" y="320040"/>
                  </a:lnTo>
                  <a:lnTo>
                    <a:pt x="316754" y="326390"/>
                  </a:lnTo>
                  <a:lnTo>
                    <a:pt x="323288" y="334010"/>
                  </a:lnTo>
                  <a:lnTo>
                    <a:pt x="316754" y="340360"/>
                  </a:lnTo>
                  <a:lnTo>
                    <a:pt x="317246" y="340360"/>
                  </a:lnTo>
                  <a:lnTo>
                    <a:pt x="323791" y="334010"/>
                  </a:lnTo>
                  <a:lnTo>
                    <a:pt x="324283" y="334010"/>
                  </a:lnTo>
                  <a:lnTo>
                    <a:pt x="325374" y="332740"/>
                  </a:lnTo>
                  <a:lnTo>
                    <a:pt x="323791" y="332740"/>
                  </a:lnTo>
                  <a:lnTo>
                    <a:pt x="317246" y="326390"/>
                  </a:lnTo>
                  <a:lnTo>
                    <a:pt x="323791" y="320040"/>
                  </a:lnTo>
                  <a:lnTo>
                    <a:pt x="324283" y="320040"/>
                  </a:lnTo>
                  <a:lnTo>
                    <a:pt x="325374" y="318770"/>
                  </a:lnTo>
                  <a:lnTo>
                    <a:pt x="323791" y="318770"/>
                  </a:lnTo>
                  <a:lnTo>
                    <a:pt x="317246" y="312420"/>
                  </a:lnTo>
                  <a:lnTo>
                    <a:pt x="323791" y="306070"/>
                  </a:lnTo>
                  <a:lnTo>
                    <a:pt x="325374" y="306070"/>
                  </a:lnTo>
                  <a:lnTo>
                    <a:pt x="324283" y="304800"/>
                  </a:lnTo>
                  <a:lnTo>
                    <a:pt x="323791" y="304800"/>
                  </a:lnTo>
                  <a:lnTo>
                    <a:pt x="317246" y="298450"/>
                  </a:lnTo>
                  <a:close/>
                </a:path>
                <a:path w="366395" h="420370">
                  <a:moveTo>
                    <a:pt x="35810" y="298450"/>
                  </a:moveTo>
                  <a:lnTo>
                    <a:pt x="35307" y="298450"/>
                  </a:lnTo>
                  <a:lnTo>
                    <a:pt x="41852" y="304800"/>
                  </a:lnTo>
                  <a:lnTo>
                    <a:pt x="35307" y="312420"/>
                  </a:lnTo>
                  <a:lnTo>
                    <a:pt x="41852" y="320040"/>
                  </a:lnTo>
                  <a:lnTo>
                    <a:pt x="35307" y="326390"/>
                  </a:lnTo>
                  <a:lnTo>
                    <a:pt x="41852" y="334010"/>
                  </a:lnTo>
                  <a:lnTo>
                    <a:pt x="37318" y="337820"/>
                  </a:lnTo>
                  <a:lnTo>
                    <a:pt x="37716" y="339090"/>
                  </a:lnTo>
                  <a:lnTo>
                    <a:pt x="42344" y="334010"/>
                  </a:lnTo>
                  <a:lnTo>
                    <a:pt x="42846" y="334010"/>
                  </a:lnTo>
                  <a:lnTo>
                    <a:pt x="43935" y="332740"/>
                  </a:lnTo>
                  <a:lnTo>
                    <a:pt x="42344" y="332740"/>
                  </a:lnTo>
                  <a:lnTo>
                    <a:pt x="35810" y="326390"/>
                  </a:lnTo>
                  <a:lnTo>
                    <a:pt x="42344" y="320040"/>
                  </a:lnTo>
                  <a:lnTo>
                    <a:pt x="42846" y="320040"/>
                  </a:lnTo>
                  <a:lnTo>
                    <a:pt x="43935" y="318770"/>
                  </a:lnTo>
                  <a:lnTo>
                    <a:pt x="42344" y="318770"/>
                  </a:lnTo>
                  <a:lnTo>
                    <a:pt x="35810" y="312420"/>
                  </a:lnTo>
                  <a:lnTo>
                    <a:pt x="42344" y="306070"/>
                  </a:lnTo>
                  <a:lnTo>
                    <a:pt x="43935" y="306070"/>
                  </a:lnTo>
                  <a:lnTo>
                    <a:pt x="42846" y="304800"/>
                  </a:lnTo>
                  <a:lnTo>
                    <a:pt x="42344" y="304800"/>
                  </a:lnTo>
                  <a:lnTo>
                    <a:pt x="35810" y="298450"/>
                  </a:lnTo>
                  <a:close/>
                </a:path>
                <a:path w="366395" h="420370">
                  <a:moveTo>
                    <a:pt x="324283" y="334010"/>
                  </a:moveTo>
                  <a:lnTo>
                    <a:pt x="323791" y="334010"/>
                  </a:lnTo>
                  <a:lnTo>
                    <a:pt x="328419" y="339090"/>
                  </a:lnTo>
                  <a:lnTo>
                    <a:pt x="328817" y="337820"/>
                  </a:lnTo>
                  <a:lnTo>
                    <a:pt x="324283" y="334010"/>
                  </a:lnTo>
                  <a:close/>
                </a:path>
                <a:path w="366395" h="420370">
                  <a:moveTo>
                    <a:pt x="42846" y="320040"/>
                  </a:moveTo>
                  <a:lnTo>
                    <a:pt x="42344" y="320040"/>
                  </a:lnTo>
                  <a:lnTo>
                    <a:pt x="48888" y="326390"/>
                  </a:lnTo>
                  <a:lnTo>
                    <a:pt x="42344" y="332740"/>
                  </a:lnTo>
                  <a:lnTo>
                    <a:pt x="43935" y="332740"/>
                  </a:lnTo>
                  <a:lnTo>
                    <a:pt x="49380" y="326390"/>
                  </a:lnTo>
                  <a:lnTo>
                    <a:pt x="42846" y="320040"/>
                  </a:lnTo>
                  <a:close/>
                </a:path>
                <a:path w="366395" h="420370">
                  <a:moveTo>
                    <a:pt x="56909" y="320040"/>
                  </a:moveTo>
                  <a:lnTo>
                    <a:pt x="56417" y="320040"/>
                  </a:lnTo>
                  <a:lnTo>
                    <a:pt x="62950" y="326390"/>
                  </a:lnTo>
                  <a:lnTo>
                    <a:pt x="56417" y="332740"/>
                  </a:lnTo>
                  <a:lnTo>
                    <a:pt x="57999" y="332740"/>
                  </a:lnTo>
                  <a:lnTo>
                    <a:pt x="63453" y="326390"/>
                  </a:lnTo>
                  <a:lnTo>
                    <a:pt x="56909" y="320040"/>
                  </a:lnTo>
                  <a:close/>
                </a:path>
                <a:path w="366395" h="420370">
                  <a:moveTo>
                    <a:pt x="70992" y="320040"/>
                  </a:moveTo>
                  <a:lnTo>
                    <a:pt x="70490" y="320040"/>
                  </a:lnTo>
                  <a:lnTo>
                    <a:pt x="77023" y="326390"/>
                  </a:lnTo>
                  <a:lnTo>
                    <a:pt x="70490" y="332740"/>
                  </a:lnTo>
                  <a:lnTo>
                    <a:pt x="72072" y="332740"/>
                  </a:lnTo>
                  <a:lnTo>
                    <a:pt x="77526" y="326390"/>
                  </a:lnTo>
                  <a:lnTo>
                    <a:pt x="70992" y="320040"/>
                  </a:lnTo>
                  <a:close/>
                </a:path>
                <a:path w="366395" h="420370">
                  <a:moveTo>
                    <a:pt x="85055" y="320040"/>
                  </a:moveTo>
                  <a:lnTo>
                    <a:pt x="84562" y="320040"/>
                  </a:lnTo>
                  <a:lnTo>
                    <a:pt x="91096" y="326390"/>
                  </a:lnTo>
                  <a:lnTo>
                    <a:pt x="84604" y="332740"/>
                  </a:lnTo>
                  <a:lnTo>
                    <a:pt x="86145" y="332740"/>
                  </a:lnTo>
                  <a:lnTo>
                    <a:pt x="91599" y="326390"/>
                  </a:lnTo>
                  <a:lnTo>
                    <a:pt x="85055" y="320040"/>
                  </a:lnTo>
                  <a:close/>
                </a:path>
                <a:path w="366395" h="420370">
                  <a:moveTo>
                    <a:pt x="99127" y="320040"/>
                  </a:moveTo>
                  <a:lnTo>
                    <a:pt x="98635" y="320040"/>
                  </a:lnTo>
                  <a:lnTo>
                    <a:pt x="105169" y="326390"/>
                  </a:lnTo>
                  <a:lnTo>
                    <a:pt x="98635" y="332740"/>
                  </a:lnTo>
                  <a:lnTo>
                    <a:pt x="100218" y="332740"/>
                  </a:lnTo>
                  <a:lnTo>
                    <a:pt x="105672" y="326390"/>
                  </a:lnTo>
                  <a:lnTo>
                    <a:pt x="99127" y="320040"/>
                  </a:lnTo>
                  <a:close/>
                </a:path>
                <a:path w="366395" h="420370">
                  <a:moveTo>
                    <a:pt x="113200" y="320040"/>
                  </a:moveTo>
                  <a:lnTo>
                    <a:pt x="112708" y="320040"/>
                  </a:lnTo>
                  <a:lnTo>
                    <a:pt x="119242" y="326390"/>
                  </a:lnTo>
                  <a:lnTo>
                    <a:pt x="112708" y="332740"/>
                  </a:lnTo>
                  <a:lnTo>
                    <a:pt x="114291" y="332740"/>
                  </a:lnTo>
                  <a:lnTo>
                    <a:pt x="119745" y="326390"/>
                  </a:lnTo>
                  <a:lnTo>
                    <a:pt x="113200" y="320040"/>
                  </a:lnTo>
                  <a:close/>
                </a:path>
                <a:path w="366395" h="420370">
                  <a:moveTo>
                    <a:pt x="127273" y="320040"/>
                  </a:moveTo>
                  <a:lnTo>
                    <a:pt x="126781" y="320040"/>
                  </a:lnTo>
                  <a:lnTo>
                    <a:pt x="133315" y="326390"/>
                  </a:lnTo>
                  <a:lnTo>
                    <a:pt x="126781" y="332740"/>
                  </a:lnTo>
                  <a:lnTo>
                    <a:pt x="128364" y="332740"/>
                  </a:lnTo>
                  <a:lnTo>
                    <a:pt x="133817" y="326390"/>
                  </a:lnTo>
                  <a:lnTo>
                    <a:pt x="127273" y="320040"/>
                  </a:lnTo>
                  <a:close/>
                </a:path>
                <a:path w="366395" h="420370">
                  <a:moveTo>
                    <a:pt x="141346" y="320040"/>
                  </a:moveTo>
                  <a:lnTo>
                    <a:pt x="140854" y="320040"/>
                  </a:lnTo>
                  <a:lnTo>
                    <a:pt x="147388" y="326390"/>
                  </a:lnTo>
                  <a:lnTo>
                    <a:pt x="140854" y="332740"/>
                  </a:lnTo>
                  <a:lnTo>
                    <a:pt x="142437" y="332740"/>
                  </a:lnTo>
                  <a:lnTo>
                    <a:pt x="147890" y="326390"/>
                  </a:lnTo>
                  <a:lnTo>
                    <a:pt x="141346" y="320040"/>
                  </a:lnTo>
                  <a:close/>
                </a:path>
                <a:path w="366395" h="420370">
                  <a:moveTo>
                    <a:pt x="155419" y="320040"/>
                  </a:moveTo>
                  <a:lnTo>
                    <a:pt x="154927" y="320040"/>
                  </a:lnTo>
                  <a:lnTo>
                    <a:pt x="161461" y="326390"/>
                  </a:lnTo>
                  <a:lnTo>
                    <a:pt x="154927" y="332740"/>
                  </a:lnTo>
                  <a:lnTo>
                    <a:pt x="156508" y="332740"/>
                  </a:lnTo>
                  <a:lnTo>
                    <a:pt x="161953" y="326390"/>
                  </a:lnTo>
                  <a:lnTo>
                    <a:pt x="155419" y="320040"/>
                  </a:lnTo>
                  <a:close/>
                </a:path>
                <a:path w="366395" h="420370">
                  <a:moveTo>
                    <a:pt x="169492" y="320040"/>
                  </a:moveTo>
                  <a:lnTo>
                    <a:pt x="168989" y="320040"/>
                  </a:lnTo>
                  <a:lnTo>
                    <a:pt x="175533" y="326390"/>
                  </a:lnTo>
                  <a:lnTo>
                    <a:pt x="168989" y="332740"/>
                  </a:lnTo>
                  <a:lnTo>
                    <a:pt x="170581" y="332740"/>
                  </a:lnTo>
                  <a:lnTo>
                    <a:pt x="176026" y="326390"/>
                  </a:lnTo>
                  <a:lnTo>
                    <a:pt x="169492" y="320040"/>
                  </a:lnTo>
                  <a:close/>
                </a:path>
                <a:path w="366395" h="420370">
                  <a:moveTo>
                    <a:pt x="183565" y="320040"/>
                  </a:moveTo>
                  <a:lnTo>
                    <a:pt x="183062" y="320040"/>
                  </a:lnTo>
                  <a:lnTo>
                    <a:pt x="189606" y="326390"/>
                  </a:lnTo>
                  <a:lnTo>
                    <a:pt x="183062" y="332740"/>
                  </a:lnTo>
                  <a:lnTo>
                    <a:pt x="184654" y="332740"/>
                  </a:lnTo>
                  <a:lnTo>
                    <a:pt x="190098" y="326390"/>
                  </a:lnTo>
                  <a:lnTo>
                    <a:pt x="183565" y="320040"/>
                  </a:lnTo>
                  <a:close/>
                </a:path>
                <a:path w="366395" h="420370">
                  <a:moveTo>
                    <a:pt x="197637" y="320040"/>
                  </a:moveTo>
                  <a:lnTo>
                    <a:pt x="197135" y="320040"/>
                  </a:lnTo>
                  <a:lnTo>
                    <a:pt x="203679" y="326390"/>
                  </a:lnTo>
                  <a:lnTo>
                    <a:pt x="197135" y="332740"/>
                  </a:lnTo>
                  <a:lnTo>
                    <a:pt x="198726" y="332740"/>
                  </a:lnTo>
                  <a:lnTo>
                    <a:pt x="204171" y="326390"/>
                  </a:lnTo>
                  <a:lnTo>
                    <a:pt x="197637" y="320040"/>
                  </a:lnTo>
                  <a:close/>
                </a:path>
                <a:path w="366395" h="420370">
                  <a:moveTo>
                    <a:pt x="211710" y="320040"/>
                  </a:moveTo>
                  <a:lnTo>
                    <a:pt x="211208" y="320040"/>
                  </a:lnTo>
                  <a:lnTo>
                    <a:pt x="217752" y="326390"/>
                  </a:lnTo>
                  <a:lnTo>
                    <a:pt x="211208" y="332740"/>
                  </a:lnTo>
                  <a:lnTo>
                    <a:pt x="212799" y="332740"/>
                  </a:lnTo>
                  <a:lnTo>
                    <a:pt x="218244" y="326390"/>
                  </a:lnTo>
                  <a:lnTo>
                    <a:pt x="211710" y="320040"/>
                  </a:lnTo>
                  <a:close/>
                </a:path>
                <a:path w="366395" h="420370">
                  <a:moveTo>
                    <a:pt x="225783" y="320040"/>
                  </a:moveTo>
                  <a:lnTo>
                    <a:pt x="225281" y="320040"/>
                  </a:lnTo>
                  <a:lnTo>
                    <a:pt x="231814" y="326390"/>
                  </a:lnTo>
                  <a:lnTo>
                    <a:pt x="225281" y="332740"/>
                  </a:lnTo>
                  <a:lnTo>
                    <a:pt x="226872" y="332740"/>
                  </a:lnTo>
                  <a:lnTo>
                    <a:pt x="232317" y="326390"/>
                  </a:lnTo>
                  <a:lnTo>
                    <a:pt x="225783" y="320040"/>
                  </a:lnTo>
                  <a:close/>
                </a:path>
                <a:path w="366395" h="420370">
                  <a:moveTo>
                    <a:pt x="239856" y="320040"/>
                  </a:moveTo>
                  <a:lnTo>
                    <a:pt x="239353" y="320040"/>
                  </a:lnTo>
                  <a:lnTo>
                    <a:pt x="245887" y="326390"/>
                  </a:lnTo>
                  <a:lnTo>
                    <a:pt x="239353" y="332740"/>
                  </a:lnTo>
                  <a:lnTo>
                    <a:pt x="240945" y="332740"/>
                  </a:lnTo>
                  <a:lnTo>
                    <a:pt x="246390" y="326390"/>
                  </a:lnTo>
                  <a:lnTo>
                    <a:pt x="239856" y="320040"/>
                  </a:lnTo>
                  <a:close/>
                </a:path>
                <a:path w="366395" h="420370">
                  <a:moveTo>
                    <a:pt x="253929" y="320040"/>
                  </a:moveTo>
                  <a:lnTo>
                    <a:pt x="253426" y="320040"/>
                  </a:lnTo>
                  <a:lnTo>
                    <a:pt x="259960" y="326390"/>
                  </a:lnTo>
                  <a:lnTo>
                    <a:pt x="253468" y="332740"/>
                  </a:lnTo>
                  <a:lnTo>
                    <a:pt x="255018" y="332740"/>
                  </a:lnTo>
                  <a:lnTo>
                    <a:pt x="260463" y="326390"/>
                  </a:lnTo>
                  <a:lnTo>
                    <a:pt x="253929" y="320040"/>
                  </a:lnTo>
                  <a:close/>
                </a:path>
                <a:path w="366395" h="420370">
                  <a:moveTo>
                    <a:pt x="267991" y="320040"/>
                  </a:moveTo>
                  <a:lnTo>
                    <a:pt x="267499" y="320040"/>
                  </a:lnTo>
                  <a:lnTo>
                    <a:pt x="274033" y="326390"/>
                  </a:lnTo>
                  <a:lnTo>
                    <a:pt x="267499" y="332740"/>
                  </a:lnTo>
                  <a:lnTo>
                    <a:pt x="269082" y="332740"/>
                  </a:lnTo>
                  <a:lnTo>
                    <a:pt x="274536" y="326390"/>
                  </a:lnTo>
                  <a:lnTo>
                    <a:pt x="267991" y="320040"/>
                  </a:lnTo>
                  <a:close/>
                </a:path>
                <a:path w="366395" h="420370">
                  <a:moveTo>
                    <a:pt x="282064" y="320040"/>
                  </a:moveTo>
                  <a:lnTo>
                    <a:pt x="281572" y="320040"/>
                  </a:lnTo>
                  <a:lnTo>
                    <a:pt x="288106" y="326390"/>
                  </a:lnTo>
                  <a:lnTo>
                    <a:pt x="281572" y="332740"/>
                  </a:lnTo>
                  <a:lnTo>
                    <a:pt x="283155" y="332740"/>
                  </a:lnTo>
                  <a:lnTo>
                    <a:pt x="288609" y="326390"/>
                  </a:lnTo>
                  <a:lnTo>
                    <a:pt x="282064" y="320040"/>
                  </a:lnTo>
                  <a:close/>
                </a:path>
                <a:path w="366395" h="420370">
                  <a:moveTo>
                    <a:pt x="296137" y="320040"/>
                  </a:moveTo>
                  <a:lnTo>
                    <a:pt x="295645" y="320040"/>
                  </a:lnTo>
                  <a:lnTo>
                    <a:pt x="302179" y="326390"/>
                  </a:lnTo>
                  <a:lnTo>
                    <a:pt x="295645" y="332740"/>
                  </a:lnTo>
                  <a:lnTo>
                    <a:pt x="297228" y="332740"/>
                  </a:lnTo>
                  <a:lnTo>
                    <a:pt x="302681" y="326390"/>
                  </a:lnTo>
                  <a:lnTo>
                    <a:pt x="296137" y="320040"/>
                  </a:lnTo>
                  <a:close/>
                </a:path>
                <a:path w="366395" h="420370">
                  <a:moveTo>
                    <a:pt x="310210" y="320040"/>
                  </a:moveTo>
                  <a:lnTo>
                    <a:pt x="309718" y="320040"/>
                  </a:lnTo>
                  <a:lnTo>
                    <a:pt x="316252" y="326390"/>
                  </a:lnTo>
                  <a:lnTo>
                    <a:pt x="309718" y="332740"/>
                  </a:lnTo>
                  <a:lnTo>
                    <a:pt x="311301" y="332740"/>
                  </a:lnTo>
                  <a:lnTo>
                    <a:pt x="316754" y="326390"/>
                  </a:lnTo>
                  <a:lnTo>
                    <a:pt x="310210" y="320040"/>
                  </a:lnTo>
                  <a:close/>
                </a:path>
                <a:path w="366395" h="420370">
                  <a:moveTo>
                    <a:pt x="324283" y="320040"/>
                  </a:moveTo>
                  <a:lnTo>
                    <a:pt x="323791" y="320040"/>
                  </a:lnTo>
                  <a:lnTo>
                    <a:pt x="330325" y="326390"/>
                  </a:lnTo>
                  <a:lnTo>
                    <a:pt x="323791" y="332740"/>
                  </a:lnTo>
                  <a:lnTo>
                    <a:pt x="325374" y="332740"/>
                  </a:lnTo>
                  <a:lnTo>
                    <a:pt x="330827" y="326390"/>
                  </a:lnTo>
                  <a:lnTo>
                    <a:pt x="324283" y="320040"/>
                  </a:lnTo>
                  <a:close/>
                </a:path>
                <a:path w="366395" h="420370">
                  <a:moveTo>
                    <a:pt x="23716" y="314960"/>
                  </a:moveTo>
                  <a:lnTo>
                    <a:pt x="24711" y="316230"/>
                  </a:lnTo>
                  <a:lnTo>
                    <a:pt x="27779" y="320040"/>
                  </a:lnTo>
                  <a:lnTo>
                    <a:pt x="28271" y="320040"/>
                  </a:lnTo>
                  <a:lnTo>
                    <a:pt x="34815" y="326390"/>
                  </a:lnTo>
                  <a:lnTo>
                    <a:pt x="31883" y="328930"/>
                  </a:lnTo>
                  <a:lnTo>
                    <a:pt x="32260" y="330200"/>
                  </a:lnTo>
                  <a:lnTo>
                    <a:pt x="35307" y="326390"/>
                  </a:lnTo>
                  <a:lnTo>
                    <a:pt x="28773" y="320040"/>
                  </a:lnTo>
                  <a:lnTo>
                    <a:pt x="29862" y="318770"/>
                  </a:lnTo>
                  <a:lnTo>
                    <a:pt x="28271" y="318770"/>
                  </a:lnTo>
                  <a:lnTo>
                    <a:pt x="23716" y="314960"/>
                  </a:lnTo>
                  <a:close/>
                </a:path>
                <a:path w="366395" h="420370">
                  <a:moveTo>
                    <a:pt x="331319" y="298450"/>
                  </a:moveTo>
                  <a:lnTo>
                    <a:pt x="330827" y="298450"/>
                  </a:lnTo>
                  <a:lnTo>
                    <a:pt x="337361" y="304800"/>
                  </a:lnTo>
                  <a:lnTo>
                    <a:pt x="330827" y="312420"/>
                  </a:lnTo>
                  <a:lnTo>
                    <a:pt x="337361" y="320040"/>
                  </a:lnTo>
                  <a:lnTo>
                    <a:pt x="330827" y="326390"/>
                  </a:lnTo>
                  <a:lnTo>
                    <a:pt x="333874" y="330200"/>
                  </a:lnTo>
                  <a:lnTo>
                    <a:pt x="334251" y="328930"/>
                  </a:lnTo>
                  <a:lnTo>
                    <a:pt x="331319" y="326390"/>
                  </a:lnTo>
                  <a:lnTo>
                    <a:pt x="337864" y="320040"/>
                  </a:lnTo>
                  <a:lnTo>
                    <a:pt x="338356" y="320040"/>
                  </a:lnTo>
                  <a:lnTo>
                    <a:pt x="339375" y="318770"/>
                  </a:lnTo>
                  <a:lnTo>
                    <a:pt x="337864" y="318770"/>
                  </a:lnTo>
                  <a:lnTo>
                    <a:pt x="331319" y="312420"/>
                  </a:lnTo>
                  <a:lnTo>
                    <a:pt x="337864" y="306070"/>
                  </a:lnTo>
                  <a:lnTo>
                    <a:pt x="339493" y="306070"/>
                  </a:lnTo>
                  <a:lnTo>
                    <a:pt x="338356" y="304800"/>
                  </a:lnTo>
                  <a:lnTo>
                    <a:pt x="337864" y="304800"/>
                  </a:lnTo>
                  <a:lnTo>
                    <a:pt x="331319" y="298450"/>
                  </a:lnTo>
                  <a:close/>
                </a:path>
                <a:path w="366395" h="420370">
                  <a:moveTo>
                    <a:pt x="28271" y="320040"/>
                  </a:moveTo>
                  <a:lnTo>
                    <a:pt x="26805" y="320040"/>
                  </a:lnTo>
                  <a:lnTo>
                    <a:pt x="27161" y="321310"/>
                  </a:lnTo>
                  <a:lnTo>
                    <a:pt x="28271" y="320040"/>
                  </a:lnTo>
                  <a:close/>
                </a:path>
                <a:path w="366395" h="420370">
                  <a:moveTo>
                    <a:pt x="339329" y="320040"/>
                  </a:moveTo>
                  <a:lnTo>
                    <a:pt x="337864" y="320040"/>
                  </a:lnTo>
                  <a:lnTo>
                    <a:pt x="338973" y="321310"/>
                  </a:lnTo>
                  <a:lnTo>
                    <a:pt x="339329" y="320040"/>
                  </a:lnTo>
                  <a:close/>
                </a:path>
                <a:path w="366395" h="420370">
                  <a:moveTo>
                    <a:pt x="29862" y="306070"/>
                  </a:moveTo>
                  <a:lnTo>
                    <a:pt x="28271" y="306070"/>
                  </a:lnTo>
                  <a:lnTo>
                    <a:pt x="34815" y="312420"/>
                  </a:lnTo>
                  <a:lnTo>
                    <a:pt x="28271" y="318770"/>
                  </a:lnTo>
                  <a:lnTo>
                    <a:pt x="29862" y="318770"/>
                  </a:lnTo>
                  <a:lnTo>
                    <a:pt x="35307" y="312420"/>
                  </a:lnTo>
                  <a:lnTo>
                    <a:pt x="29862" y="306070"/>
                  </a:lnTo>
                  <a:close/>
                </a:path>
                <a:path w="366395" h="420370">
                  <a:moveTo>
                    <a:pt x="43935" y="306070"/>
                  </a:moveTo>
                  <a:lnTo>
                    <a:pt x="42344" y="306070"/>
                  </a:lnTo>
                  <a:lnTo>
                    <a:pt x="48878" y="312420"/>
                  </a:lnTo>
                  <a:lnTo>
                    <a:pt x="42344" y="318770"/>
                  </a:lnTo>
                  <a:lnTo>
                    <a:pt x="43935" y="318770"/>
                  </a:lnTo>
                  <a:lnTo>
                    <a:pt x="49380" y="312420"/>
                  </a:lnTo>
                  <a:lnTo>
                    <a:pt x="43935" y="306070"/>
                  </a:lnTo>
                  <a:close/>
                </a:path>
                <a:path w="366395" h="420370">
                  <a:moveTo>
                    <a:pt x="57999" y="306070"/>
                  </a:moveTo>
                  <a:lnTo>
                    <a:pt x="56417" y="306070"/>
                  </a:lnTo>
                  <a:lnTo>
                    <a:pt x="62950" y="312420"/>
                  </a:lnTo>
                  <a:lnTo>
                    <a:pt x="56417" y="318770"/>
                  </a:lnTo>
                  <a:lnTo>
                    <a:pt x="57999" y="318770"/>
                  </a:lnTo>
                  <a:lnTo>
                    <a:pt x="63453" y="312420"/>
                  </a:lnTo>
                  <a:lnTo>
                    <a:pt x="57999" y="306070"/>
                  </a:lnTo>
                  <a:close/>
                </a:path>
                <a:path w="366395" h="420370">
                  <a:moveTo>
                    <a:pt x="72072" y="306070"/>
                  </a:moveTo>
                  <a:lnTo>
                    <a:pt x="70490" y="306070"/>
                  </a:lnTo>
                  <a:lnTo>
                    <a:pt x="77023" y="312420"/>
                  </a:lnTo>
                  <a:lnTo>
                    <a:pt x="70490" y="318770"/>
                  </a:lnTo>
                  <a:lnTo>
                    <a:pt x="72081" y="318770"/>
                  </a:lnTo>
                  <a:lnTo>
                    <a:pt x="77526" y="312420"/>
                  </a:lnTo>
                  <a:lnTo>
                    <a:pt x="72072" y="306070"/>
                  </a:lnTo>
                  <a:close/>
                </a:path>
                <a:path w="366395" h="420370">
                  <a:moveTo>
                    <a:pt x="86154" y="306070"/>
                  </a:moveTo>
                  <a:lnTo>
                    <a:pt x="84562" y="306070"/>
                  </a:lnTo>
                  <a:lnTo>
                    <a:pt x="91096" y="312420"/>
                  </a:lnTo>
                  <a:lnTo>
                    <a:pt x="84594" y="318770"/>
                  </a:lnTo>
                  <a:lnTo>
                    <a:pt x="86145" y="318770"/>
                  </a:lnTo>
                  <a:lnTo>
                    <a:pt x="91599" y="312420"/>
                  </a:lnTo>
                  <a:lnTo>
                    <a:pt x="86154" y="306070"/>
                  </a:lnTo>
                  <a:close/>
                </a:path>
                <a:path w="366395" h="420370">
                  <a:moveTo>
                    <a:pt x="100218" y="306070"/>
                  </a:moveTo>
                  <a:lnTo>
                    <a:pt x="98635" y="306070"/>
                  </a:lnTo>
                  <a:lnTo>
                    <a:pt x="105169" y="312420"/>
                  </a:lnTo>
                  <a:lnTo>
                    <a:pt x="98635" y="318770"/>
                  </a:lnTo>
                  <a:lnTo>
                    <a:pt x="100218" y="318770"/>
                  </a:lnTo>
                  <a:lnTo>
                    <a:pt x="105672" y="312420"/>
                  </a:lnTo>
                  <a:lnTo>
                    <a:pt x="100218" y="306070"/>
                  </a:lnTo>
                  <a:close/>
                </a:path>
                <a:path w="366395" h="420370">
                  <a:moveTo>
                    <a:pt x="114291" y="306070"/>
                  </a:moveTo>
                  <a:lnTo>
                    <a:pt x="112708" y="306070"/>
                  </a:lnTo>
                  <a:lnTo>
                    <a:pt x="119242" y="312420"/>
                  </a:lnTo>
                  <a:lnTo>
                    <a:pt x="112708" y="318770"/>
                  </a:lnTo>
                  <a:lnTo>
                    <a:pt x="114291" y="318770"/>
                  </a:lnTo>
                  <a:lnTo>
                    <a:pt x="119745" y="312420"/>
                  </a:lnTo>
                  <a:lnTo>
                    <a:pt x="114291" y="306070"/>
                  </a:lnTo>
                  <a:close/>
                </a:path>
                <a:path w="366395" h="420370">
                  <a:moveTo>
                    <a:pt x="128364" y="306070"/>
                  </a:moveTo>
                  <a:lnTo>
                    <a:pt x="126781" y="306070"/>
                  </a:lnTo>
                  <a:lnTo>
                    <a:pt x="133315" y="312420"/>
                  </a:lnTo>
                  <a:lnTo>
                    <a:pt x="126781" y="318770"/>
                  </a:lnTo>
                  <a:lnTo>
                    <a:pt x="128364" y="318770"/>
                  </a:lnTo>
                  <a:lnTo>
                    <a:pt x="133817" y="312420"/>
                  </a:lnTo>
                  <a:lnTo>
                    <a:pt x="128364" y="306070"/>
                  </a:lnTo>
                  <a:close/>
                </a:path>
                <a:path w="366395" h="420370">
                  <a:moveTo>
                    <a:pt x="142437" y="306070"/>
                  </a:moveTo>
                  <a:lnTo>
                    <a:pt x="140854" y="306070"/>
                  </a:lnTo>
                  <a:lnTo>
                    <a:pt x="147388" y="312420"/>
                  </a:lnTo>
                  <a:lnTo>
                    <a:pt x="140854" y="318770"/>
                  </a:lnTo>
                  <a:lnTo>
                    <a:pt x="142437" y="318770"/>
                  </a:lnTo>
                  <a:lnTo>
                    <a:pt x="147890" y="312420"/>
                  </a:lnTo>
                  <a:lnTo>
                    <a:pt x="142437" y="306070"/>
                  </a:lnTo>
                  <a:close/>
                </a:path>
                <a:path w="366395" h="420370">
                  <a:moveTo>
                    <a:pt x="156508" y="306070"/>
                  </a:moveTo>
                  <a:lnTo>
                    <a:pt x="154927" y="306070"/>
                  </a:lnTo>
                  <a:lnTo>
                    <a:pt x="161461" y="312420"/>
                  </a:lnTo>
                  <a:lnTo>
                    <a:pt x="154927" y="318770"/>
                  </a:lnTo>
                  <a:lnTo>
                    <a:pt x="156508" y="318770"/>
                  </a:lnTo>
                  <a:lnTo>
                    <a:pt x="161953" y="312420"/>
                  </a:lnTo>
                  <a:lnTo>
                    <a:pt x="156508" y="306070"/>
                  </a:lnTo>
                  <a:close/>
                </a:path>
                <a:path w="366395" h="420370">
                  <a:moveTo>
                    <a:pt x="170581" y="306070"/>
                  </a:moveTo>
                  <a:lnTo>
                    <a:pt x="168989" y="306070"/>
                  </a:lnTo>
                  <a:lnTo>
                    <a:pt x="175533" y="312420"/>
                  </a:lnTo>
                  <a:lnTo>
                    <a:pt x="168989" y="318770"/>
                  </a:lnTo>
                  <a:lnTo>
                    <a:pt x="170581" y="318770"/>
                  </a:lnTo>
                  <a:lnTo>
                    <a:pt x="176026" y="312420"/>
                  </a:lnTo>
                  <a:lnTo>
                    <a:pt x="170581" y="306070"/>
                  </a:lnTo>
                  <a:close/>
                </a:path>
                <a:path w="366395" h="420370">
                  <a:moveTo>
                    <a:pt x="184654" y="306070"/>
                  </a:moveTo>
                  <a:lnTo>
                    <a:pt x="183062" y="306070"/>
                  </a:lnTo>
                  <a:lnTo>
                    <a:pt x="189606" y="312420"/>
                  </a:lnTo>
                  <a:lnTo>
                    <a:pt x="183062" y="318770"/>
                  </a:lnTo>
                  <a:lnTo>
                    <a:pt x="184654" y="318770"/>
                  </a:lnTo>
                  <a:lnTo>
                    <a:pt x="190098" y="312420"/>
                  </a:lnTo>
                  <a:lnTo>
                    <a:pt x="184654" y="306070"/>
                  </a:lnTo>
                  <a:close/>
                </a:path>
                <a:path w="366395" h="420370">
                  <a:moveTo>
                    <a:pt x="198726" y="306070"/>
                  </a:moveTo>
                  <a:lnTo>
                    <a:pt x="197135" y="306070"/>
                  </a:lnTo>
                  <a:lnTo>
                    <a:pt x="203679" y="312420"/>
                  </a:lnTo>
                  <a:lnTo>
                    <a:pt x="197135" y="318770"/>
                  </a:lnTo>
                  <a:lnTo>
                    <a:pt x="198726" y="318770"/>
                  </a:lnTo>
                  <a:lnTo>
                    <a:pt x="204171" y="312420"/>
                  </a:lnTo>
                  <a:lnTo>
                    <a:pt x="198726" y="306070"/>
                  </a:lnTo>
                  <a:close/>
                </a:path>
                <a:path w="366395" h="420370">
                  <a:moveTo>
                    <a:pt x="212799" y="306070"/>
                  </a:moveTo>
                  <a:lnTo>
                    <a:pt x="211208" y="306070"/>
                  </a:lnTo>
                  <a:lnTo>
                    <a:pt x="217752" y="312420"/>
                  </a:lnTo>
                  <a:lnTo>
                    <a:pt x="211208" y="318770"/>
                  </a:lnTo>
                  <a:lnTo>
                    <a:pt x="212799" y="318770"/>
                  </a:lnTo>
                  <a:lnTo>
                    <a:pt x="218244" y="312420"/>
                  </a:lnTo>
                  <a:lnTo>
                    <a:pt x="212799" y="306070"/>
                  </a:lnTo>
                  <a:close/>
                </a:path>
                <a:path w="366395" h="420370">
                  <a:moveTo>
                    <a:pt x="226872" y="306070"/>
                  </a:moveTo>
                  <a:lnTo>
                    <a:pt x="225281" y="306070"/>
                  </a:lnTo>
                  <a:lnTo>
                    <a:pt x="231814" y="312420"/>
                  </a:lnTo>
                  <a:lnTo>
                    <a:pt x="225281" y="318770"/>
                  </a:lnTo>
                  <a:lnTo>
                    <a:pt x="226872" y="318770"/>
                  </a:lnTo>
                  <a:lnTo>
                    <a:pt x="232317" y="312420"/>
                  </a:lnTo>
                  <a:lnTo>
                    <a:pt x="226872" y="306070"/>
                  </a:lnTo>
                  <a:close/>
                </a:path>
                <a:path w="366395" h="420370">
                  <a:moveTo>
                    <a:pt x="240945" y="306070"/>
                  </a:moveTo>
                  <a:lnTo>
                    <a:pt x="239353" y="306070"/>
                  </a:lnTo>
                  <a:lnTo>
                    <a:pt x="245887" y="312420"/>
                  </a:lnTo>
                  <a:lnTo>
                    <a:pt x="239353" y="318770"/>
                  </a:lnTo>
                  <a:lnTo>
                    <a:pt x="240945" y="318770"/>
                  </a:lnTo>
                  <a:lnTo>
                    <a:pt x="246390" y="312420"/>
                  </a:lnTo>
                  <a:lnTo>
                    <a:pt x="240945" y="306070"/>
                  </a:lnTo>
                  <a:close/>
                </a:path>
                <a:path w="366395" h="420370">
                  <a:moveTo>
                    <a:pt x="255018" y="306070"/>
                  </a:moveTo>
                  <a:lnTo>
                    <a:pt x="253426" y="306070"/>
                  </a:lnTo>
                  <a:lnTo>
                    <a:pt x="259960" y="312420"/>
                  </a:lnTo>
                  <a:lnTo>
                    <a:pt x="253458" y="318770"/>
                  </a:lnTo>
                  <a:lnTo>
                    <a:pt x="255018" y="318770"/>
                  </a:lnTo>
                  <a:lnTo>
                    <a:pt x="260463" y="312420"/>
                  </a:lnTo>
                  <a:lnTo>
                    <a:pt x="255018" y="306070"/>
                  </a:lnTo>
                  <a:close/>
                </a:path>
                <a:path w="366395" h="420370">
                  <a:moveTo>
                    <a:pt x="269082" y="306070"/>
                  </a:moveTo>
                  <a:lnTo>
                    <a:pt x="267499" y="306070"/>
                  </a:lnTo>
                  <a:lnTo>
                    <a:pt x="274033" y="312420"/>
                  </a:lnTo>
                  <a:lnTo>
                    <a:pt x="267499" y="318770"/>
                  </a:lnTo>
                  <a:lnTo>
                    <a:pt x="269082" y="318770"/>
                  </a:lnTo>
                  <a:lnTo>
                    <a:pt x="274536" y="312420"/>
                  </a:lnTo>
                  <a:lnTo>
                    <a:pt x="269082" y="306070"/>
                  </a:lnTo>
                  <a:close/>
                </a:path>
                <a:path w="366395" h="420370">
                  <a:moveTo>
                    <a:pt x="283155" y="306070"/>
                  </a:moveTo>
                  <a:lnTo>
                    <a:pt x="281572" y="306070"/>
                  </a:lnTo>
                  <a:lnTo>
                    <a:pt x="288106" y="312420"/>
                  </a:lnTo>
                  <a:lnTo>
                    <a:pt x="281572" y="318770"/>
                  </a:lnTo>
                  <a:lnTo>
                    <a:pt x="283155" y="318770"/>
                  </a:lnTo>
                  <a:lnTo>
                    <a:pt x="288609" y="312420"/>
                  </a:lnTo>
                  <a:lnTo>
                    <a:pt x="283155" y="306070"/>
                  </a:lnTo>
                  <a:close/>
                </a:path>
                <a:path w="366395" h="420370">
                  <a:moveTo>
                    <a:pt x="297228" y="306070"/>
                  </a:moveTo>
                  <a:lnTo>
                    <a:pt x="295645" y="306070"/>
                  </a:lnTo>
                  <a:lnTo>
                    <a:pt x="302179" y="312420"/>
                  </a:lnTo>
                  <a:lnTo>
                    <a:pt x="295645" y="318770"/>
                  </a:lnTo>
                  <a:lnTo>
                    <a:pt x="297228" y="318770"/>
                  </a:lnTo>
                  <a:lnTo>
                    <a:pt x="302681" y="312420"/>
                  </a:lnTo>
                  <a:lnTo>
                    <a:pt x="297228" y="306070"/>
                  </a:lnTo>
                  <a:close/>
                </a:path>
                <a:path w="366395" h="420370">
                  <a:moveTo>
                    <a:pt x="311301" y="306070"/>
                  </a:moveTo>
                  <a:lnTo>
                    <a:pt x="309718" y="306070"/>
                  </a:lnTo>
                  <a:lnTo>
                    <a:pt x="316252" y="312420"/>
                  </a:lnTo>
                  <a:lnTo>
                    <a:pt x="309718" y="318770"/>
                  </a:lnTo>
                  <a:lnTo>
                    <a:pt x="311301" y="318770"/>
                  </a:lnTo>
                  <a:lnTo>
                    <a:pt x="316754" y="312420"/>
                  </a:lnTo>
                  <a:lnTo>
                    <a:pt x="311301" y="306070"/>
                  </a:lnTo>
                  <a:close/>
                </a:path>
                <a:path w="366395" h="420370">
                  <a:moveTo>
                    <a:pt x="325374" y="306070"/>
                  </a:moveTo>
                  <a:lnTo>
                    <a:pt x="323791" y="306070"/>
                  </a:lnTo>
                  <a:lnTo>
                    <a:pt x="330325" y="312420"/>
                  </a:lnTo>
                  <a:lnTo>
                    <a:pt x="323791" y="318770"/>
                  </a:lnTo>
                  <a:lnTo>
                    <a:pt x="325374" y="318770"/>
                  </a:lnTo>
                  <a:lnTo>
                    <a:pt x="330827" y="312420"/>
                  </a:lnTo>
                  <a:lnTo>
                    <a:pt x="325374" y="306070"/>
                  </a:lnTo>
                  <a:close/>
                </a:path>
                <a:path w="366395" h="420370">
                  <a:moveTo>
                    <a:pt x="342408" y="314960"/>
                  </a:moveTo>
                  <a:lnTo>
                    <a:pt x="337864" y="318770"/>
                  </a:lnTo>
                  <a:lnTo>
                    <a:pt x="339375" y="318770"/>
                  </a:lnTo>
                  <a:lnTo>
                    <a:pt x="341413" y="316230"/>
                  </a:lnTo>
                  <a:lnTo>
                    <a:pt x="342408" y="314960"/>
                  </a:lnTo>
                  <a:close/>
                </a:path>
                <a:path w="366395" h="420370">
                  <a:moveTo>
                    <a:pt x="21737" y="298450"/>
                  </a:moveTo>
                  <a:lnTo>
                    <a:pt x="21234" y="298450"/>
                  </a:lnTo>
                  <a:lnTo>
                    <a:pt x="27779" y="304800"/>
                  </a:lnTo>
                  <a:lnTo>
                    <a:pt x="22093" y="311150"/>
                  </a:lnTo>
                  <a:lnTo>
                    <a:pt x="22418" y="311150"/>
                  </a:lnTo>
                  <a:lnTo>
                    <a:pt x="28271" y="306070"/>
                  </a:lnTo>
                  <a:lnTo>
                    <a:pt x="29862" y="306070"/>
                  </a:lnTo>
                  <a:lnTo>
                    <a:pt x="28773" y="304800"/>
                  </a:lnTo>
                  <a:lnTo>
                    <a:pt x="28271" y="304800"/>
                  </a:lnTo>
                  <a:lnTo>
                    <a:pt x="21737" y="298450"/>
                  </a:lnTo>
                  <a:close/>
                </a:path>
                <a:path w="366395" h="420370">
                  <a:moveTo>
                    <a:pt x="339493" y="306070"/>
                  </a:moveTo>
                  <a:lnTo>
                    <a:pt x="337864" y="306070"/>
                  </a:lnTo>
                  <a:lnTo>
                    <a:pt x="343706" y="311150"/>
                  </a:lnTo>
                  <a:lnTo>
                    <a:pt x="344041" y="311150"/>
                  </a:lnTo>
                  <a:lnTo>
                    <a:pt x="339493" y="306070"/>
                  </a:lnTo>
                  <a:close/>
                </a:path>
                <a:path w="366395" h="420370">
                  <a:moveTo>
                    <a:pt x="30080" y="292100"/>
                  </a:moveTo>
                  <a:lnTo>
                    <a:pt x="28271" y="292100"/>
                  </a:lnTo>
                  <a:lnTo>
                    <a:pt x="34815" y="298450"/>
                  </a:lnTo>
                  <a:lnTo>
                    <a:pt x="28271" y="304800"/>
                  </a:lnTo>
                  <a:lnTo>
                    <a:pt x="28773" y="304800"/>
                  </a:lnTo>
                  <a:lnTo>
                    <a:pt x="35307" y="298450"/>
                  </a:lnTo>
                  <a:lnTo>
                    <a:pt x="35810" y="298450"/>
                  </a:lnTo>
                  <a:lnTo>
                    <a:pt x="37117" y="297180"/>
                  </a:lnTo>
                  <a:lnTo>
                    <a:pt x="35307" y="297180"/>
                  </a:lnTo>
                  <a:lnTo>
                    <a:pt x="30080" y="292100"/>
                  </a:lnTo>
                  <a:close/>
                </a:path>
                <a:path w="366395" h="420370">
                  <a:moveTo>
                    <a:pt x="44153" y="292100"/>
                  </a:moveTo>
                  <a:lnTo>
                    <a:pt x="42344" y="292100"/>
                  </a:lnTo>
                  <a:lnTo>
                    <a:pt x="48878" y="298450"/>
                  </a:lnTo>
                  <a:lnTo>
                    <a:pt x="42344" y="304800"/>
                  </a:lnTo>
                  <a:lnTo>
                    <a:pt x="42846" y="304800"/>
                  </a:lnTo>
                  <a:lnTo>
                    <a:pt x="49380" y="298450"/>
                  </a:lnTo>
                  <a:lnTo>
                    <a:pt x="49883" y="298450"/>
                  </a:lnTo>
                  <a:lnTo>
                    <a:pt x="51190" y="297180"/>
                  </a:lnTo>
                  <a:lnTo>
                    <a:pt x="49380" y="297180"/>
                  </a:lnTo>
                  <a:lnTo>
                    <a:pt x="44153" y="292100"/>
                  </a:lnTo>
                  <a:close/>
                </a:path>
                <a:path w="366395" h="420370">
                  <a:moveTo>
                    <a:pt x="58226" y="292100"/>
                  </a:moveTo>
                  <a:lnTo>
                    <a:pt x="56417" y="292100"/>
                  </a:lnTo>
                  <a:lnTo>
                    <a:pt x="62950" y="298450"/>
                  </a:lnTo>
                  <a:lnTo>
                    <a:pt x="56417" y="304800"/>
                  </a:lnTo>
                  <a:lnTo>
                    <a:pt x="56909" y="304800"/>
                  </a:lnTo>
                  <a:lnTo>
                    <a:pt x="63453" y="298450"/>
                  </a:lnTo>
                  <a:lnTo>
                    <a:pt x="63945" y="298450"/>
                  </a:lnTo>
                  <a:lnTo>
                    <a:pt x="65237" y="297180"/>
                  </a:lnTo>
                  <a:lnTo>
                    <a:pt x="63453" y="297180"/>
                  </a:lnTo>
                  <a:lnTo>
                    <a:pt x="58226" y="292100"/>
                  </a:lnTo>
                  <a:close/>
                </a:path>
                <a:path w="366395" h="420370">
                  <a:moveTo>
                    <a:pt x="72290" y="292100"/>
                  </a:moveTo>
                  <a:lnTo>
                    <a:pt x="70490" y="292100"/>
                  </a:lnTo>
                  <a:lnTo>
                    <a:pt x="77023" y="298450"/>
                  </a:lnTo>
                  <a:lnTo>
                    <a:pt x="70490" y="304800"/>
                  </a:lnTo>
                  <a:lnTo>
                    <a:pt x="70982" y="304800"/>
                  </a:lnTo>
                  <a:lnTo>
                    <a:pt x="77526" y="298450"/>
                  </a:lnTo>
                  <a:lnTo>
                    <a:pt x="78018" y="298450"/>
                  </a:lnTo>
                  <a:lnTo>
                    <a:pt x="79327" y="297180"/>
                  </a:lnTo>
                  <a:lnTo>
                    <a:pt x="77526" y="297180"/>
                  </a:lnTo>
                  <a:lnTo>
                    <a:pt x="72290" y="292100"/>
                  </a:lnTo>
                  <a:close/>
                </a:path>
                <a:path w="366395" h="420370">
                  <a:moveTo>
                    <a:pt x="86363" y="292100"/>
                  </a:moveTo>
                  <a:lnTo>
                    <a:pt x="84562" y="292100"/>
                  </a:lnTo>
                  <a:lnTo>
                    <a:pt x="91096" y="298450"/>
                  </a:lnTo>
                  <a:lnTo>
                    <a:pt x="84594" y="304800"/>
                  </a:lnTo>
                  <a:lnTo>
                    <a:pt x="85065" y="304800"/>
                  </a:lnTo>
                  <a:lnTo>
                    <a:pt x="91599" y="298450"/>
                  </a:lnTo>
                  <a:lnTo>
                    <a:pt x="92091" y="298450"/>
                  </a:lnTo>
                  <a:lnTo>
                    <a:pt x="93400" y="297180"/>
                  </a:lnTo>
                  <a:lnTo>
                    <a:pt x="91599" y="297180"/>
                  </a:lnTo>
                  <a:lnTo>
                    <a:pt x="86363" y="292100"/>
                  </a:lnTo>
                  <a:close/>
                </a:path>
                <a:path w="366395" h="420370">
                  <a:moveTo>
                    <a:pt x="100436" y="292100"/>
                  </a:moveTo>
                  <a:lnTo>
                    <a:pt x="98635" y="292100"/>
                  </a:lnTo>
                  <a:lnTo>
                    <a:pt x="105169" y="298450"/>
                  </a:lnTo>
                  <a:lnTo>
                    <a:pt x="98635" y="304800"/>
                  </a:lnTo>
                  <a:lnTo>
                    <a:pt x="99127" y="304800"/>
                  </a:lnTo>
                  <a:lnTo>
                    <a:pt x="105672" y="298450"/>
                  </a:lnTo>
                  <a:lnTo>
                    <a:pt x="106164" y="298450"/>
                  </a:lnTo>
                  <a:lnTo>
                    <a:pt x="107473" y="297180"/>
                  </a:lnTo>
                  <a:lnTo>
                    <a:pt x="105672" y="297180"/>
                  </a:lnTo>
                  <a:lnTo>
                    <a:pt x="100436" y="292100"/>
                  </a:lnTo>
                  <a:close/>
                </a:path>
                <a:path w="366395" h="420370">
                  <a:moveTo>
                    <a:pt x="114509" y="292100"/>
                  </a:moveTo>
                  <a:lnTo>
                    <a:pt x="112708" y="292100"/>
                  </a:lnTo>
                  <a:lnTo>
                    <a:pt x="119242" y="298450"/>
                  </a:lnTo>
                  <a:lnTo>
                    <a:pt x="112708" y="304800"/>
                  </a:lnTo>
                  <a:lnTo>
                    <a:pt x="113200" y="304800"/>
                  </a:lnTo>
                  <a:lnTo>
                    <a:pt x="119745" y="298450"/>
                  </a:lnTo>
                  <a:lnTo>
                    <a:pt x="120237" y="298450"/>
                  </a:lnTo>
                  <a:lnTo>
                    <a:pt x="121546" y="297180"/>
                  </a:lnTo>
                  <a:lnTo>
                    <a:pt x="119745" y="297180"/>
                  </a:lnTo>
                  <a:lnTo>
                    <a:pt x="114509" y="292100"/>
                  </a:lnTo>
                  <a:close/>
                </a:path>
                <a:path w="366395" h="420370">
                  <a:moveTo>
                    <a:pt x="128582" y="292100"/>
                  </a:moveTo>
                  <a:lnTo>
                    <a:pt x="126781" y="292100"/>
                  </a:lnTo>
                  <a:lnTo>
                    <a:pt x="133315" y="298450"/>
                  </a:lnTo>
                  <a:lnTo>
                    <a:pt x="126781" y="304800"/>
                  </a:lnTo>
                  <a:lnTo>
                    <a:pt x="127273" y="304800"/>
                  </a:lnTo>
                  <a:lnTo>
                    <a:pt x="133817" y="298450"/>
                  </a:lnTo>
                  <a:lnTo>
                    <a:pt x="134310" y="298450"/>
                  </a:lnTo>
                  <a:lnTo>
                    <a:pt x="135618" y="297180"/>
                  </a:lnTo>
                  <a:lnTo>
                    <a:pt x="133817" y="297180"/>
                  </a:lnTo>
                  <a:lnTo>
                    <a:pt x="128582" y="292100"/>
                  </a:lnTo>
                  <a:close/>
                </a:path>
                <a:path w="366395" h="420370">
                  <a:moveTo>
                    <a:pt x="142655" y="292100"/>
                  </a:moveTo>
                  <a:lnTo>
                    <a:pt x="140854" y="292100"/>
                  </a:lnTo>
                  <a:lnTo>
                    <a:pt x="147388" y="298450"/>
                  </a:lnTo>
                  <a:lnTo>
                    <a:pt x="140854" y="304800"/>
                  </a:lnTo>
                  <a:lnTo>
                    <a:pt x="141346" y="304800"/>
                  </a:lnTo>
                  <a:lnTo>
                    <a:pt x="147890" y="298450"/>
                  </a:lnTo>
                  <a:lnTo>
                    <a:pt x="148382" y="298450"/>
                  </a:lnTo>
                  <a:lnTo>
                    <a:pt x="149691" y="297180"/>
                  </a:lnTo>
                  <a:lnTo>
                    <a:pt x="147890" y="297180"/>
                  </a:lnTo>
                  <a:lnTo>
                    <a:pt x="142655" y="292100"/>
                  </a:lnTo>
                  <a:close/>
                </a:path>
                <a:path w="366395" h="420370">
                  <a:moveTo>
                    <a:pt x="156726" y="292100"/>
                  </a:moveTo>
                  <a:lnTo>
                    <a:pt x="154927" y="292100"/>
                  </a:lnTo>
                  <a:lnTo>
                    <a:pt x="161461" y="298450"/>
                  </a:lnTo>
                  <a:lnTo>
                    <a:pt x="154927" y="304800"/>
                  </a:lnTo>
                  <a:lnTo>
                    <a:pt x="155419" y="304800"/>
                  </a:lnTo>
                  <a:lnTo>
                    <a:pt x="161963" y="298450"/>
                  </a:lnTo>
                  <a:lnTo>
                    <a:pt x="162455" y="298450"/>
                  </a:lnTo>
                  <a:lnTo>
                    <a:pt x="163764" y="297180"/>
                  </a:lnTo>
                  <a:lnTo>
                    <a:pt x="161953" y="297180"/>
                  </a:lnTo>
                  <a:lnTo>
                    <a:pt x="156726" y="292100"/>
                  </a:lnTo>
                  <a:close/>
                </a:path>
                <a:path w="366395" h="420370">
                  <a:moveTo>
                    <a:pt x="170798" y="292100"/>
                  </a:moveTo>
                  <a:lnTo>
                    <a:pt x="169000" y="292100"/>
                  </a:lnTo>
                  <a:lnTo>
                    <a:pt x="175533" y="298450"/>
                  </a:lnTo>
                  <a:lnTo>
                    <a:pt x="168989" y="304800"/>
                  </a:lnTo>
                  <a:lnTo>
                    <a:pt x="169492" y="304800"/>
                  </a:lnTo>
                  <a:lnTo>
                    <a:pt x="176026" y="298450"/>
                  </a:lnTo>
                  <a:lnTo>
                    <a:pt x="176528" y="298450"/>
                  </a:lnTo>
                  <a:lnTo>
                    <a:pt x="177835" y="297180"/>
                  </a:lnTo>
                  <a:lnTo>
                    <a:pt x="176026" y="297180"/>
                  </a:lnTo>
                  <a:lnTo>
                    <a:pt x="170798" y="292100"/>
                  </a:lnTo>
                  <a:close/>
                </a:path>
                <a:path w="366395" h="420370">
                  <a:moveTo>
                    <a:pt x="184871" y="292100"/>
                  </a:moveTo>
                  <a:lnTo>
                    <a:pt x="183062" y="292100"/>
                  </a:lnTo>
                  <a:lnTo>
                    <a:pt x="189606" y="298450"/>
                  </a:lnTo>
                  <a:lnTo>
                    <a:pt x="183062" y="304800"/>
                  </a:lnTo>
                  <a:lnTo>
                    <a:pt x="183565" y="304800"/>
                  </a:lnTo>
                  <a:lnTo>
                    <a:pt x="190098" y="298450"/>
                  </a:lnTo>
                  <a:lnTo>
                    <a:pt x="190601" y="298450"/>
                  </a:lnTo>
                  <a:lnTo>
                    <a:pt x="191908" y="297180"/>
                  </a:lnTo>
                  <a:lnTo>
                    <a:pt x="190098" y="297180"/>
                  </a:lnTo>
                  <a:lnTo>
                    <a:pt x="184871" y="292100"/>
                  </a:lnTo>
                  <a:close/>
                </a:path>
                <a:path w="366395" h="420370">
                  <a:moveTo>
                    <a:pt x="198944" y="292100"/>
                  </a:moveTo>
                  <a:lnTo>
                    <a:pt x="197135" y="292100"/>
                  </a:lnTo>
                  <a:lnTo>
                    <a:pt x="203679" y="298450"/>
                  </a:lnTo>
                  <a:lnTo>
                    <a:pt x="197135" y="304800"/>
                  </a:lnTo>
                  <a:lnTo>
                    <a:pt x="197637" y="304800"/>
                  </a:lnTo>
                  <a:lnTo>
                    <a:pt x="204171" y="298450"/>
                  </a:lnTo>
                  <a:lnTo>
                    <a:pt x="204674" y="298450"/>
                  </a:lnTo>
                  <a:lnTo>
                    <a:pt x="205981" y="297180"/>
                  </a:lnTo>
                  <a:lnTo>
                    <a:pt x="204171" y="297180"/>
                  </a:lnTo>
                  <a:lnTo>
                    <a:pt x="198944" y="292100"/>
                  </a:lnTo>
                  <a:close/>
                </a:path>
                <a:path w="366395" h="420370">
                  <a:moveTo>
                    <a:pt x="213017" y="292100"/>
                  </a:moveTo>
                  <a:lnTo>
                    <a:pt x="211208" y="292100"/>
                  </a:lnTo>
                  <a:lnTo>
                    <a:pt x="217752" y="298450"/>
                  </a:lnTo>
                  <a:lnTo>
                    <a:pt x="211208" y="304800"/>
                  </a:lnTo>
                  <a:lnTo>
                    <a:pt x="211710" y="304800"/>
                  </a:lnTo>
                  <a:lnTo>
                    <a:pt x="218244" y="298450"/>
                  </a:lnTo>
                  <a:lnTo>
                    <a:pt x="218747" y="298450"/>
                  </a:lnTo>
                  <a:lnTo>
                    <a:pt x="220054" y="297180"/>
                  </a:lnTo>
                  <a:lnTo>
                    <a:pt x="218244" y="297180"/>
                  </a:lnTo>
                  <a:lnTo>
                    <a:pt x="213017" y="292100"/>
                  </a:lnTo>
                  <a:close/>
                </a:path>
                <a:path w="366395" h="420370">
                  <a:moveTo>
                    <a:pt x="227090" y="292100"/>
                  </a:moveTo>
                  <a:lnTo>
                    <a:pt x="225281" y="292100"/>
                  </a:lnTo>
                  <a:lnTo>
                    <a:pt x="231825" y="298450"/>
                  </a:lnTo>
                  <a:lnTo>
                    <a:pt x="225281" y="304800"/>
                  </a:lnTo>
                  <a:lnTo>
                    <a:pt x="225783" y="304800"/>
                  </a:lnTo>
                  <a:lnTo>
                    <a:pt x="232317" y="298450"/>
                  </a:lnTo>
                  <a:lnTo>
                    <a:pt x="232820" y="298450"/>
                  </a:lnTo>
                  <a:lnTo>
                    <a:pt x="234110" y="297180"/>
                  </a:lnTo>
                  <a:lnTo>
                    <a:pt x="232317" y="297180"/>
                  </a:lnTo>
                  <a:lnTo>
                    <a:pt x="227090" y="292100"/>
                  </a:lnTo>
                  <a:close/>
                </a:path>
                <a:path w="366395" h="420370">
                  <a:moveTo>
                    <a:pt x="241163" y="292100"/>
                  </a:moveTo>
                  <a:lnTo>
                    <a:pt x="239353" y="292100"/>
                  </a:lnTo>
                  <a:lnTo>
                    <a:pt x="245887" y="298450"/>
                  </a:lnTo>
                  <a:lnTo>
                    <a:pt x="239353" y="304800"/>
                  </a:lnTo>
                  <a:lnTo>
                    <a:pt x="239856" y="304800"/>
                  </a:lnTo>
                  <a:lnTo>
                    <a:pt x="246390" y="298450"/>
                  </a:lnTo>
                  <a:lnTo>
                    <a:pt x="246893" y="298450"/>
                  </a:lnTo>
                  <a:lnTo>
                    <a:pt x="248199" y="297180"/>
                  </a:lnTo>
                  <a:lnTo>
                    <a:pt x="246390" y="297180"/>
                  </a:lnTo>
                  <a:lnTo>
                    <a:pt x="241163" y="292100"/>
                  </a:lnTo>
                  <a:close/>
                </a:path>
                <a:path w="366395" h="420370">
                  <a:moveTo>
                    <a:pt x="255236" y="292100"/>
                  </a:moveTo>
                  <a:lnTo>
                    <a:pt x="253426" y="292100"/>
                  </a:lnTo>
                  <a:lnTo>
                    <a:pt x="259960" y="298450"/>
                  </a:lnTo>
                  <a:lnTo>
                    <a:pt x="253458" y="304800"/>
                  </a:lnTo>
                  <a:lnTo>
                    <a:pt x="253929" y="304800"/>
                  </a:lnTo>
                  <a:lnTo>
                    <a:pt x="260463" y="298450"/>
                  </a:lnTo>
                  <a:lnTo>
                    <a:pt x="260965" y="298450"/>
                  </a:lnTo>
                  <a:lnTo>
                    <a:pt x="262272" y="297180"/>
                  </a:lnTo>
                  <a:lnTo>
                    <a:pt x="260463" y="297180"/>
                  </a:lnTo>
                  <a:lnTo>
                    <a:pt x="255236" y="292100"/>
                  </a:lnTo>
                  <a:close/>
                </a:path>
                <a:path w="366395" h="420370">
                  <a:moveTo>
                    <a:pt x="269309" y="292100"/>
                  </a:moveTo>
                  <a:lnTo>
                    <a:pt x="267499" y="292100"/>
                  </a:lnTo>
                  <a:lnTo>
                    <a:pt x="274033" y="298450"/>
                  </a:lnTo>
                  <a:lnTo>
                    <a:pt x="267499" y="304800"/>
                  </a:lnTo>
                  <a:lnTo>
                    <a:pt x="267991" y="304800"/>
                  </a:lnTo>
                  <a:lnTo>
                    <a:pt x="274536" y="298450"/>
                  </a:lnTo>
                  <a:lnTo>
                    <a:pt x="275028" y="298450"/>
                  </a:lnTo>
                  <a:lnTo>
                    <a:pt x="276337" y="297180"/>
                  </a:lnTo>
                  <a:lnTo>
                    <a:pt x="274536" y="297180"/>
                  </a:lnTo>
                  <a:lnTo>
                    <a:pt x="269309" y="292100"/>
                  </a:lnTo>
                  <a:close/>
                </a:path>
                <a:path w="366395" h="420370">
                  <a:moveTo>
                    <a:pt x="283381" y="292100"/>
                  </a:moveTo>
                  <a:lnTo>
                    <a:pt x="281572" y="292100"/>
                  </a:lnTo>
                  <a:lnTo>
                    <a:pt x="288106" y="298450"/>
                  </a:lnTo>
                  <a:lnTo>
                    <a:pt x="281572" y="304800"/>
                  </a:lnTo>
                  <a:lnTo>
                    <a:pt x="282064" y="304800"/>
                  </a:lnTo>
                  <a:lnTo>
                    <a:pt x="288609" y="298450"/>
                  </a:lnTo>
                  <a:lnTo>
                    <a:pt x="289101" y="298450"/>
                  </a:lnTo>
                  <a:lnTo>
                    <a:pt x="290410" y="297180"/>
                  </a:lnTo>
                  <a:lnTo>
                    <a:pt x="288609" y="297180"/>
                  </a:lnTo>
                  <a:lnTo>
                    <a:pt x="283381" y="292100"/>
                  </a:lnTo>
                  <a:close/>
                </a:path>
                <a:path w="366395" h="420370">
                  <a:moveTo>
                    <a:pt x="297446" y="292100"/>
                  </a:moveTo>
                  <a:lnTo>
                    <a:pt x="295645" y="292100"/>
                  </a:lnTo>
                  <a:lnTo>
                    <a:pt x="302179" y="298450"/>
                  </a:lnTo>
                  <a:lnTo>
                    <a:pt x="295645" y="304800"/>
                  </a:lnTo>
                  <a:lnTo>
                    <a:pt x="296137" y="304800"/>
                  </a:lnTo>
                  <a:lnTo>
                    <a:pt x="302681" y="298450"/>
                  </a:lnTo>
                  <a:lnTo>
                    <a:pt x="303174" y="298450"/>
                  </a:lnTo>
                  <a:lnTo>
                    <a:pt x="304482" y="297180"/>
                  </a:lnTo>
                  <a:lnTo>
                    <a:pt x="302681" y="297180"/>
                  </a:lnTo>
                  <a:lnTo>
                    <a:pt x="297446" y="292100"/>
                  </a:lnTo>
                  <a:close/>
                </a:path>
                <a:path w="366395" h="420370">
                  <a:moveTo>
                    <a:pt x="311519" y="292100"/>
                  </a:moveTo>
                  <a:lnTo>
                    <a:pt x="309718" y="292100"/>
                  </a:lnTo>
                  <a:lnTo>
                    <a:pt x="316252" y="298450"/>
                  </a:lnTo>
                  <a:lnTo>
                    <a:pt x="309718" y="304800"/>
                  </a:lnTo>
                  <a:lnTo>
                    <a:pt x="310210" y="304800"/>
                  </a:lnTo>
                  <a:lnTo>
                    <a:pt x="316754" y="298450"/>
                  </a:lnTo>
                  <a:lnTo>
                    <a:pt x="317246" y="298450"/>
                  </a:lnTo>
                  <a:lnTo>
                    <a:pt x="318555" y="297180"/>
                  </a:lnTo>
                  <a:lnTo>
                    <a:pt x="316754" y="297180"/>
                  </a:lnTo>
                  <a:lnTo>
                    <a:pt x="311519" y="292100"/>
                  </a:lnTo>
                  <a:close/>
                </a:path>
                <a:path w="366395" h="420370">
                  <a:moveTo>
                    <a:pt x="325592" y="292100"/>
                  </a:moveTo>
                  <a:lnTo>
                    <a:pt x="323791" y="292100"/>
                  </a:lnTo>
                  <a:lnTo>
                    <a:pt x="330325" y="298450"/>
                  </a:lnTo>
                  <a:lnTo>
                    <a:pt x="323791" y="304800"/>
                  </a:lnTo>
                  <a:lnTo>
                    <a:pt x="324283" y="304800"/>
                  </a:lnTo>
                  <a:lnTo>
                    <a:pt x="330827" y="298450"/>
                  </a:lnTo>
                  <a:lnTo>
                    <a:pt x="331319" y="298450"/>
                  </a:lnTo>
                  <a:lnTo>
                    <a:pt x="332628" y="297180"/>
                  </a:lnTo>
                  <a:lnTo>
                    <a:pt x="330827" y="297180"/>
                  </a:lnTo>
                  <a:lnTo>
                    <a:pt x="325592" y="292100"/>
                  </a:lnTo>
                  <a:close/>
                </a:path>
                <a:path w="366395" h="420370">
                  <a:moveTo>
                    <a:pt x="339665" y="292100"/>
                  </a:moveTo>
                  <a:lnTo>
                    <a:pt x="337864" y="292100"/>
                  </a:lnTo>
                  <a:lnTo>
                    <a:pt x="344397" y="298450"/>
                  </a:lnTo>
                  <a:lnTo>
                    <a:pt x="337864" y="304800"/>
                  </a:lnTo>
                  <a:lnTo>
                    <a:pt x="338356" y="304800"/>
                  </a:lnTo>
                  <a:lnTo>
                    <a:pt x="344900" y="298450"/>
                  </a:lnTo>
                  <a:lnTo>
                    <a:pt x="345392" y="298450"/>
                  </a:lnTo>
                  <a:lnTo>
                    <a:pt x="346701" y="297180"/>
                  </a:lnTo>
                  <a:lnTo>
                    <a:pt x="344900" y="297180"/>
                  </a:lnTo>
                  <a:lnTo>
                    <a:pt x="339665" y="292100"/>
                  </a:lnTo>
                  <a:close/>
                </a:path>
                <a:path w="366395" h="420370">
                  <a:moveTo>
                    <a:pt x="13444" y="289560"/>
                  </a:moveTo>
                  <a:lnTo>
                    <a:pt x="14104" y="292100"/>
                  </a:lnTo>
                  <a:lnTo>
                    <a:pt x="20742" y="298450"/>
                  </a:lnTo>
                  <a:lnTo>
                    <a:pt x="17769" y="300990"/>
                  </a:lnTo>
                  <a:lnTo>
                    <a:pt x="18062" y="302260"/>
                  </a:lnTo>
                  <a:lnTo>
                    <a:pt x="21234" y="298450"/>
                  </a:lnTo>
                  <a:lnTo>
                    <a:pt x="21737" y="298450"/>
                  </a:lnTo>
                  <a:lnTo>
                    <a:pt x="23044" y="297180"/>
                  </a:lnTo>
                  <a:lnTo>
                    <a:pt x="21234" y="297180"/>
                  </a:lnTo>
                  <a:lnTo>
                    <a:pt x="14701" y="290830"/>
                  </a:lnTo>
                  <a:lnTo>
                    <a:pt x="14198" y="290830"/>
                  </a:lnTo>
                  <a:lnTo>
                    <a:pt x="13444" y="289560"/>
                  </a:lnTo>
                  <a:close/>
                </a:path>
                <a:path w="366395" h="420370">
                  <a:moveTo>
                    <a:pt x="345392" y="298450"/>
                  </a:moveTo>
                  <a:lnTo>
                    <a:pt x="344900" y="298450"/>
                  </a:lnTo>
                  <a:lnTo>
                    <a:pt x="348073" y="302260"/>
                  </a:lnTo>
                  <a:lnTo>
                    <a:pt x="348366" y="300990"/>
                  </a:lnTo>
                  <a:lnTo>
                    <a:pt x="345392" y="298450"/>
                  </a:lnTo>
                  <a:close/>
                </a:path>
                <a:path w="366395" h="420370">
                  <a:moveTo>
                    <a:pt x="21737" y="284480"/>
                  </a:moveTo>
                  <a:lnTo>
                    <a:pt x="21234" y="284480"/>
                  </a:lnTo>
                  <a:lnTo>
                    <a:pt x="27779" y="290830"/>
                  </a:lnTo>
                  <a:lnTo>
                    <a:pt x="21234" y="297180"/>
                  </a:lnTo>
                  <a:lnTo>
                    <a:pt x="23044" y="297180"/>
                  </a:lnTo>
                  <a:lnTo>
                    <a:pt x="28271" y="292100"/>
                  </a:lnTo>
                  <a:lnTo>
                    <a:pt x="30080" y="292100"/>
                  </a:lnTo>
                  <a:lnTo>
                    <a:pt x="28773" y="290830"/>
                  </a:lnTo>
                  <a:lnTo>
                    <a:pt x="28271" y="290830"/>
                  </a:lnTo>
                  <a:lnTo>
                    <a:pt x="21737" y="284480"/>
                  </a:lnTo>
                  <a:close/>
                </a:path>
                <a:path w="366395" h="420370">
                  <a:moveTo>
                    <a:pt x="35810" y="284480"/>
                  </a:moveTo>
                  <a:lnTo>
                    <a:pt x="35307" y="284480"/>
                  </a:lnTo>
                  <a:lnTo>
                    <a:pt x="41852" y="290830"/>
                  </a:lnTo>
                  <a:lnTo>
                    <a:pt x="35307" y="297180"/>
                  </a:lnTo>
                  <a:lnTo>
                    <a:pt x="37117" y="297180"/>
                  </a:lnTo>
                  <a:lnTo>
                    <a:pt x="42344" y="292100"/>
                  </a:lnTo>
                  <a:lnTo>
                    <a:pt x="44153" y="292100"/>
                  </a:lnTo>
                  <a:lnTo>
                    <a:pt x="42846" y="290830"/>
                  </a:lnTo>
                  <a:lnTo>
                    <a:pt x="42344" y="290830"/>
                  </a:lnTo>
                  <a:lnTo>
                    <a:pt x="35810" y="284480"/>
                  </a:lnTo>
                  <a:close/>
                </a:path>
                <a:path w="366395" h="420370">
                  <a:moveTo>
                    <a:pt x="49883" y="284480"/>
                  </a:moveTo>
                  <a:lnTo>
                    <a:pt x="49380" y="284480"/>
                  </a:lnTo>
                  <a:lnTo>
                    <a:pt x="55924" y="290830"/>
                  </a:lnTo>
                  <a:lnTo>
                    <a:pt x="49380" y="297180"/>
                  </a:lnTo>
                  <a:lnTo>
                    <a:pt x="51190" y="297180"/>
                  </a:lnTo>
                  <a:lnTo>
                    <a:pt x="56417" y="292100"/>
                  </a:lnTo>
                  <a:lnTo>
                    <a:pt x="58226" y="292100"/>
                  </a:lnTo>
                  <a:lnTo>
                    <a:pt x="56919" y="290830"/>
                  </a:lnTo>
                  <a:lnTo>
                    <a:pt x="56417" y="290830"/>
                  </a:lnTo>
                  <a:lnTo>
                    <a:pt x="49883" y="284480"/>
                  </a:lnTo>
                  <a:close/>
                </a:path>
                <a:path w="366395" h="420370">
                  <a:moveTo>
                    <a:pt x="63945" y="284480"/>
                  </a:moveTo>
                  <a:lnTo>
                    <a:pt x="63453" y="284480"/>
                  </a:lnTo>
                  <a:lnTo>
                    <a:pt x="69987" y="290830"/>
                  </a:lnTo>
                  <a:lnTo>
                    <a:pt x="63453" y="297180"/>
                  </a:lnTo>
                  <a:lnTo>
                    <a:pt x="65237" y="297180"/>
                  </a:lnTo>
                  <a:lnTo>
                    <a:pt x="70406" y="292100"/>
                  </a:lnTo>
                  <a:lnTo>
                    <a:pt x="72290" y="292100"/>
                  </a:lnTo>
                  <a:lnTo>
                    <a:pt x="70982" y="290830"/>
                  </a:lnTo>
                  <a:lnTo>
                    <a:pt x="70490" y="290830"/>
                  </a:lnTo>
                  <a:lnTo>
                    <a:pt x="63945" y="284480"/>
                  </a:lnTo>
                  <a:close/>
                </a:path>
                <a:path w="366395" h="420370">
                  <a:moveTo>
                    <a:pt x="78018" y="284480"/>
                  </a:moveTo>
                  <a:lnTo>
                    <a:pt x="77526" y="284480"/>
                  </a:lnTo>
                  <a:lnTo>
                    <a:pt x="84060" y="290830"/>
                  </a:lnTo>
                  <a:lnTo>
                    <a:pt x="77526" y="297180"/>
                  </a:lnTo>
                  <a:lnTo>
                    <a:pt x="79327" y="297180"/>
                  </a:lnTo>
                  <a:lnTo>
                    <a:pt x="84562" y="292100"/>
                  </a:lnTo>
                  <a:lnTo>
                    <a:pt x="86363" y="292100"/>
                  </a:lnTo>
                  <a:lnTo>
                    <a:pt x="85055" y="290830"/>
                  </a:lnTo>
                  <a:lnTo>
                    <a:pt x="84562" y="290830"/>
                  </a:lnTo>
                  <a:lnTo>
                    <a:pt x="78018" y="284480"/>
                  </a:lnTo>
                  <a:close/>
                </a:path>
                <a:path w="366395" h="420370">
                  <a:moveTo>
                    <a:pt x="92091" y="284480"/>
                  </a:moveTo>
                  <a:lnTo>
                    <a:pt x="91599" y="284480"/>
                  </a:lnTo>
                  <a:lnTo>
                    <a:pt x="98133" y="290830"/>
                  </a:lnTo>
                  <a:lnTo>
                    <a:pt x="91599" y="297180"/>
                  </a:lnTo>
                  <a:lnTo>
                    <a:pt x="93400" y="297180"/>
                  </a:lnTo>
                  <a:lnTo>
                    <a:pt x="98635" y="292100"/>
                  </a:lnTo>
                  <a:lnTo>
                    <a:pt x="100436" y="292100"/>
                  </a:lnTo>
                  <a:lnTo>
                    <a:pt x="99127" y="290830"/>
                  </a:lnTo>
                  <a:lnTo>
                    <a:pt x="98635" y="290830"/>
                  </a:lnTo>
                  <a:lnTo>
                    <a:pt x="92091" y="284480"/>
                  </a:lnTo>
                  <a:close/>
                </a:path>
                <a:path w="366395" h="420370">
                  <a:moveTo>
                    <a:pt x="106164" y="284480"/>
                  </a:moveTo>
                  <a:lnTo>
                    <a:pt x="105672" y="284480"/>
                  </a:lnTo>
                  <a:lnTo>
                    <a:pt x="112206" y="290830"/>
                  </a:lnTo>
                  <a:lnTo>
                    <a:pt x="105672" y="297180"/>
                  </a:lnTo>
                  <a:lnTo>
                    <a:pt x="107473" y="297180"/>
                  </a:lnTo>
                  <a:lnTo>
                    <a:pt x="112708" y="292100"/>
                  </a:lnTo>
                  <a:lnTo>
                    <a:pt x="114509" y="292100"/>
                  </a:lnTo>
                  <a:lnTo>
                    <a:pt x="113200" y="290830"/>
                  </a:lnTo>
                  <a:lnTo>
                    <a:pt x="112708" y="290830"/>
                  </a:lnTo>
                  <a:lnTo>
                    <a:pt x="106164" y="284480"/>
                  </a:lnTo>
                  <a:close/>
                </a:path>
                <a:path w="366395" h="420370">
                  <a:moveTo>
                    <a:pt x="120237" y="284480"/>
                  </a:moveTo>
                  <a:lnTo>
                    <a:pt x="119745" y="284480"/>
                  </a:lnTo>
                  <a:lnTo>
                    <a:pt x="126278" y="290830"/>
                  </a:lnTo>
                  <a:lnTo>
                    <a:pt x="119745" y="297180"/>
                  </a:lnTo>
                  <a:lnTo>
                    <a:pt x="121546" y="297180"/>
                  </a:lnTo>
                  <a:lnTo>
                    <a:pt x="126781" y="292100"/>
                  </a:lnTo>
                  <a:lnTo>
                    <a:pt x="128582" y="292100"/>
                  </a:lnTo>
                  <a:lnTo>
                    <a:pt x="127273" y="290830"/>
                  </a:lnTo>
                  <a:lnTo>
                    <a:pt x="126781" y="290830"/>
                  </a:lnTo>
                  <a:lnTo>
                    <a:pt x="120237" y="284480"/>
                  </a:lnTo>
                  <a:close/>
                </a:path>
                <a:path w="366395" h="420370">
                  <a:moveTo>
                    <a:pt x="134310" y="284480"/>
                  </a:moveTo>
                  <a:lnTo>
                    <a:pt x="133817" y="284480"/>
                  </a:lnTo>
                  <a:lnTo>
                    <a:pt x="140351" y="290830"/>
                  </a:lnTo>
                  <a:lnTo>
                    <a:pt x="133817" y="297180"/>
                  </a:lnTo>
                  <a:lnTo>
                    <a:pt x="135618" y="297180"/>
                  </a:lnTo>
                  <a:lnTo>
                    <a:pt x="140854" y="292100"/>
                  </a:lnTo>
                  <a:lnTo>
                    <a:pt x="142655" y="292100"/>
                  </a:lnTo>
                  <a:lnTo>
                    <a:pt x="141346" y="290830"/>
                  </a:lnTo>
                  <a:lnTo>
                    <a:pt x="140854" y="290830"/>
                  </a:lnTo>
                  <a:lnTo>
                    <a:pt x="134310" y="284480"/>
                  </a:lnTo>
                  <a:close/>
                </a:path>
                <a:path w="366395" h="420370">
                  <a:moveTo>
                    <a:pt x="148382" y="284480"/>
                  </a:moveTo>
                  <a:lnTo>
                    <a:pt x="147890" y="284480"/>
                  </a:lnTo>
                  <a:lnTo>
                    <a:pt x="154424" y="290830"/>
                  </a:lnTo>
                  <a:lnTo>
                    <a:pt x="147890" y="297180"/>
                  </a:lnTo>
                  <a:lnTo>
                    <a:pt x="149691" y="297180"/>
                  </a:lnTo>
                  <a:lnTo>
                    <a:pt x="154927" y="292100"/>
                  </a:lnTo>
                  <a:lnTo>
                    <a:pt x="156726" y="292100"/>
                  </a:lnTo>
                  <a:lnTo>
                    <a:pt x="155419" y="290830"/>
                  </a:lnTo>
                  <a:lnTo>
                    <a:pt x="154927" y="290830"/>
                  </a:lnTo>
                  <a:lnTo>
                    <a:pt x="148382" y="284480"/>
                  </a:lnTo>
                  <a:close/>
                </a:path>
                <a:path w="366395" h="420370">
                  <a:moveTo>
                    <a:pt x="162455" y="284480"/>
                  </a:moveTo>
                  <a:lnTo>
                    <a:pt x="161963" y="284480"/>
                  </a:lnTo>
                  <a:lnTo>
                    <a:pt x="168497" y="290830"/>
                  </a:lnTo>
                  <a:lnTo>
                    <a:pt x="161953" y="297180"/>
                  </a:lnTo>
                  <a:lnTo>
                    <a:pt x="163764" y="297180"/>
                  </a:lnTo>
                  <a:lnTo>
                    <a:pt x="169000" y="292100"/>
                  </a:lnTo>
                  <a:lnTo>
                    <a:pt x="170798" y="292100"/>
                  </a:lnTo>
                  <a:lnTo>
                    <a:pt x="169492" y="290830"/>
                  </a:lnTo>
                  <a:lnTo>
                    <a:pt x="168989" y="290830"/>
                  </a:lnTo>
                  <a:lnTo>
                    <a:pt x="162455" y="284480"/>
                  </a:lnTo>
                  <a:close/>
                </a:path>
                <a:path w="366395" h="420370">
                  <a:moveTo>
                    <a:pt x="176528" y="284480"/>
                  </a:moveTo>
                  <a:lnTo>
                    <a:pt x="176026" y="284480"/>
                  </a:lnTo>
                  <a:lnTo>
                    <a:pt x="182570" y="290830"/>
                  </a:lnTo>
                  <a:lnTo>
                    <a:pt x="176026" y="297180"/>
                  </a:lnTo>
                  <a:lnTo>
                    <a:pt x="177835" y="297180"/>
                  </a:lnTo>
                  <a:lnTo>
                    <a:pt x="183062" y="292100"/>
                  </a:lnTo>
                  <a:lnTo>
                    <a:pt x="184871" y="292100"/>
                  </a:lnTo>
                  <a:lnTo>
                    <a:pt x="183565" y="290830"/>
                  </a:lnTo>
                  <a:lnTo>
                    <a:pt x="183062" y="290830"/>
                  </a:lnTo>
                  <a:lnTo>
                    <a:pt x="176528" y="284480"/>
                  </a:lnTo>
                  <a:close/>
                </a:path>
                <a:path w="366395" h="420370">
                  <a:moveTo>
                    <a:pt x="190601" y="284480"/>
                  </a:moveTo>
                  <a:lnTo>
                    <a:pt x="190098" y="284480"/>
                  </a:lnTo>
                  <a:lnTo>
                    <a:pt x="196643" y="290830"/>
                  </a:lnTo>
                  <a:lnTo>
                    <a:pt x="190098" y="297180"/>
                  </a:lnTo>
                  <a:lnTo>
                    <a:pt x="191908" y="297180"/>
                  </a:lnTo>
                  <a:lnTo>
                    <a:pt x="197135" y="292100"/>
                  </a:lnTo>
                  <a:lnTo>
                    <a:pt x="198944" y="292100"/>
                  </a:lnTo>
                  <a:lnTo>
                    <a:pt x="197637" y="290830"/>
                  </a:lnTo>
                  <a:lnTo>
                    <a:pt x="197135" y="290830"/>
                  </a:lnTo>
                  <a:lnTo>
                    <a:pt x="190601" y="284480"/>
                  </a:lnTo>
                  <a:close/>
                </a:path>
                <a:path w="366395" h="420370">
                  <a:moveTo>
                    <a:pt x="204674" y="284480"/>
                  </a:moveTo>
                  <a:lnTo>
                    <a:pt x="204171" y="284480"/>
                  </a:lnTo>
                  <a:lnTo>
                    <a:pt x="210716" y="290830"/>
                  </a:lnTo>
                  <a:lnTo>
                    <a:pt x="204171" y="297180"/>
                  </a:lnTo>
                  <a:lnTo>
                    <a:pt x="205981" y="297180"/>
                  </a:lnTo>
                  <a:lnTo>
                    <a:pt x="211208" y="292100"/>
                  </a:lnTo>
                  <a:lnTo>
                    <a:pt x="213017" y="292100"/>
                  </a:lnTo>
                  <a:lnTo>
                    <a:pt x="211710" y="290830"/>
                  </a:lnTo>
                  <a:lnTo>
                    <a:pt x="211208" y="290830"/>
                  </a:lnTo>
                  <a:lnTo>
                    <a:pt x="204674" y="284480"/>
                  </a:lnTo>
                  <a:close/>
                </a:path>
                <a:path w="366395" h="420370">
                  <a:moveTo>
                    <a:pt x="218747" y="284480"/>
                  </a:moveTo>
                  <a:lnTo>
                    <a:pt x="218244" y="284480"/>
                  </a:lnTo>
                  <a:lnTo>
                    <a:pt x="224788" y="290830"/>
                  </a:lnTo>
                  <a:lnTo>
                    <a:pt x="218244" y="297180"/>
                  </a:lnTo>
                  <a:lnTo>
                    <a:pt x="220054" y="297180"/>
                  </a:lnTo>
                  <a:lnTo>
                    <a:pt x="225281" y="292100"/>
                  </a:lnTo>
                  <a:lnTo>
                    <a:pt x="227090" y="292100"/>
                  </a:lnTo>
                  <a:lnTo>
                    <a:pt x="225783" y="290830"/>
                  </a:lnTo>
                  <a:lnTo>
                    <a:pt x="225281" y="290830"/>
                  </a:lnTo>
                  <a:lnTo>
                    <a:pt x="218747" y="284480"/>
                  </a:lnTo>
                  <a:close/>
                </a:path>
                <a:path w="366395" h="420370">
                  <a:moveTo>
                    <a:pt x="232820" y="284480"/>
                  </a:moveTo>
                  <a:lnTo>
                    <a:pt x="232317" y="284480"/>
                  </a:lnTo>
                  <a:lnTo>
                    <a:pt x="238851" y="290830"/>
                  </a:lnTo>
                  <a:lnTo>
                    <a:pt x="232317" y="297180"/>
                  </a:lnTo>
                  <a:lnTo>
                    <a:pt x="234110" y="297180"/>
                  </a:lnTo>
                  <a:lnTo>
                    <a:pt x="239270" y="292100"/>
                  </a:lnTo>
                  <a:lnTo>
                    <a:pt x="241163" y="292100"/>
                  </a:lnTo>
                  <a:lnTo>
                    <a:pt x="239856" y="290830"/>
                  </a:lnTo>
                  <a:lnTo>
                    <a:pt x="239353" y="290830"/>
                  </a:lnTo>
                  <a:lnTo>
                    <a:pt x="232820" y="284480"/>
                  </a:lnTo>
                  <a:close/>
                </a:path>
                <a:path w="366395" h="420370">
                  <a:moveTo>
                    <a:pt x="246893" y="284480"/>
                  </a:moveTo>
                  <a:lnTo>
                    <a:pt x="246390" y="284480"/>
                  </a:lnTo>
                  <a:lnTo>
                    <a:pt x="252924" y="290830"/>
                  </a:lnTo>
                  <a:lnTo>
                    <a:pt x="246390" y="297180"/>
                  </a:lnTo>
                  <a:lnTo>
                    <a:pt x="248199" y="297180"/>
                  </a:lnTo>
                  <a:lnTo>
                    <a:pt x="253426" y="292100"/>
                  </a:lnTo>
                  <a:lnTo>
                    <a:pt x="255236" y="292100"/>
                  </a:lnTo>
                  <a:lnTo>
                    <a:pt x="253929" y="290830"/>
                  </a:lnTo>
                  <a:lnTo>
                    <a:pt x="253426" y="290830"/>
                  </a:lnTo>
                  <a:lnTo>
                    <a:pt x="246893" y="284480"/>
                  </a:lnTo>
                  <a:close/>
                </a:path>
                <a:path w="366395" h="420370">
                  <a:moveTo>
                    <a:pt x="260965" y="284480"/>
                  </a:moveTo>
                  <a:lnTo>
                    <a:pt x="260463" y="284480"/>
                  </a:lnTo>
                  <a:lnTo>
                    <a:pt x="266997" y="290830"/>
                  </a:lnTo>
                  <a:lnTo>
                    <a:pt x="260463" y="297180"/>
                  </a:lnTo>
                  <a:lnTo>
                    <a:pt x="262272" y="297180"/>
                  </a:lnTo>
                  <a:lnTo>
                    <a:pt x="267499" y="292100"/>
                  </a:lnTo>
                  <a:lnTo>
                    <a:pt x="269309" y="292100"/>
                  </a:lnTo>
                  <a:lnTo>
                    <a:pt x="268002" y="290830"/>
                  </a:lnTo>
                  <a:lnTo>
                    <a:pt x="267499" y="290830"/>
                  </a:lnTo>
                  <a:lnTo>
                    <a:pt x="260965" y="284480"/>
                  </a:lnTo>
                  <a:close/>
                </a:path>
                <a:path w="366395" h="420370">
                  <a:moveTo>
                    <a:pt x="275038" y="284480"/>
                  </a:moveTo>
                  <a:lnTo>
                    <a:pt x="274536" y="284480"/>
                  </a:lnTo>
                  <a:lnTo>
                    <a:pt x="281069" y="290830"/>
                  </a:lnTo>
                  <a:lnTo>
                    <a:pt x="274536" y="297180"/>
                  </a:lnTo>
                  <a:lnTo>
                    <a:pt x="276337" y="297180"/>
                  </a:lnTo>
                  <a:lnTo>
                    <a:pt x="281572" y="292100"/>
                  </a:lnTo>
                  <a:lnTo>
                    <a:pt x="283381" y="292100"/>
                  </a:lnTo>
                  <a:lnTo>
                    <a:pt x="282075" y="290830"/>
                  </a:lnTo>
                  <a:lnTo>
                    <a:pt x="281572" y="290830"/>
                  </a:lnTo>
                  <a:lnTo>
                    <a:pt x="275038" y="284480"/>
                  </a:lnTo>
                  <a:close/>
                </a:path>
                <a:path w="366395" h="420370">
                  <a:moveTo>
                    <a:pt x="289101" y="284480"/>
                  </a:moveTo>
                  <a:lnTo>
                    <a:pt x="288609" y="284480"/>
                  </a:lnTo>
                  <a:lnTo>
                    <a:pt x="295142" y="290830"/>
                  </a:lnTo>
                  <a:lnTo>
                    <a:pt x="288609" y="297180"/>
                  </a:lnTo>
                  <a:lnTo>
                    <a:pt x="290410" y="297180"/>
                  </a:lnTo>
                  <a:lnTo>
                    <a:pt x="295645" y="292100"/>
                  </a:lnTo>
                  <a:lnTo>
                    <a:pt x="297446" y="292100"/>
                  </a:lnTo>
                  <a:lnTo>
                    <a:pt x="296137" y="290830"/>
                  </a:lnTo>
                  <a:lnTo>
                    <a:pt x="295645" y="290830"/>
                  </a:lnTo>
                  <a:lnTo>
                    <a:pt x="289101" y="284480"/>
                  </a:lnTo>
                  <a:close/>
                </a:path>
                <a:path w="366395" h="420370">
                  <a:moveTo>
                    <a:pt x="303174" y="284480"/>
                  </a:moveTo>
                  <a:lnTo>
                    <a:pt x="302681" y="284480"/>
                  </a:lnTo>
                  <a:lnTo>
                    <a:pt x="309215" y="290830"/>
                  </a:lnTo>
                  <a:lnTo>
                    <a:pt x="302681" y="297180"/>
                  </a:lnTo>
                  <a:lnTo>
                    <a:pt x="304482" y="297180"/>
                  </a:lnTo>
                  <a:lnTo>
                    <a:pt x="309718" y="292100"/>
                  </a:lnTo>
                  <a:lnTo>
                    <a:pt x="311519" y="292100"/>
                  </a:lnTo>
                  <a:lnTo>
                    <a:pt x="310210" y="290830"/>
                  </a:lnTo>
                  <a:lnTo>
                    <a:pt x="309718" y="290830"/>
                  </a:lnTo>
                  <a:lnTo>
                    <a:pt x="303174" y="284480"/>
                  </a:lnTo>
                  <a:close/>
                </a:path>
                <a:path w="366395" h="420370">
                  <a:moveTo>
                    <a:pt x="317246" y="284480"/>
                  </a:moveTo>
                  <a:lnTo>
                    <a:pt x="316754" y="284480"/>
                  </a:lnTo>
                  <a:lnTo>
                    <a:pt x="323288" y="290830"/>
                  </a:lnTo>
                  <a:lnTo>
                    <a:pt x="316754" y="297180"/>
                  </a:lnTo>
                  <a:lnTo>
                    <a:pt x="318555" y="297180"/>
                  </a:lnTo>
                  <a:lnTo>
                    <a:pt x="323791" y="292100"/>
                  </a:lnTo>
                  <a:lnTo>
                    <a:pt x="325592" y="292100"/>
                  </a:lnTo>
                  <a:lnTo>
                    <a:pt x="324283" y="290830"/>
                  </a:lnTo>
                  <a:lnTo>
                    <a:pt x="323791" y="290830"/>
                  </a:lnTo>
                  <a:lnTo>
                    <a:pt x="317246" y="284480"/>
                  </a:lnTo>
                  <a:close/>
                </a:path>
                <a:path w="366395" h="420370">
                  <a:moveTo>
                    <a:pt x="331319" y="284480"/>
                  </a:moveTo>
                  <a:lnTo>
                    <a:pt x="330827" y="284480"/>
                  </a:lnTo>
                  <a:lnTo>
                    <a:pt x="337361" y="290830"/>
                  </a:lnTo>
                  <a:lnTo>
                    <a:pt x="330827" y="297180"/>
                  </a:lnTo>
                  <a:lnTo>
                    <a:pt x="332628" y="297180"/>
                  </a:lnTo>
                  <a:lnTo>
                    <a:pt x="337864" y="292100"/>
                  </a:lnTo>
                  <a:lnTo>
                    <a:pt x="339665" y="292100"/>
                  </a:lnTo>
                  <a:lnTo>
                    <a:pt x="338356" y="290830"/>
                  </a:lnTo>
                  <a:lnTo>
                    <a:pt x="337864" y="290830"/>
                  </a:lnTo>
                  <a:lnTo>
                    <a:pt x="331319" y="284480"/>
                  </a:lnTo>
                  <a:close/>
                </a:path>
                <a:path w="366395" h="420370">
                  <a:moveTo>
                    <a:pt x="345392" y="284480"/>
                  </a:moveTo>
                  <a:lnTo>
                    <a:pt x="344900" y="284480"/>
                  </a:lnTo>
                  <a:lnTo>
                    <a:pt x="351434" y="290830"/>
                  </a:lnTo>
                  <a:lnTo>
                    <a:pt x="344900" y="297180"/>
                  </a:lnTo>
                  <a:lnTo>
                    <a:pt x="346701" y="297180"/>
                  </a:lnTo>
                  <a:lnTo>
                    <a:pt x="351936" y="292100"/>
                  </a:lnTo>
                  <a:lnTo>
                    <a:pt x="352360" y="290830"/>
                  </a:lnTo>
                  <a:lnTo>
                    <a:pt x="351936" y="290830"/>
                  </a:lnTo>
                  <a:lnTo>
                    <a:pt x="345392" y="284480"/>
                  </a:lnTo>
                  <a:close/>
                </a:path>
                <a:path w="366395" h="420370">
                  <a:moveTo>
                    <a:pt x="16007" y="278130"/>
                  </a:moveTo>
                  <a:lnTo>
                    <a:pt x="14198" y="278130"/>
                  </a:lnTo>
                  <a:lnTo>
                    <a:pt x="20742" y="284480"/>
                  </a:lnTo>
                  <a:lnTo>
                    <a:pt x="14198" y="290830"/>
                  </a:lnTo>
                  <a:lnTo>
                    <a:pt x="14701" y="290830"/>
                  </a:lnTo>
                  <a:lnTo>
                    <a:pt x="21234" y="284480"/>
                  </a:lnTo>
                  <a:lnTo>
                    <a:pt x="21737" y="284480"/>
                  </a:lnTo>
                  <a:lnTo>
                    <a:pt x="23044" y="283210"/>
                  </a:lnTo>
                  <a:lnTo>
                    <a:pt x="21234" y="283210"/>
                  </a:lnTo>
                  <a:lnTo>
                    <a:pt x="16007" y="278130"/>
                  </a:lnTo>
                  <a:close/>
                </a:path>
                <a:path w="366395" h="420370">
                  <a:moveTo>
                    <a:pt x="30080" y="278130"/>
                  </a:moveTo>
                  <a:lnTo>
                    <a:pt x="28271" y="278130"/>
                  </a:lnTo>
                  <a:lnTo>
                    <a:pt x="34815" y="284480"/>
                  </a:lnTo>
                  <a:lnTo>
                    <a:pt x="28271" y="290830"/>
                  </a:lnTo>
                  <a:lnTo>
                    <a:pt x="28773" y="290830"/>
                  </a:lnTo>
                  <a:lnTo>
                    <a:pt x="35307" y="284480"/>
                  </a:lnTo>
                  <a:lnTo>
                    <a:pt x="35810" y="284480"/>
                  </a:lnTo>
                  <a:lnTo>
                    <a:pt x="37117" y="283210"/>
                  </a:lnTo>
                  <a:lnTo>
                    <a:pt x="35307" y="283210"/>
                  </a:lnTo>
                  <a:lnTo>
                    <a:pt x="30080" y="278130"/>
                  </a:lnTo>
                  <a:close/>
                </a:path>
                <a:path w="366395" h="420370">
                  <a:moveTo>
                    <a:pt x="44153" y="278130"/>
                  </a:moveTo>
                  <a:lnTo>
                    <a:pt x="42344" y="278130"/>
                  </a:lnTo>
                  <a:lnTo>
                    <a:pt x="48888" y="284480"/>
                  </a:lnTo>
                  <a:lnTo>
                    <a:pt x="42344" y="290830"/>
                  </a:lnTo>
                  <a:lnTo>
                    <a:pt x="42846" y="290830"/>
                  </a:lnTo>
                  <a:lnTo>
                    <a:pt x="49380" y="284480"/>
                  </a:lnTo>
                  <a:lnTo>
                    <a:pt x="49883" y="284480"/>
                  </a:lnTo>
                  <a:lnTo>
                    <a:pt x="51190" y="283210"/>
                  </a:lnTo>
                  <a:lnTo>
                    <a:pt x="49380" y="283210"/>
                  </a:lnTo>
                  <a:lnTo>
                    <a:pt x="44153" y="278130"/>
                  </a:lnTo>
                  <a:close/>
                </a:path>
                <a:path w="366395" h="420370">
                  <a:moveTo>
                    <a:pt x="58218" y="278130"/>
                  </a:moveTo>
                  <a:lnTo>
                    <a:pt x="56417" y="278130"/>
                  </a:lnTo>
                  <a:lnTo>
                    <a:pt x="62950" y="284480"/>
                  </a:lnTo>
                  <a:lnTo>
                    <a:pt x="56417" y="290830"/>
                  </a:lnTo>
                  <a:lnTo>
                    <a:pt x="56919" y="290830"/>
                  </a:lnTo>
                  <a:lnTo>
                    <a:pt x="63453" y="284480"/>
                  </a:lnTo>
                  <a:lnTo>
                    <a:pt x="63945" y="284480"/>
                  </a:lnTo>
                  <a:lnTo>
                    <a:pt x="65235" y="283210"/>
                  </a:lnTo>
                  <a:lnTo>
                    <a:pt x="63453" y="283210"/>
                  </a:lnTo>
                  <a:lnTo>
                    <a:pt x="58218" y="278130"/>
                  </a:lnTo>
                  <a:close/>
                </a:path>
                <a:path w="366395" h="420370">
                  <a:moveTo>
                    <a:pt x="72290" y="278130"/>
                  </a:moveTo>
                  <a:lnTo>
                    <a:pt x="70490" y="278130"/>
                  </a:lnTo>
                  <a:lnTo>
                    <a:pt x="77023" y="284480"/>
                  </a:lnTo>
                  <a:lnTo>
                    <a:pt x="70490" y="290830"/>
                  </a:lnTo>
                  <a:lnTo>
                    <a:pt x="70982" y="290830"/>
                  </a:lnTo>
                  <a:lnTo>
                    <a:pt x="77526" y="284480"/>
                  </a:lnTo>
                  <a:lnTo>
                    <a:pt x="78018" y="284480"/>
                  </a:lnTo>
                  <a:lnTo>
                    <a:pt x="79327" y="283210"/>
                  </a:lnTo>
                  <a:lnTo>
                    <a:pt x="77526" y="283210"/>
                  </a:lnTo>
                  <a:lnTo>
                    <a:pt x="72290" y="278130"/>
                  </a:lnTo>
                  <a:close/>
                </a:path>
                <a:path w="366395" h="420370">
                  <a:moveTo>
                    <a:pt x="86363" y="278130"/>
                  </a:moveTo>
                  <a:lnTo>
                    <a:pt x="84562" y="278130"/>
                  </a:lnTo>
                  <a:lnTo>
                    <a:pt x="91096" y="284480"/>
                  </a:lnTo>
                  <a:lnTo>
                    <a:pt x="84583" y="290830"/>
                  </a:lnTo>
                  <a:lnTo>
                    <a:pt x="85055" y="290830"/>
                  </a:lnTo>
                  <a:lnTo>
                    <a:pt x="91599" y="284480"/>
                  </a:lnTo>
                  <a:lnTo>
                    <a:pt x="92091" y="284480"/>
                  </a:lnTo>
                  <a:lnTo>
                    <a:pt x="93400" y="283210"/>
                  </a:lnTo>
                  <a:lnTo>
                    <a:pt x="91599" y="283210"/>
                  </a:lnTo>
                  <a:lnTo>
                    <a:pt x="86363" y="278130"/>
                  </a:lnTo>
                  <a:close/>
                </a:path>
                <a:path w="366395" h="420370">
                  <a:moveTo>
                    <a:pt x="100436" y="278130"/>
                  </a:moveTo>
                  <a:lnTo>
                    <a:pt x="98635" y="278130"/>
                  </a:lnTo>
                  <a:lnTo>
                    <a:pt x="105169" y="284480"/>
                  </a:lnTo>
                  <a:lnTo>
                    <a:pt x="98635" y="290830"/>
                  </a:lnTo>
                  <a:lnTo>
                    <a:pt x="99127" y="290830"/>
                  </a:lnTo>
                  <a:lnTo>
                    <a:pt x="105672" y="284480"/>
                  </a:lnTo>
                  <a:lnTo>
                    <a:pt x="106164" y="284480"/>
                  </a:lnTo>
                  <a:lnTo>
                    <a:pt x="107473" y="283210"/>
                  </a:lnTo>
                  <a:lnTo>
                    <a:pt x="105672" y="283210"/>
                  </a:lnTo>
                  <a:lnTo>
                    <a:pt x="100436" y="278130"/>
                  </a:lnTo>
                  <a:close/>
                </a:path>
                <a:path w="366395" h="420370">
                  <a:moveTo>
                    <a:pt x="114509" y="278130"/>
                  </a:moveTo>
                  <a:lnTo>
                    <a:pt x="112708" y="278130"/>
                  </a:lnTo>
                  <a:lnTo>
                    <a:pt x="119242" y="284480"/>
                  </a:lnTo>
                  <a:lnTo>
                    <a:pt x="112708" y="290830"/>
                  </a:lnTo>
                  <a:lnTo>
                    <a:pt x="113200" y="290830"/>
                  </a:lnTo>
                  <a:lnTo>
                    <a:pt x="119745" y="284480"/>
                  </a:lnTo>
                  <a:lnTo>
                    <a:pt x="120237" y="284480"/>
                  </a:lnTo>
                  <a:lnTo>
                    <a:pt x="121546" y="283210"/>
                  </a:lnTo>
                  <a:lnTo>
                    <a:pt x="119745" y="283210"/>
                  </a:lnTo>
                  <a:lnTo>
                    <a:pt x="114509" y="278130"/>
                  </a:lnTo>
                  <a:close/>
                </a:path>
                <a:path w="366395" h="420370">
                  <a:moveTo>
                    <a:pt x="128582" y="278130"/>
                  </a:moveTo>
                  <a:lnTo>
                    <a:pt x="126781" y="278130"/>
                  </a:lnTo>
                  <a:lnTo>
                    <a:pt x="133315" y="284480"/>
                  </a:lnTo>
                  <a:lnTo>
                    <a:pt x="126781" y="290830"/>
                  </a:lnTo>
                  <a:lnTo>
                    <a:pt x="127273" y="290830"/>
                  </a:lnTo>
                  <a:lnTo>
                    <a:pt x="133817" y="284480"/>
                  </a:lnTo>
                  <a:lnTo>
                    <a:pt x="134310" y="284480"/>
                  </a:lnTo>
                  <a:lnTo>
                    <a:pt x="135618" y="283210"/>
                  </a:lnTo>
                  <a:lnTo>
                    <a:pt x="133817" y="283210"/>
                  </a:lnTo>
                  <a:lnTo>
                    <a:pt x="128582" y="278130"/>
                  </a:lnTo>
                  <a:close/>
                </a:path>
                <a:path w="366395" h="420370">
                  <a:moveTo>
                    <a:pt x="142655" y="278130"/>
                  </a:moveTo>
                  <a:lnTo>
                    <a:pt x="140854" y="278130"/>
                  </a:lnTo>
                  <a:lnTo>
                    <a:pt x="147388" y="284480"/>
                  </a:lnTo>
                  <a:lnTo>
                    <a:pt x="140854" y="290830"/>
                  </a:lnTo>
                  <a:lnTo>
                    <a:pt x="141346" y="290830"/>
                  </a:lnTo>
                  <a:lnTo>
                    <a:pt x="147890" y="284480"/>
                  </a:lnTo>
                  <a:lnTo>
                    <a:pt x="148382" y="284480"/>
                  </a:lnTo>
                  <a:lnTo>
                    <a:pt x="149691" y="283210"/>
                  </a:lnTo>
                  <a:lnTo>
                    <a:pt x="147890" y="283210"/>
                  </a:lnTo>
                  <a:lnTo>
                    <a:pt x="142655" y="278130"/>
                  </a:lnTo>
                  <a:close/>
                </a:path>
                <a:path w="366395" h="420370">
                  <a:moveTo>
                    <a:pt x="156728" y="278130"/>
                  </a:moveTo>
                  <a:lnTo>
                    <a:pt x="154927" y="278130"/>
                  </a:lnTo>
                  <a:lnTo>
                    <a:pt x="161461" y="284480"/>
                  </a:lnTo>
                  <a:lnTo>
                    <a:pt x="154927" y="290830"/>
                  </a:lnTo>
                  <a:lnTo>
                    <a:pt x="155419" y="290830"/>
                  </a:lnTo>
                  <a:lnTo>
                    <a:pt x="161963" y="284480"/>
                  </a:lnTo>
                  <a:lnTo>
                    <a:pt x="162455" y="284480"/>
                  </a:lnTo>
                  <a:lnTo>
                    <a:pt x="163764" y="283210"/>
                  </a:lnTo>
                  <a:lnTo>
                    <a:pt x="161963" y="283210"/>
                  </a:lnTo>
                  <a:lnTo>
                    <a:pt x="156728" y="278130"/>
                  </a:lnTo>
                  <a:close/>
                </a:path>
                <a:path w="366395" h="420370">
                  <a:moveTo>
                    <a:pt x="170798" y="278130"/>
                  </a:moveTo>
                  <a:lnTo>
                    <a:pt x="169000" y="278130"/>
                  </a:lnTo>
                  <a:lnTo>
                    <a:pt x="175533" y="284480"/>
                  </a:lnTo>
                  <a:lnTo>
                    <a:pt x="168989" y="290830"/>
                  </a:lnTo>
                  <a:lnTo>
                    <a:pt x="169492" y="290830"/>
                  </a:lnTo>
                  <a:lnTo>
                    <a:pt x="176026" y="284480"/>
                  </a:lnTo>
                  <a:lnTo>
                    <a:pt x="176528" y="284480"/>
                  </a:lnTo>
                  <a:lnTo>
                    <a:pt x="177835" y="283210"/>
                  </a:lnTo>
                  <a:lnTo>
                    <a:pt x="176026" y="283210"/>
                  </a:lnTo>
                  <a:lnTo>
                    <a:pt x="170798" y="278130"/>
                  </a:lnTo>
                  <a:close/>
                </a:path>
                <a:path w="366395" h="420370">
                  <a:moveTo>
                    <a:pt x="184871" y="278130"/>
                  </a:moveTo>
                  <a:lnTo>
                    <a:pt x="183062" y="278130"/>
                  </a:lnTo>
                  <a:lnTo>
                    <a:pt x="189606" y="284480"/>
                  </a:lnTo>
                  <a:lnTo>
                    <a:pt x="183062" y="290830"/>
                  </a:lnTo>
                  <a:lnTo>
                    <a:pt x="183565" y="290830"/>
                  </a:lnTo>
                  <a:lnTo>
                    <a:pt x="190098" y="284480"/>
                  </a:lnTo>
                  <a:lnTo>
                    <a:pt x="190601" y="284480"/>
                  </a:lnTo>
                  <a:lnTo>
                    <a:pt x="191908" y="283210"/>
                  </a:lnTo>
                  <a:lnTo>
                    <a:pt x="190098" y="283210"/>
                  </a:lnTo>
                  <a:lnTo>
                    <a:pt x="184871" y="278130"/>
                  </a:lnTo>
                  <a:close/>
                </a:path>
                <a:path w="366395" h="420370">
                  <a:moveTo>
                    <a:pt x="198944" y="278130"/>
                  </a:moveTo>
                  <a:lnTo>
                    <a:pt x="197135" y="278130"/>
                  </a:lnTo>
                  <a:lnTo>
                    <a:pt x="203679" y="284480"/>
                  </a:lnTo>
                  <a:lnTo>
                    <a:pt x="197135" y="290830"/>
                  </a:lnTo>
                  <a:lnTo>
                    <a:pt x="197637" y="290830"/>
                  </a:lnTo>
                  <a:lnTo>
                    <a:pt x="204171" y="284480"/>
                  </a:lnTo>
                  <a:lnTo>
                    <a:pt x="204674" y="284480"/>
                  </a:lnTo>
                  <a:lnTo>
                    <a:pt x="205981" y="283210"/>
                  </a:lnTo>
                  <a:lnTo>
                    <a:pt x="204171" y="283210"/>
                  </a:lnTo>
                  <a:lnTo>
                    <a:pt x="198944" y="278130"/>
                  </a:lnTo>
                  <a:close/>
                </a:path>
                <a:path w="366395" h="420370">
                  <a:moveTo>
                    <a:pt x="213017" y="278130"/>
                  </a:moveTo>
                  <a:lnTo>
                    <a:pt x="211208" y="278130"/>
                  </a:lnTo>
                  <a:lnTo>
                    <a:pt x="217752" y="284480"/>
                  </a:lnTo>
                  <a:lnTo>
                    <a:pt x="211208" y="290830"/>
                  </a:lnTo>
                  <a:lnTo>
                    <a:pt x="211710" y="290830"/>
                  </a:lnTo>
                  <a:lnTo>
                    <a:pt x="218244" y="284480"/>
                  </a:lnTo>
                  <a:lnTo>
                    <a:pt x="218747" y="284480"/>
                  </a:lnTo>
                  <a:lnTo>
                    <a:pt x="220054" y="283210"/>
                  </a:lnTo>
                  <a:lnTo>
                    <a:pt x="218244" y="283210"/>
                  </a:lnTo>
                  <a:lnTo>
                    <a:pt x="213017" y="278130"/>
                  </a:lnTo>
                  <a:close/>
                </a:path>
                <a:path w="366395" h="420370">
                  <a:moveTo>
                    <a:pt x="227090" y="278130"/>
                  </a:moveTo>
                  <a:lnTo>
                    <a:pt x="225281" y="278130"/>
                  </a:lnTo>
                  <a:lnTo>
                    <a:pt x="231814" y="284480"/>
                  </a:lnTo>
                  <a:lnTo>
                    <a:pt x="225281" y="290830"/>
                  </a:lnTo>
                  <a:lnTo>
                    <a:pt x="225783" y="290830"/>
                  </a:lnTo>
                  <a:lnTo>
                    <a:pt x="232317" y="284480"/>
                  </a:lnTo>
                  <a:lnTo>
                    <a:pt x="232820" y="284480"/>
                  </a:lnTo>
                  <a:lnTo>
                    <a:pt x="234108" y="283210"/>
                  </a:lnTo>
                  <a:lnTo>
                    <a:pt x="232317" y="283210"/>
                  </a:lnTo>
                  <a:lnTo>
                    <a:pt x="227090" y="278130"/>
                  </a:lnTo>
                  <a:close/>
                </a:path>
                <a:path w="366395" h="420370">
                  <a:moveTo>
                    <a:pt x="241163" y="278130"/>
                  </a:moveTo>
                  <a:lnTo>
                    <a:pt x="239353" y="278130"/>
                  </a:lnTo>
                  <a:lnTo>
                    <a:pt x="245887" y="284480"/>
                  </a:lnTo>
                  <a:lnTo>
                    <a:pt x="239353" y="290830"/>
                  </a:lnTo>
                  <a:lnTo>
                    <a:pt x="239856" y="290830"/>
                  </a:lnTo>
                  <a:lnTo>
                    <a:pt x="246390" y="284480"/>
                  </a:lnTo>
                  <a:lnTo>
                    <a:pt x="246893" y="284480"/>
                  </a:lnTo>
                  <a:lnTo>
                    <a:pt x="248199" y="283210"/>
                  </a:lnTo>
                  <a:lnTo>
                    <a:pt x="246390" y="283210"/>
                  </a:lnTo>
                  <a:lnTo>
                    <a:pt x="241163" y="278130"/>
                  </a:lnTo>
                  <a:close/>
                </a:path>
                <a:path w="366395" h="420370">
                  <a:moveTo>
                    <a:pt x="255236" y="278130"/>
                  </a:moveTo>
                  <a:lnTo>
                    <a:pt x="253426" y="278130"/>
                  </a:lnTo>
                  <a:lnTo>
                    <a:pt x="259960" y="284480"/>
                  </a:lnTo>
                  <a:lnTo>
                    <a:pt x="253447" y="290830"/>
                  </a:lnTo>
                  <a:lnTo>
                    <a:pt x="253929" y="290830"/>
                  </a:lnTo>
                  <a:lnTo>
                    <a:pt x="260463" y="284480"/>
                  </a:lnTo>
                  <a:lnTo>
                    <a:pt x="260965" y="284480"/>
                  </a:lnTo>
                  <a:lnTo>
                    <a:pt x="262272" y="283210"/>
                  </a:lnTo>
                  <a:lnTo>
                    <a:pt x="260463" y="283210"/>
                  </a:lnTo>
                  <a:lnTo>
                    <a:pt x="255236" y="278130"/>
                  </a:lnTo>
                  <a:close/>
                </a:path>
                <a:path w="366395" h="420370">
                  <a:moveTo>
                    <a:pt x="269309" y="278130"/>
                  </a:moveTo>
                  <a:lnTo>
                    <a:pt x="267499" y="278130"/>
                  </a:lnTo>
                  <a:lnTo>
                    <a:pt x="274033" y="284480"/>
                  </a:lnTo>
                  <a:lnTo>
                    <a:pt x="267499" y="290830"/>
                  </a:lnTo>
                  <a:lnTo>
                    <a:pt x="268002" y="290830"/>
                  </a:lnTo>
                  <a:lnTo>
                    <a:pt x="274536" y="284480"/>
                  </a:lnTo>
                  <a:lnTo>
                    <a:pt x="275038" y="284480"/>
                  </a:lnTo>
                  <a:lnTo>
                    <a:pt x="276345" y="283210"/>
                  </a:lnTo>
                  <a:lnTo>
                    <a:pt x="274536" y="283210"/>
                  </a:lnTo>
                  <a:lnTo>
                    <a:pt x="269309" y="278130"/>
                  </a:lnTo>
                  <a:close/>
                </a:path>
                <a:path w="366395" h="420370">
                  <a:moveTo>
                    <a:pt x="283381" y="278130"/>
                  </a:moveTo>
                  <a:lnTo>
                    <a:pt x="281572" y="278130"/>
                  </a:lnTo>
                  <a:lnTo>
                    <a:pt x="288106" y="284480"/>
                  </a:lnTo>
                  <a:lnTo>
                    <a:pt x="281572" y="290830"/>
                  </a:lnTo>
                  <a:lnTo>
                    <a:pt x="282075" y="290830"/>
                  </a:lnTo>
                  <a:lnTo>
                    <a:pt x="288609" y="284480"/>
                  </a:lnTo>
                  <a:lnTo>
                    <a:pt x="289101" y="284480"/>
                  </a:lnTo>
                  <a:lnTo>
                    <a:pt x="290410" y="283210"/>
                  </a:lnTo>
                  <a:lnTo>
                    <a:pt x="288609" y="283210"/>
                  </a:lnTo>
                  <a:lnTo>
                    <a:pt x="283381" y="278130"/>
                  </a:lnTo>
                  <a:close/>
                </a:path>
                <a:path w="366395" h="420370">
                  <a:moveTo>
                    <a:pt x="297446" y="278130"/>
                  </a:moveTo>
                  <a:lnTo>
                    <a:pt x="295645" y="278130"/>
                  </a:lnTo>
                  <a:lnTo>
                    <a:pt x="302179" y="284480"/>
                  </a:lnTo>
                  <a:lnTo>
                    <a:pt x="295645" y="290830"/>
                  </a:lnTo>
                  <a:lnTo>
                    <a:pt x="296137" y="290830"/>
                  </a:lnTo>
                  <a:lnTo>
                    <a:pt x="302681" y="284480"/>
                  </a:lnTo>
                  <a:lnTo>
                    <a:pt x="303174" y="284480"/>
                  </a:lnTo>
                  <a:lnTo>
                    <a:pt x="304482" y="283210"/>
                  </a:lnTo>
                  <a:lnTo>
                    <a:pt x="302681" y="283210"/>
                  </a:lnTo>
                  <a:lnTo>
                    <a:pt x="297446" y="278130"/>
                  </a:lnTo>
                  <a:close/>
                </a:path>
                <a:path w="366395" h="420370">
                  <a:moveTo>
                    <a:pt x="311519" y="278130"/>
                  </a:moveTo>
                  <a:lnTo>
                    <a:pt x="309718" y="278130"/>
                  </a:lnTo>
                  <a:lnTo>
                    <a:pt x="316252" y="284480"/>
                  </a:lnTo>
                  <a:lnTo>
                    <a:pt x="309718" y="290830"/>
                  </a:lnTo>
                  <a:lnTo>
                    <a:pt x="310210" y="290830"/>
                  </a:lnTo>
                  <a:lnTo>
                    <a:pt x="316754" y="284480"/>
                  </a:lnTo>
                  <a:lnTo>
                    <a:pt x="317246" y="284480"/>
                  </a:lnTo>
                  <a:lnTo>
                    <a:pt x="318555" y="283210"/>
                  </a:lnTo>
                  <a:lnTo>
                    <a:pt x="316754" y="283210"/>
                  </a:lnTo>
                  <a:lnTo>
                    <a:pt x="311519" y="278130"/>
                  </a:lnTo>
                  <a:close/>
                </a:path>
                <a:path w="366395" h="420370">
                  <a:moveTo>
                    <a:pt x="325592" y="278130"/>
                  </a:moveTo>
                  <a:lnTo>
                    <a:pt x="323791" y="278130"/>
                  </a:lnTo>
                  <a:lnTo>
                    <a:pt x="330325" y="284480"/>
                  </a:lnTo>
                  <a:lnTo>
                    <a:pt x="323791" y="290830"/>
                  </a:lnTo>
                  <a:lnTo>
                    <a:pt x="324283" y="290830"/>
                  </a:lnTo>
                  <a:lnTo>
                    <a:pt x="330827" y="284480"/>
                  </a:lnTo>
                  <a:lnTo>
                    <a:pt x="331319" y="284480"/>
                  </a:lnTo>
                  <a:lnTo>
                    <a:pt x="332628" y="283210"/>
                  </a:lnTo>
                  <a:lnTo>
                    <a:pt x="330827" y="283210"/>
                  </a:lnTo>
                  <a:lnTo>
                    <a:pt x="325592" y="278130"/>
                  </a:lnTo>
                  <a:close/>
                </a:path>
                <a:path w="366395" h="420370">
                  <a:moveTo>
                    <a:pt x="339665" y="278130"/>
                  </a:moveTo>
                  <a:lnTo>
                    <a:pt x="337864" y="278130"/>
                  </a:lnTo>
                  <a:lnTo>
                    <a:pt x="344397" y="284480"/>
                  </a:lnTo>
                  <a:lnTo>
                    <a:pt x="337864" y="290830"/>
                  </a:lnTo>
                  <a:lnTo>
                    <a:pt x="338356" y="290830"/>
                  </a:lnTo>
                  <a:lnTo>
                    <a:pt x="344900" y="284480"/>
                  </a:lnTo>
                  <a:lnTo>
                    <a:pt x="345392" y="284480"/>
                  </a:lnTo>
                  <a:lnTo>
                    <a:pt x="346701" y="283210"/>
                  </a:lnTo>
                  <a:lnTo>
                    <a:pt x="344900" y="283210"/>
                  </a:lnTo>
                  <a:lnTo>
                    <a:pt x="339665" y="278130"/>
                  </a:lnTo>
                  <a:close/>
                </a:path>
                <a:path w="366395" h="420370">
                  <a:moveTo>
                    <a:pt x="352690" y="289560"/>
                  </a:moveTo>
                  <a:lnTo>
                    <a:pt x="351936" y="290830"/>
                  </a:lnTo>
                  <a:lnTo>
                    <a:pt x="352360" y="290830"/>
                  </a:lnTo>
                  <a:lnTo>
                    <a:pt x="352690" y="289560"/>
                  </a:lnTo>
                  <a:close/>
                </a:path>
                <a:path w="366395" h="420370">
                  <a:moveTo>
                    <a:pt x="21737" y="270510"/>
                  </a:moveTo>
                  <a:lnTo>
                    <a:pt x="21234" y="270510"/>
                  </a:lnTo>
                  <a:lnTo>
                    <a:pt x="27779" y="276860"/>
                  </a:lnTo>
                  <a:lnTo>
                    <a:pt x="21234" y="283210"/>
                  </a:lnTo>
                  <a:lnTo>
                    <a:pt x="23044" y="283210"/>
                  </a:lnTo>
                  <a:lnTo>
                    <a:pt x="28271" y="278130"/>
                  </a:lnTo>
                  <a:lnTo>
                    <a:pt x="30080" y="278130"/>
                  </a:lnTo>
                  <a:lnTo>
                    <a:pt x="28773" y="276860"/>
                  </a:lnTo>
                  <a:lnTo>
                    <a:pt x="28271" y="276860"/>
                  </a:lnTo>
                  <a:lnTo>
                    <a:pt x="21737" y="270510"/>
                  </a:lnTo>
                  <a:close/>
                </a:path>
                <a:path w="366395" h="420370">
                  <a:moveTo>
                    <a:pt x="35810" y="270510"/>
                  </a:moveTo>
                  <a:lnTo>
                    <a:pt x="35307" y="270510"/>
                  </a:lnTo>
                  <a:lnTo>
                    <a:pt x="41852" y="276860"/>
                  </a:lnTo>
                  <a:lnTo>
                    <a:pt x="35307" y="283210"/>
                  </a:lnTo>
                  <a:lnTo>
                    <a:pt x="37117" y="283210"/>
                  </a:lnTo>
                  <a:lnTo>
                    <a:pt x="42344" y="278130"/>
                  </a:lnTo>
                  <a:lnTo>
                    <a:pt x="44153" y="278130"/>
                  </a:lnTo>
                  <a:lnTo>
                    <a:pt x="42846" y="276860"/>
                  </a:lnTo>
                  <a:lnTo>
                    <a:pt x="42344" y="276860"/>
                  </a:lnTo>
                  <a:lnTo>
                    <a:pt x="35810" y="270510"/>
                  </a:lnTo>
                  <a:close/>
                </a:path>
                <a:path w="366395" h="420370">
                  <a:moveTo>
                    <a:pt x="49883" y="270510"/>
                  </a:moveTo>
                  <a:lnTo>
                    <a:pt x="49380" y="270510"/>
                  </a:lnTo>
                  <a:lnTo>
                    <a:pt x="55914" y="276860"/>
                  </a:lnTo>
                  <a:lnTo>
                    <a:pt x="49380" y="283210"/>
                  </a:lnTo>
                  <a:lnTo>
                    <a:pt x="51190" y="283210"/>
                  </a:lnTo>
                  <a:lnTo>
                    <a:pt x="56417" y="278130"/>
                  </a:lnTo>
                  <a:lnTo>
                    <a:pt x="58218" y="278130"/>
                  </a:lnTo>
                  <a:lnTo>
                    <a:pt x="56909" y="276860"/>
                  </a:lnTo>
                  <a:lnTo>
                    <a:pt x="56417" y="276860"/>
                  </a:lnTo>
                  <a:lnTo>
                    <a:pt x="49883" y="270510"/>
                  </a:lnTo>
                  <a:close/>
                </a:path>
                <a:path w="366395" h="420370">
                  <a:moveTo>
                    <a:pt x="63945" y="270510"/>
                  </a:moveTo>
                  <a:lnTo>
                    <a:pt x="63453" y="270510"/>
                  </a:lnTo>
                  <a:lnTo>
                    <a:pt x="69987" y="276860"/>
                  </a:lnTo>
                  <a:lnTo>
                    <a:pt x="63453" y="283210"/>
                  </a:lnTo>
                  <a:lnTo>
                    <a:pt x="65235" y="283210"/>
                  </a:lnTo>
                  <a:lnTo>
                    <a:pt x="70395" y="278130"/>
                  </a:lnTo>
                  <a:lnTo>
                    <a:pt x="72290" y="278130"/>
                  </a:lnTo>
                  <a:lnTo>
                    <a:pt x="70982" y="276860"/>
                  </a:lnTo>
                  <a:lnTo>
                    <a:pt x="70490" y="276860"/>
                  </a:lnTo>
                  <a:lnTo>
                    <a:pt x="63945" y="270510"/>
                  </a:lnTo>
                  <a:close/>
                </a:path>
                <a:path w="366395" h="420370">
                  <a:moveTo>
                    <a:pt x="78018" y="270510"/>
                  </a:moveTo>
                  <a:lnTo>
                    <a:pt x="77526" y="270510"/>
                  </a:lnTo>
                  <a:lnTo>
                    <a:pt x="84060" y="276860"/>
                  </a:lnTo>
                  <a:lnTo>
                    <a:pt x="77526" y="283210"/>
                  </a:lnTo>
                  <a:lnTo>
                    <a:pt x="79327" y="283210"/>
                  </a:lnTo>
                  <a:lnTo>
                    <a:pt x="84562" y="278130"/>
                  </a:lnTo>
                  <a:lnTo>
                    <a:pt x="86363" y="278130"/>
                  </a:lnTo>
                  <a:lnTo>
                    <a:pt x="85055" y="276860"/>
                  </a:lnTo>
                  <a:lnTo>
                    <a:pt x="84573" y="276860"/>
                  </a:lnTo>
                  <a:lnTo>
                    <a:pt x="78018" y="270510"/>
                  </a:lnTo>
                  <a:close/>
                </a:path>
                <a:path w="366395" h="420370">
                  <a:moveTo>
                    <a:pt x="92091" y="270510"/>
                  </a:moveTo>
                  <a:lnTo>
                    <a:pt x="91599" y="270510"/>
                  </a:lnTo>
                  <a:lnTo>
                    <a:pt x="98133" y="276860"/>
                  </a:lnTo>
                  <a:lnTo>
                    <a:pt x="91599" y="283210"/>
                  </a:lnTo>
                  <a:lnTo>
                    <a:pt x="93400" y="283210"/>
                  </a:lnTo>
                  <a:lnTo>
                    <a:pt x="98635" y="278130"/>
                  </a:lnTo>
                  <a:lnTo>
                    <a:pt x="100436" y="278130"/>
                  </a:lnTo>
                  <a:lnTo>
                    <a:pt x="99127" y="276860"/>
                  </a:lnTo>
                  <a:lnTo>
                    <a:pt x="98635" y="276860"/>
                  </a:lnTo>
                  <a:lnTo>
                    <a:pt x="92091" y="270510"/>
                  </a:lnTo>
                  <a:close/>
                </a:path>
                <a:path w="366395" h="420370">
                  <a:moveTo>
                    <a:pt x="106164" y="270510"/>
                  </a:moveTo>
                  <a:lnTo>
                    <a:pt x="105672" y="270510"/>
                  </a:lnTo>
                  <a:lnTo>
                    <a:pt x="112206" y="276860"/>
                  </a:lnTo>
                  <a:lnTo>
                    <a:pt x="105672" y="283210"/>
                  </a:lnTo>
                  <a:lnTo>
                    <a:pt x="107473" y="283210"/>
                  </a:lnTo>
                  <a:lnTo>
                    <a:pt x="112708" y="278130"/>
                  </a:lnTo>
                  <a:lnTo>
                    <a:pt x="114509" y="278130"/>
                  </a:lnTo>
                  <a:lnTo>
                    <a:pt x="113200" y="276860"/>
                  </a:lnTo>
                  <a:lnTo>
                    <a:pt x="112708" y="276860"/>
                  </a:lnTo>
                  <a:lnTo>
                    <a:pt x="106164" y="270510"/>
                  </a:lnTo>
                  <a:close/>
                </a:path>
                <a:path w="366395" h="420370">
                  <a:moveTo>
                    <a:pt x="120237" y="270510"/>
                  </a:moveTo>
                  <a:lnTo>
                    <a:pt x="119745" y="270510"/>
                  </a:lnTo>
                  <a:lnTo>
                    <a:pt x="126278" y="276860"/>
                  </a:lnTo>
                  <a:lnTo>
                    <a:pt x="119745" y="283210"/>
                  </a:lnTo>
                  <a:lnTo>
                    <a:pt x="121546" y="283210"/>
                  </a:lnTo>
                  <a:lnTo>
                    <a:pt x="126781" y="278130"/>
                  </a:lnTo>
                  <a:lnTo>
                    <a:pt x="128582" y="278130"/>
                  </a:lnTo>
                  <a:lnTo>
                    <a:pt x="127273" y="276860"/>
                  </a:lnTo>
                  <a:lnTo>
                    <a:pt x="126781" y="276860"/>
                  </a:lnTo>
                  <a:lnTo>
                    <a:pt x="120237" y="270510"/>
                  </a:lnTo>
                  <a:close/>
                </a:path>
                <a:path w="366395" h="420370">
                  <a:moveTo>
                    <a:pt x="134310" y="270510"/>
                  </a:moveTo>
                  <a:lnTo>
                    <a:pt x="133817" y="270510"/>
                  </a:lnTo>
                  <a:lnTo>
                    <a:pt x="140351" y="276860"/>
                  </a:lnTo>
                  <a:lnTo>
                    <a:pt x="133817" y="283210"/>
                  </a:lnTo>
                  <a:lnTo>
                    <a:pt x="135618" y="283210"/>
                  </a:lnTo>
                  <a:lnTo>
                    <a:pt x="140854" y="278130"/>
                  </a:lnTo>
                  <a:lnTo>
                    <a:pt x="142655" y="278130"/>
                  </a:lnTo>
                  <a:lnTo>
                    <a:pt x="141346" y="276860"/>
                  </a:lnTo>
                  <a:lnTo>
                    <a:pt x="140854" y="276860"/>
                  </a:lnTo>
                  <a:lnTo>
                    <a:pt x="134310" y="270510"/>
                  </a:lnTo>
                  <a:close/>
                </a:path>
                <a:path w="366395" h="420370">
                  <a:moveTo>
                    <a:pt x="148382" y="270510"/>
                  </a:moveTo>
                  <a:lnTo>
                    <a:pt x="147890" y="270510"/>
                  </a:lnTo>
                  <a:lnTo>
                    <a:pt x="154424" y="276860"/>
                  </a:lnTo>
                  <a:lnTo>
                    <a:pt x="147890" y="283210"/>
                  </a:lnTo>
                  <a:lnTo>
                    <a:pt x="149691" y="283210"/>
                  </a:lnTo>
                  <a:lnTo>
                    <a:pt x="154927" y="278130"/>
                  </a:lnTo>
                  <a:lnTo>
                    <a:pt x="156728" y="278130"/>
                  </a:lnTo>
                  <a:lnTo>
                    <a:pt x="155419" y="276860"/>
                  </a:lnTo>
                  <a:lnTo>
                    <a:pt x="154927" y="276860"/>
                  </a:lnTo>
                  <a:lnTo>
                    <a:pt x="148382" y="270510"/>
                  </a:lnTo>
                  <a:close/>
                </a:path>
                <a:path w="366395" h="420370">
                  <a:moveTo>
                    <a:pt x="162455" y="270510"/>
                  </a:moveTo>
                  <a:lnTo>
                    <a:pt x="161963" y="270510"/>
                  </a:lnTo>
                  <a:lnTo>
                    <a:pt x="168497" y="276860"/>
                  </a:lnTo>
                  <a:lnTo>
                    <a:pt x="161963" y="283210"/>
                  </a:lnTo>
                  <a:lnTo>
                    <a:pt x="163764" y="283210"/>
                  </a:lnTo>
                  <a:lnTo>
                    <a:pt x="169000" y="278130"/>
                  </a:lnTo>
                  <a:lnTo>
                    <a:pt x="170798" y="278130"/>
                  </a:lnTo>
                  <a:lnTo>
                    <a:pt x="169492" y="276860"/>
                  </a:lnTo>
                  <a:lnTo>
                    <a:pt x="168989" y="276860"/>
                  </a:lnTo>
                  <a:lnTo>
                    <a:pt x="162455" y="270510"/>
                  </a:lnTo>
                  <a:close/>
                </a:path>
                <a:path w="366395" h="420370">
                  <a:moveTo>
                    <a:pt x="176528" y="270510"/>
                  </a:moveTo>
                  <a:lnTo>
                    <a:pt x="176026" y="270510"/>
                  </a:lnTo>
                  <a:lnTo>
                    <a:pt x="182570" y="276860"/>
                  </a:lnTo>
                  <a:lnTo>
                    <a:pt x="176026" y="283210"/>
                  </a:lnTo>
                  <a:lnTo>
                    <a:pt x="177835" y="283210"/>
                  </a:lnTo>
                  <a:lnTo>
                    <a:pt x="183062" y="278130"/>
                  </a:lnTo>
                  <a:lnTo>
                    <a:pt x="184871" y="278130"/>
                  </a:lnTo>
                  <a:lnTo>
                    <a:pt x="183565" y="276860"/>
                  </a:lnTo>
                  <a:lnTo>
                    <a:pt x="183062" y="276860"/>
                  </a:lnTo>
                  <a:lnTo>
                    <a:pt x="176528" y="270510"/>
                  </a:lnTo>
                  <a:close/>
                </a:path>
                <a:path w="366395" h="420370">
                  <a:moveTo>
                    <a:pt x="190601" y="270510"/>
                  </a:moveTo>
                  <a:lnTo>
                    <a:pt x="190098" y="270510"/>
                  </a:lnTo>
                  <a:lnTo>
                    <a:pt x="196643" y="276860"/>
                  </a:lnTo>
                  <a:lnTo>
                    <a:pt x="190098" y="283210"/>
                  </a:lnTo>
                  <a:lnTo>
                    <a:pt x="191908" y="283210"/>
                  </a:lnTo>
                  <a:lnTo>
                    <a:pt x="197135" y="278130"/>
                  </a:lnTo>
                  <a:lnTo>
                    <a:pt x="198944" y="278130"/>
                  </a:lnTo>
                  <a:lnTo>
                    <a:pt x="197637" y="276860"/>
                  </a:lnTo>
                  <a:lnTo>
                    <a:pt x="197135" y="276860"/>
                  </a:lnTo>
                  <a:lnTo>
                    <a:pt x="190601" y="270510"/>
                  </a:lnTo>
                  <a:close/>
                </a:path>
                <a:path w="366395" h="420370">
                  <a:moveTo>
                    <a:pt x="204674" y="270510"/>
                  </a:moveTo>
                  <a:lnTo>
                    <a:pt x="204171" y="270510"/>
                  </a:lnTo>
                  <a:lnTo>
                    <a:pt x="210716" y="276860"/>
                  </a:lnTo>
                  <a:lnTo>
                    <a:pt x="204171" y="283210"/>
                  </a:lnTo>
                  <a:lnTo>
                    <a:pt x="205981" y="283210"/>
                  </a:lnTo>
                  <a:lnTo>
                    <a:pt x="211208" y="278130"/>
                  </a:lnTo>
                  <a:lnTo>
                    <a:pt x="213017" y="278130"/>
                  </a:lnTo>
                  <a:lnTo>
                    <a:pt x="211710" y="276860"/>
                  </a:lnTo>
                  <a:lnTo>
                    <a:pt x="211208" y="276860"/>
                  </a:lnTo>
                  <a:lnTo>
                    <a:pt x="204674" y="270510"/>
                  </a:lnTo>
                  <a:close/>
                </a:path>
                <a:path w="366395" h="420370">
                  <a:moveTo>
                    <a:pt x="218747" y="270510"/>
                  </a:moveTo>
                  <a:lnTo>
                    <a:pt x="218244" y="270510"/>
                  </a:lnTo>
                  <a:lnTo>
                    <a:pt x="224788" y="276860"/>
                  </a:lnTo>
                  <a:lnTo>
                    <a:pt x="218244" y="283210"/>
                  </a:lnTo>
                  <a:lnTo>
                    <a:pt x="220054" y="283210"/>
                  </a:lnTo>
                  <a:lnTo>
                    <a:pt x="225281" y="278130"/>
                  </a:lnTo>
                  <a:lnTo>
                    <a:pt x="227090" y="278130"/>
                  </a:lnTo>
                  <a:lnTo>
                    <a:pt x="225783" y="276860"/>
                  </a:lnTo>
                  <a:lnTo>
                    <a:pt x="225281" y="276860"/>
                  </a:lnTo>
                  <a:lnTo>
                    <a:pt x="218747" y="270510"/>
                  </a:lnTo>
                  <a:close/>
                </a:path>
                <a:path w="366395" h="420370">
                  <a:moveTo>
                    <a:pt x="232820" y="270510"/>
                  </a:moveTo>
                  <a:lnTo>
                    <a:pt x="232317" y="270510"/>
                  </a:lnTo>
                  <a:lnTo>
                    <a:pt x="238851" y="276860"/>
                  </a:lnTo>
                  <a:lnTo>
                    <a:pt x="232317" y="283210"/>
                  </a:lnTo>
                  <a:lnTo>
                    <a:pt x="234108" y="283210"/>
                  </a:lnTo>
                  <a:lnTo>
                    <a:pt x="239259" y="278130"/>
                  </a:lnTo>
                  <a:lnTo>
                    <a:pt x="241163" y="278130"/>
                  </a:lnTo>
                  <a:lnTo>
                    <a:pt x="239856" y="276860"/>
                  </a:lnTo>
                  <a:lnTo>
                    <a:pt x="239353" y="276860"/>
                  </a:lnTo>
                  <a:lnTo>
                    <a:pt x="232820" y="270510"/>
                  </a:lnTo>
                  <a:close/>
                </a:path>
                <a:path w="366395" h="420370">
                  <a:moveTo>
                    <a:pt x="246893" y="270510"/>
                  </a:moveTo>
                  <a:lnTo>
                    <a:pt x="246390" y="270510"/>
                  </a:lnTo>
                  <a:lnTo>
                    <a:pt x="252924" y="276860"/>
                  </a:lnTo>
                  <a:lnTo>
                    <a:pt x="246390" y="283210"/>
                  </a:lnTo>
                  <a:lnTo>
                    <a:pt x="248199" y="283210"/>
                  </a:lnTo>
                  <a:lnTo>
                    <a:pt x="253426" y="278130"/>
                  </a:lnTo>
                  <a:lnTo>
                    <a:pt x="255236" y="278130"/>
                  </a:lnTo>
                  <a:lnTo>
                    <a:pt x="253929" y="276860"/>
                  </a:lnTo>
                  <a:lnTo>
                    <a:pt x="253437" y="276860"/>
                  </a:lnTo>
                  <a:lnTo>
                    <a:pt x="246893" y="270510"/>
                  </a:lnTo>
                  <a:close/>
                </a:path>
                <a:path w="366395" h="420370">
                  <a:moveTo>
                    <a:pt x="260965" y="270510"/>
                  </a:moveTo>
                  <a:lnTo>
                    <a:pt x="260463" y="270510"/>
                  </a:lnTo>
                  <a:lnTo>
                    <a:pt x="266997" y="276860"/>
                  </a:lnTo>
                  <a:lnTo>
                    <a:pt x="260463" y="283210"/>
                  </a:lnTo>
                  <a:lnTo>
                    <a:pt x="262272" y="283210"/>
                  </a:lnTo>
                  <a:lnTo>
                    <a:pt x="267499" y="278130"/>
                  </a:lnTo>
                  <a:lnTo>
                    <a:pt x="269309" y="278130"/>
                  </a:lnTo>
                  <a:lnTo>
                    <a:pt x="268002" y="276860"/>
                  </a:lnTo>
                  <a:lnTo>
                    <a:pt x="267499" y="276860"/>
                  </a:lnTo>
                  <a:lnTo>
                    <a:pt x="260965" y="270510"/>
                  </a:lnTo>
                  <a:close/>
                </a:path>
                <a:path w="366395" h="420370">
                  <a:moveTo>
                    <a:pt x="275038" y="270510"/>
                  </a:moveTo>
                  <a:lnTo>
                    <a:pt x="274536" y="270510"/>
                  </a:lnTo>
                  <a:lnTo>
                    <a:pt x="281069" y="276860"/>
                  </a:lnTo>
                  <a:lnTo>
                    <a:pt x="274536" y="283210"/>
                  </a:lnTo>
                  <a:lnTo>
                    <a:pt x="276345" y="283210"/>
                  </a:lnTo>
                  <a:lnTo>
                    <a:pt x="281572" y="278130"/>
                  </a:lnTo>
                  <a:lnTo>
                    <a:pt x="283381" y="278130"/>
                  </a:lnTo>
                  <a:lnTo>
                    <a:pt x="282075" y="276860"/>
                  </a:lnTo>
                  <a:lnTo>
                    <a:pt x="281572" y="276860"/>
                  </a:lnTo>
                  <a:lnTo>
                    <a:pt x="275038" y="270510"/>
                  </a:lnTo>
                  <a:close/>
                </a:path>
                <a:path w="366395" h="420370">
                  <a:moveTo>
                    <a:pt x="289101" y="270510"/>
                  </a:moveTo>
                  <a:lnTo>
                    <a:pt x="288609" y="270510"/>
                  </a:lnTo>
                  <a:lnTo>
                    <a:pt x="295142" y="276860"/>
                  </a:lnTo>
                  <a:lnTo>
                    <a:pt x="288609" y="283210"/>
                  </a:lnTo>
                  <a:lnTo>
                    <a:pt x="290410" y="283210"/>
                  </a:lnTo>
                  <a:lnTo>
                    <a:pt x="295645" y="278130"/>
                  </a:lnTo>
                  <a:lnTo>
                    <a:pt x="297446" y="278130"/>
                  </a:lnTo>
                  <a:lnTo>
                    <a:pt x="296137" y="276860"/>
                  </a:lnTo>
                  <a:lnTo>
                    <a:pt x="295645" y="276860"/>
                  </a:lnTo>
                  <a:lnTo>
                    <a:pt x="289101" y="270510"/>
                  </a:lnTo>
                  <a:close/>
                </a:path>
                <a:path w="366395" h="420370">
                  <a:moveTo>
                    <a:pt x="303174" y="270510"/>
                  </a:moveTo>
                  <a:lnTo>
                    <a:pt x="302681" y="270510"/>
                  </a:lnTo>
                  <a:lnTo>
                    <a:pt x="309215" y="276860"/>
                  </a:lnTo>
                  <a:lnTo>
                    <a:pt x="302681" y="283210"/>
                  </a:lnTo>
                  <a:lnTo>
                    <a:pt x="304482" y="283210"/>
                  </a:lnTo>
                  <a:lnTo>
                    <a:pt x="309718" y="278130"/>
                  </a:lnTo>
                  <a:lnTo>
                    <a:pt x="311519" y="278130"/>
                  </a:lnTo>
                  <a:lnTo>
                    <a:pt x="310210" y="276860"/>
                  </a:lnTo>
                  <a:lnTo>
                    <a:pt x="309718" y="276860"/>
                  </a:lnTo>
                  <a:lnTo>
                    <a:pt x="303174" y="270510"/>
                  </a:lnTo>
                  <a:close/>
                </a:path>
                <a:path w="366395" h="420370">
                  <a:moveTo>
                    <a:pt x="317246" y="270510"/>
                  </a:moveTo>
                  <a:lnTo>
                    <a:pt x="316754" y="270510"/>
                  </a:lnTo>
                  <a:lnTo>
                    <a:pt x="323288" y="276860"/>
                  </a:lnTo>
                  <a:lnTo>
                    <a:pt x="316754" y="283210"/>
                  </a:lnTo>
                  <a:lnTo>
                    <a:pt x="318555" y="283210"/>
                  </a:lnTo>
                  <a:lnTo>
                    <a:pt x="323791" y="278130"/>
                  </a:lnTo>
                  <a:lnTo>
                    <a:pt x="325592" y="278130"/>
                  </a:lnTo>
                  <a:lnTo>
                    <a:pt x="324283" y="276860"/>
                  </a:lnTo>
                  <a:lnTo>
                    <a:pt x="323791" y="276860"/>
                  </a:lnTo>
                  <a:lnTo>
                    <a:pt x="317246" y="270510"/>
                  </a:lnTo>
                  <a:close/>
                </a:path>
                <a:path w="366395" h="420370">
                  <a:moveTo>
                    <a:pt x="331319" y="270510"/>
                  </a:moveTo>
                  <a:lnTo>
                    <a:pt x="330827" y="270510"/>
                  </a:lnTo>
                  <a:lnTo>
                    <a:pt x="337361" y="276860"/>
                  </a:lnTo>
                  <a:lnTo>
                    <a:pt x="330827" y="283210"/>
                  </a:lnTo>
                  <a:lnTo>
                    <a:pt x="332628" y="283210"/>
                  </a:lnTo>
                  <a:lnTo>
                    <a:pt x="337864" y="278130"/>
                  </a:lnTo>
                  <a:lnTo>
                    <a:pt x="339665" y="278130"/>
                  </a:lnTo>
                  <a:lnTo>
                    <a:pt x="338356" y="276860"/>
                  </a:lnTo>
                  <a:lnTo>
                    <a:pt x="337864" y="276860"/>
                  </a:lnTo>
                  <a:lnTo>
                    <a:pt x="331319" y="270510"/>
                  </a:lnTo>
                  <a:close/>
                </a:path>
                <a:path w="366395" h="420370">
                  <a:moveTo>
                    <a:pt x="345392" y="270510"/>
                  </a:moveTo>
                  <a:lnTo>
                    <a:pt x="344900" y="270510"/>
                  </a:lnTo>
                  <a:lnTo>
                    <a:pt x="351434" y="276860"/>
                  </a:lnTo>
                  <a:lnTo>
                    <a:pt x="344900" y="283210"/>
                  </a:lnTo>
                  <a:lnTo>
                    <a:pt x="346701" y="283210"/>
                  </a:lnTo>
                  <a:lnTo>
                    <a:pt x="351936" y="278130"/>
                  </a:lnTo>
                  <a:lnTo>
                    <a:pt x="353556" y="278130"/>
                  </a:lnTo>
                  <a:lnTo>
                    <a:pt x="352429" y="276860"/>
                  </a:lnTo>
                  <a:lnTo>
                    <a:pt x="351936" y="276860"/>
                  </a:lnTo>
                  <a:lnTo>
                    <a:pt x="345392" y="270510"/>
                  </a:lnTo>
                  <a:close/>
                </a:path>
                <a:path w="366395" h="420370">
                  <a:moveTo>
                    <a:pt x="7664" y="256540"/>
                  </a:moveTo>
                  <a:lnTo>
                    <a:pt x="7162" y="256540"/>
                  </a:lnTo>
                  <a:lnTo>
                    <a:pt x="13706" y="262890"/>
                  </a:lnTo>
                  <a:lnTo>
                    <a:pt x="7245" y="269240"/>
                  </a:lnTo>
                  <a:lnTo>
                    <a:pt x="7654" y="271780"/>
                  </a:lnTo>
                  <a:lnTo>
                    <a:pt x="13706" y="276860"/>
                  </a:lnTo>
                  <a:lnTo>
                    <a:pt x="10324" y="280670"/>
                  </a:lnTo>
                  <a:lnTo>
                    <a:pt x="10554" y="281940"/>
                  </a:lnTo>
                  <a:lnTo>
                    <a:pt x="14198" y="278130"/>
                  </a:lnTo>
                  <a:lnTo>
                    <a:pt x="16007" y="278130"/>
                  </a:lnTo>
                  <a:lnTo>
                    <a:pt x="14701" y="276860"/>
                  </a:lnTo>
                  <a:lnTo>
                    <a:pt x="14198" y="276860"/>
                  </a:lnTo>
                  <a:lnTo>
                    <a:pt x="7664" y="270510"/>
                  </a:lnTo>
                  <a:lnTo>
                    <a:pt x="14198" y="264160"/>
                  </a:lnTo>
                  <a:lnTo>
                    <a:pt x="16007" y="264160"/>
                  </a:lnTo>
                  <a:lnTo>
                    <a:pt x="14701" y="262890"/>
                  </a:lnTo>
                  <a:lnTo>
                    <a:pt x="14198" y="262890"/>
                  </a:lnTo>
                  <a:lnTo>
                    <a:pt x="7664" y="256540"/>
                  </a:lnTo>
                  <a:close/>
                </a:path>
                <a:path w="366395" h="420370">
                  <a:moveTo>
                    <a:pt x="353556" y="278130"/>
                  </a:moveTo>
                  <a:lnTo>
                    <a:pt x="351936" y="278130"/>
                  </a:lnTo>
                  <a:lnTo>
                    <a:pt x="355570" y="281940"/>
                  </a:lnTo>
                  <a:lnTo>
                    <a:pt x="355811" y="280670"/>
                  </a:lnTo>
                  <a:lnTo>
                    <a:pt x="353556" y="278130"/>
                  </a:lnTo>
                  <a:close/>
                </a:path>
                <a:path w="366395" h="420370">
                  <a:moveTo>
                    <a:pt x="16007" y="264160"/>
                  </a:moveTo>
                  <a:lnTo>
                    <a:pt x="14198" y="264160"/>
                  </a:lnTo>
                  <a:lnTo>
                    <a:pt x="20742" y="270510"/>
                  </a:lnTo>
                  <a:lnTo>
                    <a:pt x="14198" y="276860"/>
                  </a:lnTo>
                  <a:lnTo>
                    <a:pt x="14701" y="276860"/>
                  </a:lnTo>
                  <a:lnTo>
                    <a:pt x="21234" y="270510"/>
                  </a:lnTo>
                  <a:lnTo>
                    <a:pt x="21737" y="270510"/>
                  </a:lnTo>
                  <a:lnTo>
                    <a:pt x="23044" y="269240"/>
                  </a:lnTo>
                  <a:lnTo>
                    <a:pt x="21234" y="269240"/>
                  </a:lnTo>
                  <a:lnTo>
                    <a:pt x="16007" y="264160"/>
                  </a:lnTo>
                  <a:close/>
                </a:path>
                <a:path w="366395" h="420370">
                  <a:moveTo>
                    <a:pt x="30080" y="264160"/>
                  </a:moveTo>
                  <a:lnTo>
                    <a:pt x="28271" y="264160"/>
                  </a:lnTo>
                  <a:lnTo>
                    <a:pt x="34815" y="270510"/>
                  </a:lnTo>
                  <a:lnTo>
                    <a:pt x="28271" y="276860"/>
                  </a:lnTo>
                  <a:lnTo>
                    <a:pt x="28773" y="276860"/>
                  </a:lnTo>
                  <a:lnTo>
                    <a:pt x="35307" y="270510"/>
                  </a:lnTo>
                  <a:lnTo>
                    <a:pt x="35810" y="270510"/>
                  </a:lnTo>
                  <a:lnTo>
                    <a:pt x="37117" y="269240"/>
                  </a:lnTo>
                  <a:lnTo>
                    <a:pt x="35307" y="269240"/>
                  </a:lnTo>
                  <a:lnTo>
                    <a:pt x="30080" y="264160"/>
                  </a:lnTo>
                  <a:close/>
                </a:path>
                <a:path w="366395" h="420370">
                  <a:moveTo>
                    <a:pt x="44153" y="264160"/>
                  </a:moveTo>
                  <a:lnTo>
                    <a:pt x="42344" y="264160"/>
                  </a:lnTo>
                  <a:lnTo>
                    <a:pt x="48888" y="270510"/>
                  </a:lnTo>
                  <a:lnTo>
                    <a:pt x="42344" y="276860"/>
                  </a:lnTo>
                  <a:lnTo>
                    <a:pt x="42846" y="276860"/>
                  </a:lnTo>
                  <a:lnTo>
                    <a:pt x="49380" y="270510"/>
                  </a:lnTo>
                  <a:lnTo>
                    <a:pt x="49883" y="270510"/>
                  </a:lnTo>
                  <a:lnTo>
                    <a:pt x="51190" y="269240"/>
                  </a:lnTo>
                  <a:lnTo>
                    <a:pt x="49380" y="269240"/>
                  </a:lnTo>
                  <a:lnTo>
                    <a:pt x="44153" y="264160"/>
                  </a:lnTo>
                  <a:close/>
                </a:path>
                <a:path w="366395" h="420370">
                  <a:moveTo>
                    <a:pt x="58226" y="264160"/>
                  </a:moveTo>
                  <a:lnTo>
                    <a:pt x="56417" y="264160"/>
                  </a:lnTo>
                  <a:lnTo>
                    <a:pt x="62950" y="270510"/>
                  </a:lnTo>
                  <a:lnTo>
                    <a:pt x="56417" y="276860"/>
                  </a:lnTo>
                  <a:lnTo>
                    <a:pt x="56909" y="276860"/>
                  </a:lnTo>
                  <a:lnTo>
                    <a:pt x="63453" y="270510"/>
                  </a:lnTo>
                  <a:lnTo>
                    <a:pt x="63945" y="270510"/>
                  </a:lnTo>
                  <a:lnTo>
                    <a:pt x="65233" y="269240"/>
                  </a:lnTo>
                  <a:lnTo>
                    <a:pt x="63453" y="269240"/>
                  </a:lnTo>
                  <a:lnTo>
                    <a:pt x="58226" y="264160"/>
                  </a:lnTo>
                  <a:close/>
                </a:path>
                <a:path w="366395" h="420370">
                  <a:moveTo>
                    <a:pt x="72299" y="264160"/>
                  </a:moveTo>
                  <a:lnTo>
                    <a:pt x="70490" y="264160"/>
                  </a:lnTo>
                  <a:lnTo>
                    <a:pt x="77023" y="270510"/>
                  </a:lnTo>
                  <a:lnTo>
                    <a:pt x="70490" y="276860"/>
                  </a:lnTo>
                  <a:lnTo>
                    <a:pt x="70982" y="276860"/>
                  </a:lnTo>
                  <a:lnTo>
                    <a:pt x="77526" y="270510"/>
                  </a:lnTo>
                  <a:lnTo>
                    <a:pt x="78018" y="270510"/>
                  </a:lnTo>
                  <a:lnTo>
                    <a:pt x="79327" y="269240"/>
                  </a:lnTo>
                  <a:lnTo>
                    <a:pt x="77526" y="269240"/>
                  </a:lnTo>
                  <a:lnTo>
                    <a:pt x="72299" y="264160"/>
                  </a:lnTo>
                  <a:close/>
                </a:path>
                <a:path w="366395" h="420370">
                  <a:moveTo>
                    <a:pt x="86372" y="264160"/>
                  </a:moveTo>
                  <a:lnTo>
                    <a:pt x="84562" y="264160"/>
                  </a:lnTo>
                  <a:lnTo>
                    <a:pt x="91096" y="270510"/>
                  </a:lnTo>
                  <a:lnTo>
                    <a:pt x="84573" y="276860"/>
                  </a:lnTo>
                  <a:lnTo>
                    <a:pt x="85055" y="276860"/>
                  </a:lnTo>
                  <a:lnTo>
                    <a:pt x="91599" y="270510"/>
                  </a:lnTo>
                  <a:lnTo>
                    <a:pt x="92091" y="270510"/>
                  </a:lnTo>
                  <a:lnTo>
                    <a:pt x="93400" y="269240"/>
                  </a:lnTo>
                  <a:lnTo>
                    <a:pt x="91599" y="269240"/>
                  </a:lnTo>
                  <a:lnTo>
                    <a:pt x="86372" y="264160"/>
                  </a:lnTo>
                  <a:close/>
                </a:path>
                <a:path w="366395" h="420370">
                  <a:moveTo>
                    <a:pt x="100436" y="264160"/>
                  </a:moveTo>
                  <a:lnTo>
                    <a:pt x="98635" y="264160"/>
                  </a:lnTo>
                  <a:lnTo>
                    <a:pt x="105169" y="270510"/>
                  </a:lnTo>
                  <a:lnTo>
                    <a:pt x="98635" y="276860"/>
                  </a:lnTo>
                  <a:lnTo>
                    <a:pt x="99127" y="276860"/>
                  </a:lnTo>
                  <a:lnTo>
                    <a:pt x="105672" y="270510"/>
                  </a:lnTo>
                  <a:lnTo>
                    <a:pt x="106164" y="270510"/>
                  </a:lnTo>
                  <a:lnTo>
                    <a:pt x="107473" y="269240"/>
                  </a:lnTo>
                  <a:lnTo>
                    <a:pt x="105672" y="269240"/>
                  </a:lnTo>
                  <a:lnTo>
                    <a:pt x="100436" y="264160"/>
                  </a:lnTo>
                  <a:close/>
                </a:path>
                <a:path w="366395" h="420370">
                  <a:moveTo>
                    <a:pt x="114509" y="264160"/>
                  </a:moveTo>
                  <a:lnTo>
                    <a:pt x="112708" y="264160"/>
                  </a:lnTo>
                  <a:lnTo>
                    <a:pt x="119242" y="270510"/>
                  </a:lnTo>
                  <a:lnTo>
                    <a:pt x="112708" y="276860"/>
                  </a:lnTo>
                  <a:lnTo>
                    <a:pt x="113200" y="276860"/>
                  </a:lnTo>
                  <a:lnTo>
                    <a:pt x="119745" y="270510"/>
                  </a:lnTo>
                  <a:lnTo>
                    <a:pt x="120237" y="270510"/>
                  </a:lnTo>
                  <a:lnTo>
                    <a:pt x="121546" y="269240"/>
                  </a:lnTo>
                  <a:lnTo>
                    <a:pt x="119745" y="269240"/>
                  </a:lnTo>
                  <a:lnTo>
                    <a:pt x="114509" y="264160"/>
                  </a:lnTo>
                  <a:close/>
                </a:path>
                <a:path w="366395" h="420370">
                  <a:moveTo>
                    <a:pt x="128582" y="264160"/>
                  </a:moveTo>
                  <a:lnTo>
                    <a:pt x="126781" y="264160"/>
                  </a:lnTo>
                  <a:lnTo>
                    <a:pt x="133315" y="270510"/>
                  </a:lnTo>
                  <a:lnTo>
                    <a:pt x="126781" y="276860"/>
                  </a:lnTo>
                  <a:lnTo>
                    <a:pt x="127273" y="276860"/>
                  </a:lnTo>
                  <a:lnTo>
                    <a:pt x="133817" y="270510"/>
                  </a:lnTo>
                  <a:lnTo>
                    <a:pt x="134310" y="270510"/>
                  </a:lnTo>
                  <a:lnTo>
                    <a:pt x="135618" y="269240"/>
                  </a:lnTo>
                  <a:lnTo>
                    <a:pt x="133817" y="269240"/>
                  </a:lnTo>
                  <a:lnTo>
                    <a:pt x="128582" y="264160"/>
                  </a:lnTo>
                  <a:close/>
                </a:path>
                <a:path w="366395" h="420370">
                  <a:moveTo>
                    <a:pt x="142655" y="264160"/>
                  </a:moveTo>
                  <a:lnTo>
                    <a:pt x="140854" y="264160"/>
                  </a:lnTo>
                  <a:lnTo>
                    <a:pt x="147388" y="270510"/>
                  </a:lnTo>
                  <a:lnTo>
                    <a:pt x="140854" y="276860"/>
                  </a:lnTo>
                  <a:lnTo>
                    <a:pt x="141346" y="276860"/>
                  </a:lnTo>
                  <a:lnTo>
                    <a:pt x="147890" y="270510"/>
                  </a:lnTo>
                  <a:lnTo>
                    <a:pt x="148382" y="270510"/>
                  </a:lnTo>
                  <a:lnTo>
                    <a:pt x="149691" y="269240"/>
                  </a:lnTo>
                  <a:lnTo>
                    <a:pt x="147890" y="269240"/>
                  </a:lnTo>
                  <a:lnTo>
                    <a:pt x="142655" y="264160"/>
                  </a:lnTo>
                  <a:close/>
                </a:path>
                <a:path w="366395" h="420370">
                  <a:moveTo>
                    <a:pt x="156728" y="264160"/>
                  </a:moveTo>
                  <a:lnTo>
                    <a:pt x="154927" y="264160"/>
                  </a:lnTo>
                  <a:lnTo>
                    <a:pt x="161461" y="270510"/>
                  </a:lnTo>
                  <a:lnTo>
                    <a:pt x="154927" y="276860"/>
                  </a:lnTo>
                  <a:lnTo>
                    <a:pt x="155419" y="276860"/>
                  </a:lnTo>
                  <a:lnTo>
                    <a:pt x="161963" y="270510"/>
                  </a:lnTo>
                  <a:lnTo>
                    <a:pt x="162455" y="270510"/>
                  </a:lnTo>
                  <a:lnTo>
                    <a:pt x="163764" y="269240"/>
                  </a:lnTo>
                  <a:lnTo>
                    <a:pt x="161963" y="269240"/>
                  </a:lnTo>
                  <a:lnTo>
                    <a:pt x="156728" y="264160"/>
                  </a:lnTo>
                  <a:close/>
                </a:path>
                <a:path w="366395" h="420370">
                  <a:moveTo>
                    <a:pt x="170798" y="264160"/>
                  </a:moveTo>
                  <a:lnTo>
                    <a:pt x="169000" y="264160"/>
                  </a:lnTo>
                  <a:lnTo>
                    <a:pt x="175533" y="270510"/>
                  </a:lnTo>
                  <a:lnTo>
                    <a:pt x="168989" y="276860"/>
                  </a:lnTo>
                  <a:lnTo>
                    <a:pt x="169492" y="276860"/>
                  </a:lnTo>
                  <a:lnTo>
                    <a:pt x="176026" y="270510"/>
                  </a:lnTo>
                  <a:lnTo>
                    <a:pt x="176528" y="270510"/>
                  </a:lnTo>
                  <a:lnTo>
                    <a:pt x="177835" y="269240"/>
                  </a:lnTo>
                  <a:lnTo>
                    <a:pt x="176026" y="269240"/>
                  </a:lnTo>
                  <a:lnTo>
                    <a:pt x="170798" y="264160"/>
                  </a:lnTo>
                  <a:close/>
                </a:path>
                <a:path w="366395" h="420370">
                  <a:moveTo>
                    <a:pt x="184871" y="264160"/>
                  </a:moveTo>
                  <a:lnTo>
                    <a:pt x="183062" y="264160"/>
                  </a:lnTo>
                  <a:lnTo>
                    <a:pt x="189606" y="270510"/>
                  </a:lnTo>
                  <a:lnTo>
                    <a:pt x="183062" y="276860"/>
                  </a:lnTo>
                  <a:lnTo>
                    <a:pt x="183565" y="276860"/>
                  </a:lnTo>
                  <a:lnTo>
                    <a:pt x="190098" y="270510"/>
                  </a:lnTo>
                  <a:lnTo>
                    <a:pt x="190601" y="270510"/>
                  </a:lnTo>
                  <a:lnTo>
                    <a:pt x="191908" y="269240"/>
                  </a:lnTo>
                  <a:lnTo>
                    <a:pt x="190098" y="269240"/>
                  </a:lnTo>
                  <a:lnTo>
                    <a:pt x="184871" y="264160"/>
                  </a:lnTo>
                  <a:close/>
                </a:path>
                <a:path w="366395" h="420370">
                  <a:moveTo>
                    <a:pt x="198944" y="264160"/>
                  </a:moveTo>
                  <a:lnTo>
                    <a:pt x="197135" y="264160"/>
                  </a:lnTo>
                  <a:lnTo>
                    <a:pt x="203679" y="270510"/>
                  </a:lnTo>
                  <a:lnTo>
                    <a:pt x="197135" y="276860"/>
                  </a:lnTo>
                  <a:lnTo>
                    <a:pt x="197637" y="276860"/>
                  </a:lnTo>
                  <a:lnTo>
                    <a:pt x="204171" y="270510"/>
                  </a:lnTo>
                  <a:lnTo>
                    <a:pt x="204674" y="270510"/>
                  </a:lnTo>
                  <a:lnTo>
                    <a:pt x="205981" y="269240"/>
                  </a:lnTo>
                  <a:lnTo>
                    <a:pt x="204171" y="269240"/>
                  </a:lnTo>
                  <a:lnTo>
                    <a:pt x="198944" y="264160"/>
                  </a:lnTo>
                  <a:close/>
                </a:path>
                <a:path w="366395" h="420370">
                  <a:moveTo>
                    <a:pt x="213017" y="264160"/>
                  </a:moveTo>
                  <a:lnTo>
                    <a:pt x="211208" y="264160"/>
                  </a:lnTo>
                  <a:lnTo>
                    <a:pt x="217752" y="270510"/>
                  </a:lnTo>
                  <a:lnTo>
                    <a:pt x="211208" y="276860"/>
                  </a:lnTo>
                  <a:lnTo>
                    <a:pt x="211710" y="276860"/>
                  </a:lnTo>
                  <a:lnTo>
                    <a:pt x="218244" y="270510"/>
                  </a:lnTo>
                  <a:lnTo>
                    <a:pt x="218747" y="270510"/>
                  </a:lnTo>
                  <a:lnTo>
                    <a:pt x="220054" y="269240"/>
                  </a:lnTo>
                  <a:lnTo>
                    <a:pt x="218244" y="269240"/>
                  </a:lnTo>
                  <a:lnTo>
                    <a:pt x="213017" y="264160"/>
                  </a:lnTo>
                  <a:close/>
                </a:path>
                <a:path w="366395" h="420370">
                  <a:moveTo>
                    <a:pt x="227090" y="264160"/>
                  </a:moveTo>
                  <a:lnTo>
                    <a:pt x="225281" y="264160"/>
                  </a:lnTo>
                  <a:lnTo>
                    <a:pt x="231825" y="270510"/>
                  </a:lnTo>
                  <a:lnTo>
                    <a:pt x="225281" y="276860"/>
                  </a:lnTo>
                  <a:lnTo>
                    <a:pt x="225783" y="276860"/>
                  </a:lnTo>
                  <a:lnTo>
                    <a:pt x="232317" y="270510"/>
                  </a:lnTo>
                  <a:lnTo>
                    <a:pt x="232820" y="270510"/>
                  </a:lnTo>
                  <a:lnTo>
                    <a:pt x="234105" y="269240"/>
                  </a:lnTo>
                  <a:lnTo>
                    <a:pt x="232317" y="269240"/>
                  </a:lnTo>
                  <a:lnTo>
                    <a:pt x="227090" y="264160"/>
                  </a:lnTo>
                  <a:close/>
                </a:path>
                <a:path w="366395" h="420370">
                  <a:moveTo>
                    <a:pt x="241163" y="264160"/>
                  </a:moveTo>
                  <a:lnTo>
                    <a:pt x="239353" y="264160"/>
                  </a:lnTo>
                  <a:lnTo>
                    <a:pt x="245887" y="270510"/>
                  </a:lnTo>
                  <a:lnTo>
                    <a:pt x="239353" y="276860"/>
                  </a:lnTo>
                  <a:lnTo>
                    <a:pt x="239856" y="276860"/>
                  </a:lnTo>
                  <a:lnTo>
                    <a:pt x="246390" y="270510"/>
                  </a:lnTo>
                  <a:lnTo>
                    <a:pt x="246893" y="270510"/>
                  </a:lnTo>
                  <a:lnTo>
                    <a:pt x="248199" y="269240"/>
                  </a:lnTo>
                  <a:lnTo>
                    <a:pt x="246390" y="269240"/>
                  </a:lnTo>
                  <a:lnTo>
                    <a:pt x="241163" y="264160"/>
                  </a:lnTo>
                  <a:close/>
                </a:path>
                <a:path w="366395" h="420370">
                  <a:moveTo>
                    <a:pt x="255236" y="264160"/>
                  </a:moveTo>
                  <a:lnTo>
                    <a:pt x="253426" y="264160"/>
                  </a:lnTo>
                  <a:lnTo>
                    <a:pt x="259960" y="270510"/>
                  </a:lnTo>
                  <a:lnTo>
                    <a:pt x="253437" y="276860"/>
                  </a:lnTo>
                  <a:lnTo>
                    <a:pt x="253929" y="276860"/>
                  </a:lnTo>
                  <a:lnTo>
                    <a:pt x="260463" y="270510"/>
                  </a:lnTo>
                  <a:lnTo>
                    <a:pt x="260965" y="270510"/>
                  </a:lnTo>
                  <a:lnTo>
                    <a:pt x="262272" y="269240"/>
                  </a:lnTo>
                  <a:lnTo>
                    <a:pt x="260463" y="269240"/>
                  </a:lnTo>
                  <a:lnTo>
                    <a:pt x="255236" y="264160"/>
                  </a:lnTo>
                  <a:close/>
                </a:path>
                <a:path w="366395" h="420370">
                  <a:moveTo>
                    <a:pt x="269309" y="264160"/>
                  </a:moveTo>
                  <a:lnTo>
                    <a:pt x="267499" y="264160"/>
                  </a:lnTo>
                  <a:lnTo>
                    <a:pt x="274033" y="270510"/>
                  </a:lnTo>
                  <a:lnTo>
                    <a:pt x="267499" y="276860"/>
                  </a:lnTo>
                  <a:lnTo>
                    <a:pt x="268002" y="276860"/>
                  </a:lnTo>
                  <a:lnTo>
                    <a:pt x="274536" y="270510"/>
                  </a:lnTo>
                  <a:lnTo>
                    <a:pt x="275038" y="270510"/>
                  </a:lnTo>
                  <a:lnTo>
                    <a:pt x="276345" y="269240"/>
                  </a:lnTo>
                  <a:lnTo>
                    <a:pt x="274536" y="269240"/>
                  </a:lnTo>
                  <a:lnTo>
                    <a:pt x="269309" y="264160"/>
                  </a:lnTo>
                  <a:close/>
                </a:path>
                <a:path w="366395" h="420370">
                  <a:moveTo>
                    <a:pt x="283381" y="264160"/>
                  </a:moveTo>
                  <a:lnTo>
                    <a:pt x="281572" y="264160"/>
                  </a:lnTo>
                  <a:lnTo>
                    <a:pt x="288106" y="270510"/>
                  </a:lnTo>
                  <a:lnTo>
                    <a:pt x="281572" y="276860"/>
                  </a:lnTo>
                  <a:lnTo>
                    <a:pt x="282075" y="276860"/>
                  </a:lnTo>
                  <a:lnTo>
                    <a:pt x="288609" y="270510"/>
                  </a:lnTo>
                  <a:lnTo>
                    <a:pt x="289101" y="270510"/>
                  </a:lnTo>
                  <a:lnTo>
                    <a:pt x="290410" y="269240"/>
                  </a:lnTo>
                  <a:lnTo>
                    <a:pt x="288609" y="269240"/>
                  </a:lnTo>
                  <a:lnTo>
                    <a:pt x="283381" y="264160"/>
                  </a:lnTo>
                  <a:close/>
                </a:path>
                <a:path w="366395" h="420370">
                  <a:moveTo>
                    <a:pt x="297446" y="264160"/>
                  </a:moveTo>
                  <a:lnTo>
                    <a:pt x="295645" y="264160"/>
                  </a:lnTo>
                  <a:lnTo>
                    <a:pt x="302179" y="270510"/>
                  </a:lnTo>
                  <a:lnTo>
                    <a:pt x="295645" y="276860"/>
                  </a:lnTo>
                  <a:lnTo>
                    <a:pt x="296137" y="276860"/>
                  </a:lnTo>
                  <a:lnTo>
                    <a:pt x="302681" y="270510"/>
                  </a:lnTo>
                  <a:lnTo>
                    <a:pt x="303174" y="270510"/>
                  </a:lnTo>
                  <a:lnTo>
                    <a:pt x="304482" y="269240"/>
                  </a:lnTo>
                  <a:lnTo>
                    <a:pt x="302681" y="269240"/>
                  </a:lnTo>
                  <a:lnTo>
                    <a:pt x="297446" y="264160"/>
                  </a:lnTo>
                  <a:close/>
                </a:path>
                <a:path w="366395" h="420370">
                  <a:moveTo>
                    <a:pt x="311519" y="264160"/>
                  </a:moveTo>
                  <a:lnTo>
                    <a:pt x="309718" y="264160"/>
                  </a:lnTo>
                  <a:lnTo>
                    <a:pt x="316252" y="270510"/>
                  </a:lnTo>
                  <a:lnTo>
                    <a:pt x="309718" y="276860"/>
                  </a:lnTo>
                  <a:lnTo>
                    <a:pt x="310210" y="276860"/>
                  </a:lnTo>
                  <a:lnTo>
                    <a:pt x="316754" y="270510"/>
                  </a:lnTo>
                  <a:lnTo>
                    <a:pt x="317246" y="270510"/>
                  </a:lnTo>
                  <a:lnTo>
                    <a:pt x="318555" y="269240"/>
                  </a:lnTo>
                  <a:lnTo>
                    <a:pt x="316754" y="269240"/>
                  </a:lnTo>
                  <a:lnTo>
                    <a:pt x="311519" y="264160"/>
                  </a:lnTo>
                  <a:close/>
                </a:path>
                <a:path w="366395" h="420370">
                  <a:moveTo>
                    <a:pt x="325592" y="264160"/>
                  </a:moveTo>
                  <a:lnTo>
                    <a:pt x="323791" y="264160"/>
                  </a:lnTo>
                  <a:lnTo>
                    <a:pt x="330325" y="270510"/>
                  </a:lnTo>
                  <a:lnTo>
                    <a:pt x="323791" y="276860"/>
                  </a:lnTo>
                  <a:lnTo>
                    <a:pt x="324283" y="276860"/>
                  </a:lnTo>
                  <a:lnTo>
                    <a:pt x="330827" y="270510"/>
                  </a:lnTo>
                  <a:lnTo>
                    <a:pt x="331319" y="270510"/>
                  </a:lnTo>
                  <a:lnTo>
                    <a:pt x="332628" y="269240"/>
                  </a:lnTo>
                  <a:lnTo>
                    <a:pt x="330827" y="269240"/>
                  </a:lnTo>
                  <a:lnTo>
                    <a:pt x="325592" y="264160"/>
                  </a:lnTo>
                  <a:close/>
                </a:path>
                <a:path w="366395" h="420370">
                  <a:moveTo>
                    <a:pt x="339665" y="264160"/>
                  </a:moveTo>
                  <a:lnTo>
                    <a:pt x="337864" y="264160"/>
                  </a:lnTo>
                  <a:lnTo>
                    <a:pt x="344397" y="270510"/>
                  </a:lnTo>
                  <a:lnTo>
                    <a:pt x="337864" y="276860"/>
                  </a:lnTo>
                  <a:lnTo>
                    <a:pt x="338356" y="276860"/>
                  </a:lnTo>
                  <a:lnTo>
                    <a:pt x="344900" y="270510"/>
                  </a:lnTo>
                  <a:lnTo>
                    <a:pt x="345392" y="270510"/>
                  </a:lnTo>
                  <a:lnTo>
                    <a:pt x="346701" y="269240"/>
                  </a:lnTo>
                  <a:lnTo>
                    <a:pt x="344900" y="269240"/>
                  </a:lnTo>
                  <a:lnTo>
                    <a:pt x="339665" y="264160"/>
                  </a:lnTo>
                  <a:close/>
                </a:path>
                <a:path w="366395" h="420370">
                  <a:moveTo>
                    <a:pt x="353721" y="264160"/>
                  </a:moveTo>
                  <a:lnTo>
                    <a:pt x="351936" y="264160"/>
                  </a:lnTo>
                  <a:lnTo>
                    <a:pt x="358470" y="270510"/>
                  </a:lnTo>
                  <a:lnTo>
                    <a:pt x="351936" y="276860"/>
                  </a:lnTo>
                  <a:lnTo>
                    <a:pt x="352429" y="276860"/>
                  </a:lnTo>
                  <a:lnTo>
                    <a:pt x="358481" y="271780"/>
                  </a:lnTo>
                  <a:lnTo>
                    <a:pt x="358889" y="269240"/>
                  </a:lnTo>
                  <a:lnTo>
                    <a:pt x="353721" y="264160"/>
                  </a:lnTo>
                  <a:close/>
                </a:path>
                <a:path w="366395" h="420370">
                  <a:moveTo>
                    <a:pt x="21737" y="256540"/>
                  </a:moveTo>
                  <a:lnTo>
                    <a:pt x="21234" y="256540"/>
                  </a:lnTo>
                  <a:lnTo>
                    <a:pt x="27779" y="262890"/>
                  </a:lnTo>
                  <a:lnTo>
                    <a:pt x="21234" y="269240"/>
                  </a:lnTo>
                  <a:lnTo>
                    <a:pt x="23044" y="269240"/>
                  </a:lnTo>
                  <a:lnTo>
                    <a:pt x="28271" y="264160"/>
                  </a:lnTo>
                  <a:lnTo>
                    <a:pt x="30080" y="264160"/>
                  </a:lnTo>
                  <a:lnTo>
                    <a:pt x="28773" y="262890"/>
                  </a:lnTo>
                  <a:lnTo>
                    <a:pt x="28271" y="262890"/>
                  </a:lnTo>
                  <a:lnTo>
                    <a:pt x="21737" y="256540"/>
                  </a:lnTo>
                  <a:close/>
                </a:path>
                <a:path w="366395" h="420370">
                  <a:moveTo>
                    <a:pt x="35810" y="256540"/>
                  </a:moveTo>
                  <a:lnTo>
                    <a:pt x="35307" y="256540"/>
                  </a:lnTo>
                  <a:lnTo>
                    <a:pt x="41852" y="262890"/>
                  </a:lnTo>
                  <a:lnTo>
                    <a:pt x="35307" y="269240"/>
                  </a:lnTo>
                  <a:lnTo>
                    <a:pt x="37117" y="269240"/>
                  </a:lnTo>
                  <a:lnTo>
                    <a:pt x="42344" y="264160"/>
                  </a:lnTo>
                  <a:lnTo>
                    <a:pt x="44153" y="264160"/>
                  </a:lnTo>
                  <a:lnTo>
                    <a:pt x="42846" y="262890"/>
                  </a:lnTo>
                  <a:lnTo>
                    <a:pt x="42344" y="262890"/>
                  </a:lnTo>
                  <a:lnTo>
                    <a:pt x="35810" y="256540"/>
                  </a:lnTo>
                  <a:close/>
                </a:path>
                <a:path w="366395" h="420370">
                  <a:moveTo>
                    <a:pt x="49883" y="256540"/>
                  </a:moveTo>
                  <a:lnTo>
                    <a:pt x="49380" y="256540"/>
                  </a:lnTo>
                  <a:lnTo>
                    <a:pt x="55924" y="262890"/>
                  </a:lnTo>
                  <a:lnTo>
                    <a:pt x="49380" y="269240"/>
                  </a:lnTo>
                  <a:lnTo>
                    <a:pt x="51190" y="269240"/>
                  </a:lnTo>
                  <a:lnTo>
                    <a:pt x="56417" y="264160"/>
                  </a:lnTo>
                  <a:lnTo>
                    <a:pt x="58226" y="264160"/>
                  </a:lnTo>
                  <a:lnTo>
                    <a:pt x="56919" y="262890"/>
                  </a:lnTo>
                  <a:lnTo>
                    <a:pt x="56417" y="262890"/>
                  </a:lnTo>
                  <a:lnTo>
                    <a:pt x="49883" y="256540"/>
                  </a:lnTo>
                  <a:close/>
                </a:path>
                <a:path w="366395" h="420370">
                  <a:moveTo>
                    <a:pt x="63956" y="256540"/>
                  </a:moveTo>
                  <a:lnTo>
                    <a:pt x="63453" y="256540"/>
                  </a:lnTo>
                  <a:lnTo>
                    <a:pt x="69987" y="262890"/>
                  </a:lnTo>
                  <a:lnTo>
                    <a:pt x="63453" y="269240"/>
                  </a:lnTo>
                  <a:lnTo>
                    <a:pt x="65233" y="269240"/>
                  </a:lnTo>
                  <a:lnTo>
                    <a:pt x="70385" y="264160"/>
                  </a:lnTo>
                  <a:lnTo>
                    <a:pt x="72299" y="264160"/>
                  </a:lnTo>
                  <a:lnTo>
                    <a:pt x="70992" y="262890"/>
                  </a:lnTo>
                  <a:lnTo>
                    <a:pt x="70490" y="262890"/>
                  </a:lnTo>
                  <a:lnTo>
                    <a:pt x="63956" y="256540"/>
                  </a:lnTo>
                  <a:close/>
                </a:path>
                <a:path w="366395" h="420370">
                  <a:moveTo>
                    <a:pt x="78018" y="256540"/>
                  </a:moveTo>
                  <a:lnTo>
                    <a:pt x="77526" y="256540"/>
                  </a:lnTo>
                  <a:lnTo>
                    <a:pt x="84060" y="262890"/>
                  </a:lnTo>
                  <a:lnTo>
                    <a:pt x="77526" y="269240"/>
                  </a:lnTo>
                  <a:lnTo>
                    <a:pt x="79327" y="269240"/>
                  </a:lnTo>
                  <a:lnTo>
                    <a:pt x="84562" y="264160"/>
                  </a:lnTo>
                  <a:lnTo>
                    <a:pt x="86372" y="264160"/>
                  </a:lnTo>
                  <a:lnTo>
                    <a:pt x="85065" y="262890"/>
                  </a:lnTo>
                  <a:lnTo>
                    <a:pt x="84562" y="262890"/>
                  </a:lnTo>
                  <a:lnTo>
                    <a:pt x="78018" y="256540"/>
                  </a:lnTo>
                  <a:close/>
                </a:path>
                <a:path w="366395" h="420370">
                  <a:moveTo>
                    <a:pt x="92091" y="256540"/>
                  </a:moveTo>
                  <a:lnTo>
                    <a:pt x="91599" y="256540"/>
                  </a:lnTo>
                  <a:lnTo>
                    <a:pt x="98133" y="262890"/>
                  </a:lnTo>
                  <a:lnTo>
                    <a:pt x="91599" y="269240"/>
                  </a:lnTo>
                  <a:lnTo>
                    <a:pt x="93400" y="269240"/>
                  </a:lnTo>
                  <a:lnTo>
                    <a:pt x="98635" y="264160"/>
                  </a:lnTo>
                  <a:lnTo>
                    <a:pt x="100436" y="264160"/>
                  </a:lnTo>
                  <a:lnTo>
                    <a:pt x="99127" y="262890"/>
                  </a:lnTo>
                  <a:lnTo>
                    <a:pt x="98635" y="262890"/>
                  </a:lnTo>
                  <a:lnTo>
                    <a:pt x="92091" y="256540"/>
                  </a:lnTo>
                  <a:close/>
                </a:path>
                <a:path w="366395" h="420370">
                  <a:moveTo>
                    <a:pt x="106164" y="256540"/>
                  </a:moveTo>
                  <a:lnTo>
                    <a:pt x="105672" y="256540"/>
                  </a:lnTo>
                  <a:lnTo>
                    <a:pt x="112206" y="262890"/>
                  </a:lnTo>
                  <a:lnTo>
                    <a:pt x="105672" y="269240"/>
                  </a:lnTo>
                  <a:lnTo>
                    <a:pt x="107473" y="269240"/>
                  </a:lnTo>
                  <a:lnTo>
                    <a:pt x="112708" y="264160"/>
                  </a:lnTo>
                  <a:lnTo>
                    <a:pt x="114509" y="264160"/>
                  </a:lnTo>
                  <a:lnTo>
                    <a:pt x="113200" y="262890"/>
                  </a:lnTo>
                  <a:lnTo>
                    <a:pt x="112708" y="262890"/>
                  </a:lnTo>
                  <a:lnTo>
                    <a:pt x="106164" y="256540"/>
                  </a:lnTo>
                  <a:close/>
                </a:path>
                <a:path w="366395" h="420370">
                  <a:moveTo>
                    <a:pt x="120237" y="256540"/>
                  </a:moveTo>
                  <a:lnTo>
                    <a:pt x="119745" y="256540"/>
                  </a:lnTo>
                  <a:lnTo>
                    <a:pt x="126278" y="262890"/>
                  </a:lnTo>
                  <a:lnTo>
                    <a:pt x="119745" y="269240"/>
                  </a:lnTo>
                  <a:lnTo>
                    <a:pt x="121546" y="269240"/>
                  </a:lnTo>
                  <a:lnTo>
                    <a:pt x="126781" y="264160"/>
                  </a:lnTo>
                  <a:lnTo>
                    <a:pt x="128582" y="264160"/>
                  </a:lnTo>
                  <a:lnTo>
                    <a:pt x="127273" y="262890"/>
                  </a:lnTo>
                  <a:lnTo>
                    <a:pt x="126781" y="262890"/>
                  </a:lnTo>
                  <a:lnTo>
                    <a:pt x="120237" y="256540"/>
                  </a:lnTo>
                  <a:close/>
                </a:path>
                <a:path w="366395" h="420370">
                  <a:moveTo>
                    <a:pt x="134310" y="256540"/>
                  </a:moveTo>
                  <a:lnTo>
                    <a:pt x="133817" y="256540"/>
                  </a:lnTo>
                  <a:lnTo>
                    <a:pt x="140351" y="262890"/>
                  </a:lnTo>
                  <a:lnTo>
                    <a:pt x="133817" y="269240"/>
                  </a:lnTo>
                  <a:lnTo>
                    <a:pt x="135618" y="269240"/>
                  </a:lnTo>
                  <a:lnTo>
                    <a:pt x="140854" y="264160"/>
                  </a:lnTo>
                  <a:lnTo>
                    <a:pt x="142655" y="264160"/>
                  </a:lnTo>
                  <a:lnTo>
                    <a:pt x="141346" y="262890"/>
                  </a:lnTo>
                  <a:lnTo>
                    <a:pt x="140854" y="262890"/>
                  </a:lnTo>
                  <a:lnTo>
                    <a:pt x="134310" y="256540"/>
                  </a:lnTo>
                  <a:close/>
                </a:path>
                <a:path w="366395" h="420370">
                  <a:moveTo>
                    <a:pt x="148382" y="256540"/>
                  </a:moveTo>
                  <a:lnTo>
                    <a:pt x="147890" y="256540"/>
                  </a:lnTo>
                  <a:lnTo>
                    <a:pt x="154424" y="262890"/>
                  </a:lnTo>
                  <a:lnTo>
                    <a:pt x="147890" y="269240"/>
                  </a:lnTo>
                  <a:lnTo>
                    <a:pt x="149691" y="269240"/>
                  </a:lnTo>
                  <a:lnTo>
                    <a:pt x="154927" y="264160"/>
                  </a:lnTo>
                  <a:lnTo>
                    <a:pt x="156728" y="264160"/>
                  </a:lnTo>
                  <a:lnTo>
                    <a:pt x="155419" y="262890"/>
                  </a:lnTo>
                  <a:lnTo>
                    <a:pt x="154927" y="262890"/>
                  </a:lnTo>
                  <a:lnTo>
                    <a:pt x="148382" y="256540"/>
                  </a:lnTo>
                  <a:close/>
                </a:path>
                <a:path w="366395" h="420370">
                  <a:moveTo>
                    <a:pt x="162455" y="256540"/>
                  </a:moveTo>
                  <a:lnTo>
                    <a:pt x="161963" y="256540"/>
                  </a:lnTo>
                  <a:lnTo>
                    <a:pt x="168497" y="262890"/>
                  </a:lnTo>
                  <a:lnTo>
                    <a:pt x="161963" y="269240"/>
                  </a:lnTo>
                  <a:lnTo>
                    <a:pt x="163764" y="269240"/>
                  </a:lnTo>
                  <a:lnTo>
                    <a:pt x="169000" y="264160"/>
                  </a:lnTo>
                  <a:lnTo>
                    <a:pt x="170798" y="264160"/>
                  </a:lnTo>
                  <a:lnTo>
                    <a:pt x="169492" y="262890"/>
                  </a:lnTo>
                  <a:lnTo>
                    <a:pt x="168989" y="262890"/>
                  </a:lnTo>
                  <a:lnTo>
                    <a:pt x="162455" y="256540"/>
                  </a:lnTo>
                  <a:close/>
                </a:path>
                <a:path w="366395" h="420370">
                  <a:moveTo>
                    <a:pt x="176528" y="256540"/>
                  </a:moveTo>
                  <a:lnTo>
                    <a:pt x="176036" y="256540"/>
                  </a:lnTo>
                  <a:lnTo>
                    <a:pt x="182570" y="262890"/>
                  </a:lnTo>
                  <a:lnTo>
                    <a:pt x="176026" y="269240"/>
                  </a:lnTo>
                  <a:lnTo>
                    <a:pt x="177835" y="269240"/>
                  </a:lnTo>
                  <a:lnTo>
                    <a:pt x="183062" y="264160"/>
                  </a:lnTo>
                  <a:lnTo>
                    <a:pt x="184871" y="264160"/>
                  </a:lnTo>
                  <a:lnTo>
                    <a:pt x="183565" y="262890"/>
                  </a:lnTo>
                  <a:lnTo>
                    <a:pt x="183062" y="262890"/>
                  </a:lnTo>
                  <a:lnTo>
                    <a:pt x="176528" y="256540"/>
                  </a:lnTo>
                  <a:close/>
                </a:path>
                <a:path w="366395" h="420370">
                  <a:moveTo>
                    <a:pt x="190601" y="256540"/>
                  </a:moveTo>
                  <a:lnTo>
                    <a:pt x="190098" y="256540"/>
                  </a:lnTo>
                  <a:lnTo>
                    <a:pt x="196643" y="262890"/>
                  </a:lnTo>
                  <a:lnTo>
                    <a:pt x="190098" y="269240"/>
                  </a:lnTo>
                  <a:lnTo>
                    <a:pt x="191908" y="269240"/>
                  </a:lnTo>
                  <a:lnTo>
                    <a:pt x="197135" y="264160"/>
                  </a:lnTo>
                  <a:lnTo>
                    <a:pt x="198944" y="264160"/>
                  </a:lnTo>
                  <a:lnTo>
                    <a:pt x="197637" y="262890"/>
                  </a:lnTo>
                  <a:lnTo>
                    <a:pt x="197135" y="262890"/>
                  </a:lnTo>
                  <a:lnTo>
                    <a:pt x="190601" y="256540"/>
                  </a:lnTo>
                  <a:close/>
                </a:path>
                <a:path w="366395" h="420370">
                  <a:moveTo>
                    <a:pt x="204674" y="256540"/>
                  </a:moveTo>
                  <a:lnTo>
                    <a:pt x="204171" y="256540"/>
                  </a:lnTo>
                  <a:lnTo>
                    <a:pt x="210716" y="262890"/>
                  </a:lnTo>
                  <a:lnTo>
                    <a:pt x="204171" y="269240"/>
                  </a:lnTo>
                  <a:lnTo>
                    <a:pt x="205981" y="269240"/>
                  </a:lnTo>
                  <a:lnTo>
                    <a:pt x="211208" y="264160"/>
                  </a:lnTo>
                  <a:lnTo>
                    <a:pt x="213017" y="264160"/>
                  </a:lnTo>
                  <a:lnTo>
                    <a:pt x="211710" y="262890"/>
                  </a:lnTo>
                  <a:lnTo>
                    <a:pt x="211208" y="262890"/>
                  </a:lnTo>
                  <a:lnTo>
                    <a:pt x="204674" y="256540"/>
                  </a:lnTo>
                  <a:close/>
                </a:path>
                <a:path w="366395" h="420370">
                  <a:moveTo>
                    <a:pt x="218747" y="256540"/>
                  </a:moveTo>
                  <a:lnTo>
                    <a:pt x="218244" y="256540"/>
                  </a:lnTo>
                  <a:lnTo>
                    <a:pt x="224788" y="262890"/>
                  </a:lnTo>
                  <a:lnTo>
                    <a:pt x="218244" y="269240"/>
                  </a:lnTo>
                  <a:lnTo>
                    <a:pt x="220054" y="269240"/>
                  </a:lnTo>
                  <a:lnTo>
                    <a:pt x="225281" y="264160"/>
                  </a:lnTo>
                  <a:lnTo>
                    <a:pt x="227090" y="264160"/>
                  </a:lnTo>
                  <a:lnTo>
                    <a:pt x="225783" y="262890"/>
                  </a:lnTo>
                  <a:lnTo>
                    <a:pt x="225281" y="262890"/>
                  </a:lnTo>
                  <a:lnTo>
                    <a:pt x="218747" y="256540"/>
                  </a:lnTo>
                  <a:close/>
                </a:path>
                <a:path w="366395" h="420370">
                  <a:moveTo>
                    <a:pt x="239856" y="207010"/>
                  </a:moveTo>
                  <a:lnTo>
                    <a:pt x="239353" y="207010"/>
                  </a:lnTo>
                  <a:lnTo>
                    <a:pt x="245887" y="213360"/>
                  </a:lnTo>
                  <a:lnTo>
                    <a:pt x="239353" y="220980"/>
                  </a:lnTo>
                  <a:lnTo>
                    <a:pt x="245887" y="227330"/>
                  </a:lnTo>
                  <a:lnTo>
                    <a:pt x="239353" y="234950"/>
                  </a:lnTo>
                  <a:lnTo>
                    <a:pt x="245887" y="242570"/>
                  </a:lnTo>
                  <a:lnTo>
                    <a:pt x="239353" y="248920"/>
                  </a:lnTo>
                  <a:lnTo>
                    <a:pt x="245887" y="256540"/>
                  </a:lnTo>
                  <a:lnTo>
                    <a:pt x="239353" y="262890"/>
                  </a:lnTo>
                  <a:lnTo>
                    <a:pt x="238861" y="262890"/>
                  </a:lnTo>
                  <a:lnTo>
                    <a:pt x="232317" y="269240"/>
                  </a:lnTo>
                  <a:lnTo>
                    <a:pt x="234105" y="269240"/>
                  </a:lnTo>
                  <a:lnTo>
                    <a:pt x="239249" y="264160"/>
                  </a:lnTo>
                  <a:lnTo>
                    <a:pt x="241163" y="264160"/>
                  </a:lnTo>
                  <a:lnTo>
                    <a:pt x="239856" y="262890"/>
                  </a:lnTo>
                  <a:lnTo>
                    <a:pt x="246390" y="256540"/>
                  </a:lnTo>
                  <a:lnTo>
                    <a:pt x="246893" y="256540"/>
                  </a:lnTo>
                  <a:lnTo>
                    <a:pt x="247981" y="255270"/>
                  </a:lnTo>
                  <a:lnTo>
                    <a:pt x="246390" y="255270"/>
                  </a:lnTo>
                  <a:lnTo>
                    <a:pt x="239856" y="248920"/>
                  </a:lnTo>
                  <a:lnTo>
                    <a:pt x="246390" y="242570"/>
                  </a:lnTo>
                  <a:lnTo>
                    <a:pt x="246893" y="242570"/>
                  </a:lnTo>
                  <a:lnTo>
                    <a:pt x="247981" y="241300"/>
                  </a:lnTo>
                  <a:lnTo>
                    <a:pt x="246390" y="241300"/>
                  </a:lnTo>
                  <a:lnTo>
                    <a:pt x="239856" y="234950"/>
                  </a:lnTo>
                  <a:lnTo>
                    <a:pt x="246390" y="228600"/>
                  </a:lnTo>
                  <a:lnTo>
                    <a:pt x="247981" y="228600"/>
                  </a:lnTo>
                  <a:lnTo>
                    <a:pt x="246893" y="227330"/>
                  </a:lnTo>
                  <a:lnTo>
                    <a:pt x="246390" y="227330"/>
                  </a:lnTo>
                  <a:lnTo>
                    <a:pt x="239856" y="220980"/>
                  </a:lnTo>
                  <a:lnTo>
                    <a:pt x="246390" y="214630"/>
                  </a:lnTo>
                  <a:lnTo>
                    <a:pt x="247981" y="214630"/>
                  </a:lnTo>
                  <a:lnTo>
                    <a:pt x="246893" y="213360"/>
                  </a:lnTo>
                  <a:lnTo>
                    <a:pt x="246390" y="213360"/>
                  </a:lnTo>
                  <a:lnTo>
                    <a:pt x="239856" y="207010"/>
                  </a:lnTo>
                  <a:close/>
                </a:path>
                <a:path w="366395" h="420370">
                  <a:moveTo>
                    <a:pt x="246893" y="256540"/>
                  </a:moveTo>
                  <a:lnTo>
                    <a:pt x="246390" y="256540"/>
                  </a:lnTo>
                  <a:lnTo>
                    <a:pt x="252924" y="262890"/>
                  </a:lnTo>
                  <a:lnTo>
                    <a:pt x="246390" y="269240"/>
                  </a:lnTo>
                  <a:lnTo>
                    <a:pt x="248199" y="269240"/>
                  </a:lnTo>
                  <a:lnTo>
                    <a:pt x="253426" y="264160"/>
                  </a:lnTo>
                  <a:lnTo>
                    <a:pt x="255236" y="264160"/>
                  </a:lnTo>
                  <a:lnTo>
                    <a:pt x="253929" y="262890"/>
                  </a:lnTo>
                  <a:lnTo>
                    <a:pt x="253426" y="262890"/>
                  </a:lnTo>
                  <a:lnTo>
                    <a:pt x="246893" y="256540"/>
                  </a:lnTo>
                  <a:close/>
                </a:path>
                <a:path w="366395" h="420370">
                  <a:moveTo>
                    <a:pt x="260965" y="256540"/>
                  </a:moveTo>
                  <a:lnTo>
                    <a:pt x="260463" y="256540"/>
                  </a:lnTo>
                  <a:lnTo>
                    <a:pt x="266997" y="262890"/>
                  </a:lnTo>
                  <a:lnTo>
                    <a:pt x="260463" y="269240"/>
                  </a:lnTo>
                  <a:lnTo>
                    <a:pt x="262272" y="269240"/>
                  </a:lnTo>
                  <a:lnTo>
                    <a:pt x="267499" y="264160"/>
                  </a:lnTo>
                  <a:lnTo>
                    <a:pt x="269309" y="264160"/>
                  </a:lnTo>
                  <a:lnTo>
                    <a:pt x="268002" y="262890"/>
                  </a:lnTo>
                  <a:lnTo>
                    <a:pt x="267499" y="262890"/>
                  </a:lnTo>
                  <a:lnTo>
                    <a:pt x="260965" y="256540"/>
                  </a:lnTo>
                  <a:close/>
                </a:path>
                <a:path w="366395" h="420370">
                  <a:moveTo>
                    <a:pt x="275028" y="256540"/>
                  </a:moveTo>
                  <a:lnTo>
                    <a:pt x="274536" y="256540"/>
                  </a:lnTo>
                  <a:lnTo>
                    <a:pt x="281069" y="262890"/>
                  </a:lnTo>
                  <a:lnTo>
                    <a:pt x="274536" y="269240"/>
                  </a:lnTo>
                  <a:lnTo>
                    <a:pt x="276345" y="269240"/>
                  </a:lnTo>
                  <a:lnTo>
                    <a:pt x="281572" y="264160"/>
                  </a:lnTo>
                  <a:lnTo>
                    <a:pt x="283381" y="264160"/>
                  </a:lnTo>
                  <a:lnTo>
                    <a:pt x="282075" y="262890"/>
                  </a:lnTo>
                  <a:lnTo>
                    <a:pt x="281572" y="262890"/>
                  </a:lnTo>
                  <a:lnTo>
                    <a:pt x="275028" y="256540"/>
                  </a:lnTo>
                  <a:close/>
                </a:path>
                <a:path w="366395" h="420370">
                  <a:moveTo>
                    <a:pt x="289101" y="256540"/>
                  </a:moveTo>
                  <a:lnTo>
                    <a:pt x="288609" y="256540"/>
                  </a:lnTo>
                  <a:lnTo>
                    <a:pt x="295142" y="262890"/>
                  </a:lnTo>
                  <a:lnTo>
                    <a:pt x="288609" y="269240"/>
                  </a:lnTo>
                  <a:lnTo>
                    <a:pt x="290410" y="269240"/>
                  </a:lnTo>
                  <a:lnTo>
                    <a:pt x="295645" y="264160"/>
                  </a:lnTo>
                  <a:lnTo>
                    <a:pt x="297446" y="264160"/>
                  </a:lnTo>
                  <a:lnTo>
                    <a:pt x="296137" y="262890"/>
                  </a:lnTo>
                  <a:lnTo>
                    <a:pt x="295645" y="262890"/>
                  </a:lnTo>
                  <a:lnTo>
                    <a:pt x="289101" y="256540"/>
                  </a:lnTo>
                  <a:close/>
                </a:path>
                <a:path w="366395" h="420370">
                  <a:moveTo>
                    <a:pt x="303174" y="256540"/>
                  </a:moveTo>
                  <a:lnTo>
                    <a:pt x="302681" y="256540"/>
                  </a:lnTo>
                  <a:lnTo>
                    <a:pt x="309215" y="262890"/>
                  </a:lnTo>
                  <a:lnTo>
                    <a:pt x="302681" y="269240"/>
                  </a:lnTo>
                  <a:lnTo>
                    <a:pt x="304482" y="269240"/>
                  </a:lnTo>
                  <a:lnTo>
                    <a:pt x="309718" y="264160"/>
                  </a:lnTo>
                  <a:lnTo>
                    <a:pt x="311519" y="264160"/>
                  </a:lnTo>
                  <a:lnTo>
                    <a:pt x="310210" y="262890"/>
                  </a:lnTo>
                  <a:lnTo>
                    <a:pt x="309718" y="262890"/>
                  </a:lnTo>
                  <a:lnTo>
                    <a:pt x="303174" y="256540"/>
                  </a:lnTo>
                  <a:close/>
                </a:path>
                <a:path w="366395" h="420370">
                  <a:moveTo>
                    <a:pt x="317246" y="256540"/>
                  </a:moveTo>
                  <a:lnTo>
                    <a:pt x="316754" y="256540"/>
                  </a:lnTo>
                  <a:lnTo>
                    <a:pt x="323288" y="262890"/>
                  </a:lnTo>
                  <a:lnTo>
                    <a:pt x="316754" y="269240"/>
                  </a:lnTo>
                  <a:lnTo>
                    <a:pt x="318555" y="269240"/>
                  </a:lnTo>
                  <a:lnTo>
                    <a:pt x="323791" y="264160"/>
                  </a:lnTo>
                  <a:lnTo>
                    <a:pt x="325592" y="264160"/>
                  </a:lnTo>
                  <a:lnTo>
                    <a:pt x="324283" y="262890"/>
                  </a:lnTo>
                  <a:lnTo>
                    <a:pt x="323791" y="262890"/>
                  </a:lnTo>
                  <a:lnTo>
                    <a:pt x="317246" y="256540"/>
                  </a:lnTo>
                  <a:close/>
                </a:path>
                <a:path w="366395" h="420370">
                  <a:moveTo>
                    <a:pt x="331319" y="256540"/>
                  </a:moveTo>
                  <a:lnTo>
                    <a:pt x="330827" y="256540"/>
                  </a:lnTo>
                  <a:lnTo>
                    <a:pt x="337361" y="262890"/>
                  </a:lnTo>
                  <a:lnTo>
                    <a:pt x="330827" y="269240"/>
                  </a:lnTo>
                  <a:lnTo>
                    <a:pt x="332628" y="269240"/>
                  </a:lnTo>
                  <a:lnTo>
                    <a:pt x="337864" y="264160"/>
                  </a:lnTo>
                  <a:lnTo>
                    <a:pt x="339665" y="264160"/>
                  </a:lnTo>
                  <a:lnTo>
                    <a:pt x="338356" y="262890"/>
                  </a:lnTo>
                  <a:lnTo>
                    <a:pt x="337864" y="262890"/>
                  </a:lnTo>
                  <a:lnTo>
                    <a:pt x="331319" y="256540"/>
                  </a:lnTo>
                  <a:close/>
                </a:path>
                <a:path w="366395" h="420370">
                  <a:moveTo>
                    <a:pt x="345392" y="256540"/>
                  </a:moveTo>
                  <a:lnTo>
                    <a:pt x="344900" y="256540"/>
                  </a:lnTo>
                  <a:lnTo>
                    <a:pt x="351434" y="262890"/>
                  </a:lnTo>
                  <a:lnTo>
                    <a:pt x="344900" y="269240"/>
                  </a:lnTo>
                  <a:lnTo>
                    <a:pt x="346701" y="269240"/>
                  </a:lnTo>
                  <a:lnTo>
                    <a:pt x="351936" y="264160"/>
                  </a:lnTo>
                  <a:lnTo>
                    <a:pt x="353721" y="264160"/>
                  </a:lnTo>
                  <a:lnTo>
                    <a:pt x="352429" y="262890"/>
                  </a:lnTo>
                  <a:lnTo>
                    <a:pt x="351936" y="262890"/>
                  </a:lnTo>
                  <a:lnTo>
                    <a:pt x="345392" y="256540"/>
                  </a:lnTo>
                  <a:close/>
                </a:path>
                <a:path w="366395" h="420370">
                  <a:moveTo>
                    <a:pt x="14701" y="207010"/>
                  </a:moveTo>
                  <a:lnTo>
                    <a:pt x="14198" y="207010"/>
                  </a:lnTo>
                  <a:lnTo>
                    <a:pt x="20742" y="213360"/>
                  </a:lnTo>
                  <a:lnTo>
                    <a:pt x="14198" y="220980"/>
                  </a:lnTo>
                  <a:lnTo>
                    <a:pt x="20742" y="227330"/>
                  </a:lnTo>
                  <a:lnTo>
                    <a:pt x="14198" y="234950"/>
                  </a:lnTo>
                  <a:lnTo>
                    <a:pt x="20742" y="242570"/>
                  </a:lnTo>
                  <a:lnTo>
                    <a:pt x="14198" y="248920"/>
                  </a:lnTo>
                  <a:lnTo>
                    <a:pt x="20742" y="256540"/>
                  </a:lnTo>
                  <a:lnTo>
                    <a:pt x="14198" y="262890"/>
                  </a:lnTo>
                  <a:lnTo>
                    <a:pt x="14701" y="262890"/>
                  </a:lnTo>
                  <a:lnTo>
                    <a:pt x="21234" y="256540"/>
                  </a:lnTo>
                  <a:lnTo>
                    <a:pt x="21737" y="256540"/>
                  </a:lnTo>
                  <a:lnTo>
                    <a:pt x="22826" y="255270"/>
                  </a:lnTo>
                  <a:lnTo>
                    <a:pt x="21234" y="255270"/>
                  </a:lnTo>
                  <a:lnTo>
                    <a:pt x="14701" y="248920"/>
                  </a:lnTo>
                  <a:lnTo>
                    <a:pt x="21234" y="242570"/>
                  </a:lnTo>
                  <a:lnTo>
                    <a:pt x="21737" y="242570"/>
                  </a:lnTo>
                  <a:lnTo>
                    <a:pt x="22826" y="241300"/>
                  </a:lnTo>
                  <a:lnTo>
                    <a:pt x="21234" y="241300"/>
                  </a:lnTo>
                  <a:lnTo>
                    <a:pt x="14701" y="234950"/>
                  </a:lnTo>
                  <a:lnTo>
                    <a:pt x="21234" y="228600"/>
                  </a:lnTo>
                  <a:lnTo>
                    <a:pt x="22826" y="228600"/>
                  </a:lnTo>
                  <a:lnTo>
                    <a:pt x="21737" y="227330"/>
                  </a:lnTo>
                  <a:lnTo>
                    <a:pt x="21234" y="227330"/>
                  </a:lnTo>
                  <a:lnTo>
                    <a:pt x="14701" y="220980"/>
                  </a:lnTo>
                  <a:lnTo>
                    <a:pt x="21234" y="214630"/>
                  </a:lnTo>
                  <a:lnTo>
                    <a:pt x="22826" y="214630"/>
                  </a:lnTo>
                  <a:lnTo>
                    <a:pt x="21737" y="213360"/>
                  </a:lnTo>
                  <a:lnTo>
                    <a:pt x="21234" y="213360"/>
                  </a:lnTo>
                  <a:lnTo>
                    <a:pt x="14701" y="207010"/>
                  </a:lnTo>
                  <a:close/>
                </a:path>
                <a:path w="366395" h="420370">
                  <a:moveTo>
                    <a:pt x="28773" y="207010"/>
                  </a:moveTo>
                  <a:lnTo>
                    <a:pt x="28271" y="207010"/>
                  </a:lnTo>
                  <a:lnTo>
                    <a:pt x="34815" y="213360"/>
                  </a:lnTo>
                  <a:lnTo>
                    <a:pt x="28271" y="220980"/>
                  </a:lnTo>
                  <a:lnTo>
                    <a:pt x="34815" y="227330"/>
                  </a:lnTo>
                  <a:lnTo>
                    <a:pt x="28271" y="234950"/>
                  </a:lnTo>
                  <a:lnTo>
                    <a:pt x="34815" y="242570"/>
                  </a:lnTo>
                  <a:lnTo>
                    <a:pt x="28271" y="248920"/>
                  </a:lnTo>
                  <a:lnTo>
                    <a:pt x="34815" y="256540"/>
                  </a:lnTo>
                  <a:lnTo>
                    <a:pt x="28271" y="262890"/>
                  </a:lnTo>
                  <a:lnTo>
                    <a:pt x="28773" y="262890"/>
                  </a:lnTo>
                  <a:lnTo>
                    <a:pt x="35307" y="256540"/>
                  </a:lnTo>
                  <a:lnTo>
                    <a:pt x="35810" y="256540"/>
                  </a:lnTo>
                  <a:lnTo>
                    <a:pt x="36899" y="255270"/>
                  </a:lnTo>
                  <a:lnTo>
                    <a:pt x="35307" y="255270"/>
                  </a:lnTo>
                  <a:lnTo>
                    <a:pt x="28773" y="248920"/>
                  </a:lnTo>
                  <a:lnTo>
                    <a:pt x="35307" y="242570"/>
                  </a:lnTo>
                  <a:lnTo>
                    <a:pt x="35810" y="242570"/>
                  </a:lnTo>
                  <a:lnTo>
                    <a:pt x="36899" y="241300"/>
                  </a:lnTo>
                  <a:lnTo>
                    <a:pt x="35307" y="241300"/>
                  </a:lnTo>
                  <a:lnTo>
                    <a:pt x="28773" y="234950"/>
                  </a:lnTo>
                  <a:lnTo>
                    <a:pt x="35307" y="228600"/>
                  </a:lnTo>
                  <a:lnTo>
                    <a:pt x="36899" y="228600"/>
                  </a:lnTo>
                  <a:lnTo>
                    <a:pt x="35810" y="227330"/>
                  </a:lnTo>
                  <a:lnTo>
                    <a:pt x="35307" y="227330"/>
                  </a:lnTo>
                  <a:lnTo>
                    <a:pt x="28773" y="220980"/>
                  </a:lnTo>
                  <a:lnTo>
                    <a:pt x="35307" y="214630"/>
                  </a:lnTo>
                  <a:lnTo>
                    <a:pt x="36899" y="214630"/>
                  </a:lnTo>
                  <a:lnTo>
                    <a:pt x="35810" y="213360"/>
                  </a:lnTo>
                  <a:lnTo>
                    <a:pt x="35307" y="213360"/>
                  </a:lnTo>
                  <a:lnTo>
                    <a:pt x="28773" y="207010"/>
                  </a:lnTo>
                  <a:close/>
                </a:path>
                <a:path w="366395" h="420370">
                  <a:moveTo>
                    <a:pt x="42846" y="207010"/>
                  </a:moveTo>
                  <a:lnTo>
                    <a:pt x="42344" y="207010"/>
                  </a:lnTo>
                  <a:lnTo>
                    <a:pt x="48878" y="213360"/>
                  </a:lnTo>
                  <a:lnTo>
                    <a:pt x="42344" y="220980"/>
                  </a:lnTo>
                  <a:lnTo>
                    <a:pt x="48888" y="227330"/>
                  </a:lnTo>
                  <a:lnTo>
                    <a:pt x="42344" y="234950"/>
                  </a:lnTo>
                  <a:lnTo>
                    <a:pt x="48888" y="242570"/>
                  </a:lnTo>
                  <a:lnTo>
                    <a:pt x="42344" y="248920"/>
                  </a:lnTo>
                  <a:lnTo>
                    <a:pt x="48888" y="256540"/>
                  </a:lnTo>
                  <a:lnTo>
                    <a:pt x="42344" y="262890"/>
                  </a:lnTo>
                  <a:lnTo>
                    <a:pt x="42846" y="262890"/>
                  </a:lnTo>
                  <a:lnTo>
                    <a:pt x="49380" y="256540"/>
                  </a:lnTo>
                  <a:lnTo>
                    <a:pt x="49883" y="256540"/>
                  </a:lnTo>
                  <a:lnTo>
                    <a:pt x="50972" y="255270"/>
                  </a:lnTo>
                  <a:lnTo>
                    <a:pt x="49380" y="255270"/>
                  </a:lnTo>
                  <a:lnTo>
                    <a:pt x="42846" y="248920"/>
                  </a:lnTo>
                  <a:lnTo>
                    <a:pt x="49380" y="242570"/>
                  </a:lnTo>
                  <a:lnTo>
                    <a:pt x="49883" y="242570"/>
                  </a:lnTo>
                  <a:lnTo>
                    <a:pt x="50972" y="241300"/>
                  </a:lnTo>
                  <a:lnTo>
                    <a:pt x="49380" y="241300"/>
                  </a:lnTo>
                  <a:lnTo>
                    <a:pt x="42846" y="234950"/>
                  </a:lnTo>
                  <a:lnTo>
                    <a:pt x="49380" y="228600"/>
                  </a:lnTo>
                  <a:lnTo>
                    <a:pt x="50972" y="228600"/>
                  </a:lnTo>
                  <a:lnTo>
                    <a:pt x="49883" y="227330"/>
                  </a:lnTo>
                  <a:lnTo>
                    <a:pt x="49380" y="227330"/>
                  </a:lnTo>
                  <a:lnTo>
                    <a:pt x="42846" y="220980"/>
                  </a:lnTo>
                  <a:lnTo>
                    <a:pt x="49380" y="214630"/>
                  </a:lnTo>
                  <a:lnTo>
                    <a:pt x="50963" y="214630"/>
                  </a:lnTo>
                  <a:lnTo>
                    <a:pt x="49872" y="213360"/>
                  </a:lnTo>
                  <a:lnTo>
                    <a:pt x="49380" y="213360"/>
                  </a:lnTo>
                  <a:lnTo>
                    <a:pt x="42846" y="207010"/>
                  </a:lnTo>
                  <a:close/>
                </a:path>
                <a:path w="366395" h="420370">
                  <a:moveTo>
                    <a:pt x="56909" y="207010"/>
                  </a:moveTo>
                  <a:lnTo>
                    <a:pt x="56417" y="207010"/>
                  </a:lnTo>
                  <a:lnTo>
                    <a:pt x="62950" y="213360"/>
                  </a:lnTo>
                  <a:lnTo>
                    <a:pt x="56417" y="220980"/>
                  </a:lnTo>
                  <a:lnTo>
                    <a:pt x="62950" y="227330"/>
                  </a:lnTo>
                  <a:lnTo>
                    <a:pt x="56417" y="234950"/>
                  </a:lnTo>
                  <a:lnTo>
                    <a:pt x="62950" y="242570"/>
                  </a:lnTo>
                  <a:lnTo>
                    <a:pt x="56417" y="248920"/>
                  </a:lnTo>
                  <a:lnTo>
                    <a:pt x="62950" y="256540"/>
                  </a:lnTo>
                  <a:lnTo>
                    <a:pt x="56417" y="262890"/>
                  </a:lnTo>
                  <a:lnTo>
                    <a:pt x="56919" y="262890"/>
                  </a:lnTo>
                  <a:lnTo>
                    <a:pt x="63453" y="256540"/>
                  </a:lnTo>
                  <a:lnTo>
                    <a:pt x="63956" y="256540"/>
                  </a:lnTo>
                  <a:lnTo>
                    <a:pt x="65045" y="255270"/>
                  </a:lnTo>
                  <a:lnTo>
                    <a:pt x="63453" y="255270"/>
                  </a:lnTo>
                  <a:lnTo>
                    <a:pt x="56909" y="248920"/>
                  </a:lnTo>
                  <a:lnTo>
                    <a:pt x="63453" y="242570"/>
                  </a:lnTo>
                  <a:lnTo>
                    <a:pt x="63945" y="242570"/>
                  </a:lnTo>
                  <a:lnTo>
                    <a:pt x="65034" y="241300"/>
                  </a:lnTo>
                  <a:lnTo>
                    <a:pt x="63453" y="241300"/>
                  </a:lnTo>
                  <a:lnTo>
                    <a:pt x="56909" y="234950"/>
                  </a:lnTo>
                  <a:lnTo>
                    <a:pt x="63453" y="228600"/>
                  </a:lnTo>
                  <a:lnTo>
                    <a:pt x="65036" y="228600"/>
                  </a:lnTo>
                  <a:lnTo>
                    <a:pt x="63945" y="227330"/>
                  </a:lnTo>
                  <a:lnTo>
                    <a:pt x="63453" y="227330"/>
                  </a:lnTo>
                  <a:lnTo>
                    <a:pt x="56909" y="220980"/>
                  </a:lnTo>
                  <a:lnTo>
                    <a:pt x="63453" y="214630"/>
                  </a:lnTo>
                  <a:lnTo>
                    <a:pt x="65036" y="214630"/>
                  </a:lnTo>
                  <a:lnTo>
                    <a:pt x="63945" y="213360"/>
                  </a:lnTo>
                  <a:lnTo>
                    <a:pt x="63453" y="213360"/>
                  </a:lnTo>
                  <a:lnTo>
                    <a:pt x="56909" y="207010"/>
                  </a:lnTo>
                  <a:close/>
                </a:path>
                <a:path w="366395" h="420370">
                  <a:moveTo>
                    <a:pt x="70992" y="207010"/>
                  </a:moveTo>
                  <a:lnTo>
                    <a:pt x="70490" y="207010"/>
                  </a:lnTo>
                  <a:lnTo>
                    <a:pt x="77023" y="213360"/>
                  </a:lnTo>
                  <a:lnTo>
                    <a:pt x="70490" y="220980"/>
                  </a:lnTo>
                  <a:lnTo>
                    <a:pt x="77023" y="227330"/>
                  </a:lnTo>
                  <a:lnTo>
                    <a:pt x="70490" y="234950"/>
                  </a:lnTo>
                  <a:lnTo>
                    <a:pt x="77023" y="242570"/>
                  </a:lnTo>
                  <a:lnTo>
                    <a:pt x="70490" y="248920"/>
                  </a:lnTo>
                  <a:lnTo>
                    <a:pt x="77023" y="256540"/>
                  </a:lnTo>
                  <a:lnTo>
                    <a:pt x="70490" y="262890"/>
                  </a:lnTo>
                  <a:lnTo>
                    <a:pt x="70992" y="262890"/>
                  </a:lnTo>
                  <a:lnTo>
                    <a:pt x="77526" y="256540"/>
                  </a:lnTo>
                  <a:lnTo>
                    <a:pt x="78018" y="256540"/>
                  </a:lnTo>
                  <a:lnTo>
                    <a:pt x="79109" y="255270"/>
                  </a:lnTo>
                  <a:lnTo>
                    <a:pt x="77526" y="255270"/>
                  </a:lnTo>
                  <a:lnTo>
                    <a:pt x="70982" y="248920"/>
                  </a:lnTo>
                  <a:lnTo>
                    <a:pt x="77526" y="242570"/>
                  </a:lnTo>
                  <a:lnTo>
                    <a:pt x="78018" y="242570"/>
                  </a:lnTo>
                  <a:lnTo>
                    <a:pt x="79109" y="241300"/>
                  </a:lnTo>
                  <a:lnTo>
                    <a:pt x="77526" y="241300"/>
                  </a:lnTo>
                  <a:lnTo>
                    <a:pt x="70982" y="234950"/>
                  </a:lnTo>
                  <a:lnTo>
                    <a:pt x="77526" y="228600"/>
                  </a:lnTo>
                  <a:lnTo>
                    <a:pt x="79109" y="228600"/>
                  </a:lnTo>
                  <a:lnTo>
                    <a:pt x="78018" y="227330"/>
                  </a:lnTo>
                  <a:lnTo>
                    <a:pt x="77526" y="227330"/>
                  </a:lnTo>
                  <a:lnTo>
                    <a:pt x="70982" y="220980"/>
                  </a:lnTo>
                  <a:lnTo>
                    <a:pt x="77526" y="214630"/>
                  </a:lnTo>
                  <a:lnTo>
                    <a:pt x="79109" y="214630"/>
                  </a:lnTo>
                  <a:lnTo>
                    <a:pt x="78018" y="213360"/>
                  </a:lnTo>
                  <a:lnTo>
                    <a:pt x="77526" y="213360"/>
                  </a:lnTo>
                  <a:lnTo>
                    <a:pt x="70992" y="207010"/>
                  </a:lnTo>
                  <a:close/>
                </a:path>
                <a:path w="366395" h="420370">
                  <a:moveTo>
                    <a:pt x="85065" y="207010"/>
                  </a:moveTo>
                  <a:lnTo>
                    <a:pt x="84594" y="207010"/>
                  </a:lnTo>
                  <a:lnTo>
                    <a:pt x="91096" y="213360"/>
                  </a:lnTo>
                  <a:lnTo>
                    <a:pt x="84562" y="220980"/>
                  </a:lnTo>
                  <a:lnTo>
                    <a:pt x="91096" y="227330"/>
                  </a:lnTo>
                  <a:lnTo>
                    <a:pt x="84562" y="234950"/>
                  </a:lnTo>
                  <a:lnTo>
                    <a:pt x="91096" y="242570"/>
                  </a:lnTo>
                  <a:lnTo>
                    <a:pt x="84562" y="248920"/>
                  </a:lnTo>
                  <a:lnTo>
                    <a:pt x="91096" y="256540"/>
                  </a:lnTo>
                  <a:lnTo>
                    <a:pt x="84562" y="262890"/>
                  </a:lnTo>
                  <a:lnTo>
                    <a:pt x="85065" y="262890"/>
                  </a:lnTo>
                  <a:lnTo>
                    <a:pt x="91599" y="256540"/>
                  </a:lnTo>
                  <a:lnTo>
                    <a:pt x="92091" y="256540"/>
                  </a:lnTo>
                  <a:lnTo>
                    <a:pt x="93182" y="255270"/>
                  </a:lnTo>
                  <a:lnTo>
                    <a:pt x="91599" y="255270"/>
                  </a:lnTo>
                  <a:lnTo>
                    <a:pt x="85065" y="248920"/>
                  </a:lnTo>
                  <a:lnTo>
                    <a:pt x="91599" y="242570"/>
                  </a:lnTo>
                  <a:lnTo>
                    <a:pt x="92091" y="242570"/>
                  </a:lnTo>
                  <a:lnTo>
                    <a:pt x="93182" y="241300"/>
                  </a:lnTo>
                  <a:lnTo>
                    <a:pt x="91599" y="241300"/>
                  </a:lnTo>
                  <a:lnTo>
                    <a:pt x="85055" y="234950"/>
                  </a:lnTo>
                  <a:lnTo>
                    <a:pt x="91599" y="228600"/>
                  </a:lnTo>
                  <a:lnTo>
                    <a:pt x="93182" y="228600"/>
                  </a:lnTo>
                  <a:lnTo>
                    <a:pt x="92091" y="227330"/>
                  </a:lnTo>
                  <a:lnTo>
                    <a:pt x="91599" y="227330"/>
                  </a:lnTo>
                  <a:lnTo>
                    <a:pt x="85055" y="220980"/>
                  </a:lnTo>
                  <a:lnTo>
                    <a:pt x="91599" y="214630"/>
                  </a:lnTo>
                  <a:lnTo>
                    <a:pt x="93182" y="214630"/>
                  </a:lnTo>
                  <a:lnTo>
                    <a:pt x="92091" y="213360"/>
                  </a:lnTo>
                  <a:lnTo>
                    <a:pt x="91599" y="213360"/>
                  </a:lnTo>
                  <a:lnTo>
                    <a:pt x="85065" y="207010"/>
                  </a:lnTo>
                  <a:close/>
                </a:path>
                <a:path w="366395" h="420370">
                  <a:moveTo>
                    <a:pt x="99127" y="207010"/>
                  </a:moveTo>
                  <a:lnTo>
                    <a:pt x="98635" y="207010"/>
                  </a:lnTo>
                  <a:lnTo>
                    <a:pt x="105169" y="213360"/>
                  </a:lnTo>
                  <a:lnTo>
                    <a:pt x="98635" y="220980"/>
                  </a:lnTo>
                  <a:lnTo>
                    <a:pt x="105169" y="227330"/>
                  </a:lnTo>
                  <a:lnTo>
                    <a:pt x="98635" y="234950"/>
                  </a:lnTo>
                  <a:lnTo>
                    <a:pt x="105169" y="242570"/>
                  </a:lnTo>
                  <a:lnTo>
                    <a:pt x="98635" y="248920"/>
                  </a:lnTo>
                  <a:lnTo>
                    <a:pt x="105169" y="256540"/>
                  </a:lnTo>
                  <a:lnTo>
                    <a:pt x="98635" y="262890"/>
                  </a:lnTo>
                  <a:lnTo>
                    <a:pt x="99127" y="262890"/>
                  </a:lnTo>
                  <a:lnTo>
                    <a:pt x="105672" y="256540"/>
                  </a:lnTo>
                  <a:lnTo>
                    <a:pt x="106164" y="256540"/>
                  </a:lnTo>
                  <a:lnTo>
                    <a:pt x="107255" y="255270"/>
                  </a:lnTo>
                  <a:lnTo>
                    <a:pt x="105672" y="255270"/>
                  </a:lnTo>
                  <a:lnTo>
                    <a:pt x="99127" y="248920"/>
                  </a:lnTo>
                  <a:lnTo>
                    <a:pt x="105672" y="242570"/>
                  </a:lnTo>
                  <a:lnTo>
                    <a:pt x="106164" y="242570"/>
                  </a:lnTo>
                  <a:lnTo>
                    <a:pt x="107255" y="241300"/>
                  </a:lnTo>
                  <a:lnTo>
                    <a:pt x="105672" y="241300"/>
                  </a:lnTo>
                  <a:lnTo>
                    <a:pt x="99127" y="234950"/>
                  </a:lnTo>
                  <a:lnTo>
                    <a:pt x="105672" y="228600"/>
                  </a:lnTo>
                  <a:lnTo>
                    <a:pt x="107255" y="228600"/>
                  </a:lnTo>
                  <a:lnTo>
                    <a:pt x="106164" y="227330"/>
                  </a:lnTo>
                  <a:lnTo>
                    <a:pt x="105672" y="227330"/>
                  </a:lnTo>
                  <a:lnTo>
                    <a:pt x="99127" y="220980"/>
                  </a:lnTo>
                  <a:lnTo>
                    <a:pt x="105672" y="214630"/>
                  </a:lnTo>
                  <a:lnTo>
                    <a:pt x="107255" y="214630"/>
                  </a:lnTo>
                  <a:lnTo>
                    <a:pt x="106164" y="213360"/>
                  </a:lnTo>
                  <a:lnTo>
                    <a:pt x="105672" y="213360"/>
                  </a:lnTo>
                  <a:lnTo>
                    <a:pt x="99127" y="207010"/>
                  </a:lnTo>
                  <a:close/>
                </a:path>
                <a:path w="366395" h="420370">
                  <a:moveTo>
                    <a:pt x="113200" y="207010"/>
                  </a:moveTo>
                  <a:lnTo>
                    <a:pt x="112708" y="207010"/>
                  </a:lnTo>
                  <a:lnTo>
                    <a:pt x="119242" y="213360"/>
                  </a:lnTo>
                  <a:lnTo>
                    <a:pt x="112708" y="220980"/>
                  </a:lnTo>
                  <a:lnTo>
                    <a:pt x="119242" y="227330"/>
                  </a:lnTo>
                  <a:lnTo>
                    <a:pt x="112708" y="234950"/>
                  </a:lnTo>
                  <a:lnTo>
                    <a:pt x="119242" y="242570"/>
                  </a:lnTo>
                  <a:lnTo>
                    <a:pt x="112708" y="248920"/>
                  </a:lnTo>
                  <a:lnTo>
                    <a:pt x="119242" y="256540"/>
                  </a:lnTo>
                  <a:lnTo>
                    <a:pt x="112708" y="262890"/>
                  </a:lnTo>
                  <a:lnTo>
                    <a:pt x="113200" y="262890"/>
                  </a:lnTo>
                  <a:lnTo>
                    <a:pt x="119745" y="256540"/>
                  </a:lnTo>
                  <a:lnTo>
                    <a:pt x="120237" y="256540"/>
                  </a:lnTo>
                  <a:lnTo>
                    <a:pt x="121327" y="255270"/>
                  </a:lnTo>
                  <a:lnTo>
                    <a:pt x="119745" y="255270"/>
                  </a:lnTo>
                  <a:lnTo>
                    <a:pt x="113200" y="248920"/>
                  </a:lnTo>
                  <a:lnTo>
                    <a:pt x="119745" y="242570"/>
                  </a:lnTo>
                  <a:lnTo>
                    <a:pt x="120237" y="242570"/>
                  </a:lnTo>
                  <a:lnTo>
                    <a:pt x="121327" y="241300"/>
                  </a:lnTo>
                  <a:lnTo>
                    <a:pt x="119745" y="241300"/>
                  </a:lnTo>
                  <a:lnTo>
                    <a:pt x="113200" y="234950"/>
                  </a:lnTo>
                  <a:lnTo>
                    <a:pt x="119745" y="228600"/>
                  </a:lnTo>
                  <a:lnTo>
                    <a:pt x="121327" y="228600"/>
                  </a:lnTo>
                  <a:lnTo>
                    <a:pt x="120237" y="227330"/>
                  </a:lnTo>
                  <a:lnTo>
                    <a:pt x="119745" y="227330"/>
                  </a:lnTo>
                  <a:lnTo>
                    <a:pt x="113200" y="220980"/>
                  </a:lnTo>
                  <a:lnTo>
                    <a:pt x="119745" y="214630"/>
                  </a:lnTo>
                  <a:lnTo>
                    <a:pt x="121327" y="214630"/>
                  </a:lnTo>
                  <a:lnTo>
                    <a:pt x="120237" y="213360"/>
                  </a:lnTo>
                  <a:lnTo>
                    <a:pt x="119745" y="213360"/>
                  </a:lnTo>
                  <a:lnTo>
                    <a:pt x="113200" y="207010"/>
                  </a:lnTo>
                  <a:close/>
                </a:path>
                <a:path w="366395" h="420370">
                  <a:moveTo>
                    <a:pt x="127273" y="207010"/>
                  </a:moveTo>
                  <a:lnTo>
                    <a:pt x="126781" y="207010"/>
                  </a:lnTo>
                  <a:lnTo>
                    <a:pt x="133315" y="213360"/>
                  </a:lnTo>
                  <a:lnTo>
                    <a:pt x="126781" y="220980"/>
                  </a:lnTo>
                  <a:lnTo>
                    <a:pt x="133315" y="227330"/>
                  </a:lnTo>
                  <a:lnTo>
                    <a:pt x="126781" y="234950"/>
                  </a:lnTo>
                  <a:lnTo>
                    <a:pt x="133315" y="242570"/>
                  </a:lnTo>
                  <a:lnTo>
                    <a:pt x="126781" y="248920"/>
                  </a:lnTo>
                  <a:lnTo>
                    <a:pt x="133315" y="256540"/>
                  </a:lnTo>
                  <a:lnTo>
                    <a:pt x="126781" y="262890"/>
                  </a:lnTo>
                  <a:lnTo>
                    <a:pt x="127273" y="262890"/>
                  </a:lnTo>
                  <a:lnTo>
                    <a:pt x="133817" y="256540"/>
                  </a:lnTo>
                  <a:lnTo>
                    <a:pt x="134310" y="256540"/>
                  </a:lnTo>
                  <a:lnTo>
                    <a:pt x="135400" y="255270"/>
                  </a:lnTo>
                  <a:lnTo>
                    <a:pt x="133817" y="255270"/>
                  </a:lnTo>
                  <a:lnTo>
                    <a:pt x="127273" y="248920"/>
                  </a:lnTo>
                  <a:lnTo>
                    <a:pt x="133817" y="242570"/>
                  </a:lnTo>
                  <a:lnTo>
                    <a:pt x="134310" y="242570"/>
                  </a:lnTo>
                  <a:lnTo>
                    <a:pt x="135400" y="241300"/>
                  </a:lnTo>
                  <a:lnTo>
                    <a:pt x="133817" y="241300"/>
                  </a:lnTo>
                  <a:lnTo>
                    <a:pt x="127273" y="234950"/>
                  </a:lnTo>
                  <a:lnTo>
                    <a:pt x="133817" y="228600"/>
                  </a:lnTo>
                  <a:lnTo>
                    <a:pt x="135400" y="228600"/>
                  </a:lnTo>
                  <a:lnTo>
                    <a:pt x="134310" y="227330"/>
                  </a:lnTo>
                  <a:lnTo>
                    <a:pt x="133817" y="227330"/>
                  </a:lnTo>
                  <a:lnTo>
                    <a:pt x="127273" y="220980"/>
                  </a:lnTo>
                  <a:lnTo>
                    <a:pt x="133817" y="214630"/>
                  </a:lnTo>
                  <a:lnTo>
                    <a:pt x="135400" y="214630"/>
                  </a:lnTo>
                  <a:lnTo>
                    <a:pt x="134310" y="213360"/>
                  </a:lnTo>
                  <a:lnTo>
                    <a:pt x="133817" y="213360"/>
                  </a:lnTo>
                  <a:lnTo>
                    <a:pt x="127273" y="207010"/>
                  </a:lnTo>
                  <a:close/>
                </a:path>
                <a:path w="366395" h="420370">
                  <a:moveTo>
                    <a:pt x="141346" y="207010"/>
                  </a:moveTo>
                  <a:lnTo>
                    <a:pt x="140854" y="207010"/>
                  </a:lnTo>
                  <a:lnTo>
                    <a:pt x="147388" y="213360"/>
                  </a:lnTo>
                  <a:lnTo>
                    <a:pt x="140854" y="220980"/>
                  </a:lnTo>
                  <a:lnTo>
                    <a:pt x="147388" y="227330"/>
                  </a:lnTo>
                  <a:lnTo>
                    <a:pt x="140854" y="234950"/>
                  </a:lnTo>
                  <a:lnTo>
                    <a:pt x="147388" y="242570"/>
                  </a:lnTo>
                  <a:lnTo>
                    <a:pt x="140854" y="248920"/>
                  </a:lnTo>
                  <a:lnTo>
                    <a:pt x="147388" y="256540"/>
                  </a:lnTo>
                  <a:lnTo>
                    <a:pt x="140854" y="262890"/>
                  </a:lnTo>
                  <a:lnTo>
                    <a:pt x="141346" y="262890"/>
                  </a:lnTo>
                  <a:lnTo>
                    <a:pt x="147890" y="256540"/>
                  </a:lnTo>
                  <a:lnTo>
                    <a:pt x="148382" y="256540"/>
                  </a:lnTo>
                  <a:lnTo>
                    <a:pt x="149471" y="255270"/>
                  </a:lnTo>
                  <a:lnTo>
                    <a:pt x="147890" y="255270"/>
                  </a:lnTo>
                  <a:lnTo>
                    <a:pt x="141346" y="248920"/>
                  </a:lnTo>
                  <a:lnTo>
                    <a:pt x="147890" y="242570"/>
                  </a:lnTo>
                  <a:lnTo>
                    <a:pt x="148382" y="242570"/>
                  </a:lnTo>
                  <a:lnTo>
                    <a:pt x="149471" y="241300"/>
                  </a:lnTo>
                  <a:lnTo>
                    <a:pt x="147890" y="241300"/>
                  </a:lnTo>
                  <a:lnTo>
                    <a:pt x="141346" y="234950"/>
                  </a:lnTo>
                  <a:lnTo>
                    <a:pt x="147880" y="228600"/>
                  </a:lnTo>
                  <a:lnTo>
                    <a:pt x="149471" y="228600"/>
                  </a:lnTo>
                  <a:lnTo>
                    <a:pt x="148382" y="227330"/>
                  </a:lnTo>
                  <a:lnTo>
                    <a:pt x="147890" y="227330"/>
                  </a:lnTo>
                  <a:lnTo>
                    <a:pt x="141346" y="220980"/>
                  </a:lnTo>
                  <a:lnTo>
                    <a:pt x="147880" y="214630"/>
                  </a:lnTo>
                  <a:lnTo>
                    <a:pt x="149471" y="214630"/>
                  </a:lnTo>
                  <a:lnTo>
                    <a:pt x="148382" y="213360"/>
                  </a:lnTo>
                  <a:lnTo>
                    <a:pt x="147890" y="213360"/>
                  </a:lnTo>
                  <a:lnTo>
                    <a:pt x="141346" y="207010"/>
                  </a:lnTo>
                  <a:close/>
                </a:path>
                <a:path w="366395" h="420370">
                  <a:moveTo>
                    <a:pt x="155419" y="207010"/>
                  </a:moveTo>
                  <a:lnTo>
                    <a:pt x="154916" y="207010"/>
                  </a:lnTo>
                  <a:lnTo>
                    <a:pt x="161461" y="213360"/>
                  </a:lnTo>
                  <a:lnTo>
                    <a:pt x="154916" y="220980"/>
                  </a:lnTo>
                  <a:lnTo>
                    <a:pt x="161461" y="227330"/>
                  </a:lnTo>
                  <a:lnTo>
                    <a:pt x="154916" y="234950"/>
                  </a:lnTo>
                  <a:lnTo>
                    <a:pt x="161461" y="242570"/>
                  </a:lnTo>
                  <a:lnTo>
                    <a:pt x="154916" y="248920"/>
                  </a:lnTo>
                  <a:lnTo>
                    <a:pt x="161461" y="256540"/>
                  </a:lnTo>
                  <a:lnTo>
                    <a:pt x="154927" y="262890"/>
                  </a:lnTo>
                  <a:lnTo>
                    <a:pt x="155419" y="262890"/>
                  </a:lnTo>
                  <a:lnTo>
                    <a:pt x="161963" y="256540"/>
                  </a:lnTo>
                  <a:lnTo>
                    <a:pt x="162455" y="256540"/>
                  </a:lnTo>
                  <a:lnTo>
                    <a:pt x="163544" y="255270"/>
                  </a:lnTo>
                  <a:lnTo>
                    <a:pt x="161953" y="255270"/>
                  </a:lnTo>
                  <a:lnTo>
                    <a:pt x="155419" y="248920"/>
                  </a:lnTo>
                  <a:lnTo>
                    <a:pt x="161953" y="242570"/>
                  </a:lnTo>
                  <a:lnTo>
                    <a:pt x="162455" y="242570"/>
                  </a:lnTo>
                  <a:lnTo>
                    <a:pt x="163544" y="241300"/>
                  </a:lnTo>
                  <a:lnTo>
                    <a:pt x="161953" y="241300"/>
                  </a:lnTo>
                  <a:lnTo>
                    <a:pt x="155419" y="234950"/>
                  </a:lnTo>
                  <a:lnTo>
                    <a:pt x="161953" y="228600"/>
                  </a:lnTo>
                  <a:lnTo>
                    <a:pt x="163544" y="228600"/>
                  </a:lnTo>
                  <a:lnTo>
                    <a:pt x="162455" y="227330"/>
                  </a:lnTo>
                  <a:lnTo>
                    <a:pt x="161953" y="227330"/>
                  </a:lnTo>
                  <a:lnTo>
                    <a:pt x="155419" y="220980"/>
                  </a:lnTo>
                  <a:lnTo>
                    <a:pt x="161953" y="214630"/>
                  </a:lnTo>
                  <a:lnTo>
                    <a:pt x="163544" y="214630"/>
                  </a:lnTo>
                  <a:lnTo>
                    <a:pt x="162455" y="213360"/>
                  </a:lnTo>
                  <a:lnTo>
                    <a:pt x="161953" y="213360"/>
                  </a:lnTo>
                  <a:lnTo>
                    <a:pt x="155419" y="207010"/>
                  </a:lnTo>
                  <a:close/>
                </a:path>
                <a:path w="366395" h="420370">
                  <a:moveTo>
                    <a:pt x="169492" y="207010"/>
                  </a:moveTo>
                  <a:lnTo>
                    <a:pt x="168989" y="207010"/>
                  </a:lnTo>
                  <a:lnTo>
                    <a:pt x="175533" y="213360"/>
                  </a:lnTo>
                  <a:lnTo>
                    <a:pt x="168989" y="220980"/>
                  </a:lnTo>
                  <a:lnTo>
                    <a:pt x="175533" y="227330"/>
                  </a:lnTo>
                  <a:lnTo>
                    <a:pt x="168989" y="234950"/>
                  </a:lnTo>
                  <a:lnTo>
                    <a:pt x="175533" y="242570"/>
                  </a:lnTo>
                  <a:lnTo>
                    <a:pt x="168989" y="248920"/>
                  </a:lnTo>
                  <a:lnTo>
                    <a:pt x="175533" y="256540"/>
                  </a:lnTo>
                  <a:lnTo>
                    <a:pt x="168989" y="262890"/>
                  </a:lnTo>
                  <a:lnTo>
                    <a:pt x="169492" y="262890"/>
                  </a:lnTo>
                  <a:lnTo>
                    <a:pt x="176036" y="256540"/>
                  </a:lnTo>
                  <a:lnTo>
                    <a:pt x="176528" y="256540"/>
                  </a:lnTo>
                  <a:lnTo>
                    <a:pt x="177617" y="255270"/>
                  </a:lnTo>
                  <a:lnTo>
                    <a:pt x="176026" y="255270"/>
                  </a:lnTo>
                  <a:lnTo>
                    <a:pt x="169492" y="248920"/>
                  </a:lnTo>
                  <a:lnTo>
                    <a:pt x="176026" y="242570"/>
                  </a:lnTo>
                  <a:lnTo>
                    <a:pt x="176528" y="242570"/>
                  </a:lnTo>
                  <a:lnTo>
                    <a:pt x="177617" y="241300"/>
                  </a:lnTo>
                  <a:lnTo>
                    <a:pt x="176026" y="241300"/>
                  </a:lnTo>
                  <a:lnTo>
                    <a:pt x="169492" y="234950"/>
                  </a:lnTo>
                  <a:lnTo>
                    <a:pt x="176026" y="228600"/>
                  </a:lnTo>
                  <a:lnTo>
                    <a:pt x="177617" y="228600"/>
                  </a:lnTo>
                  <a:lnTo>
                    <a:pt x="176528" y="227330"/>
                  </a:lnTo>
                  <a:lnTo>
                    <a:pt x="176026" y="227330"/>
                  </a:lnTo>
                  <a:lnTo>
                    <a:pt x="169492" y="220980"/>
                  </a:lnTo>
                  <a:lnTo>
                    <a:pt x="176026" y="214630"/>
                  </a:lnTo>
                  <a:lnTo>
                    <a:pt x="177617" y="214630"/>
                  </a:lnTo>
                  <a:lnTo>
                    <a:pt x="176528" y="213360"/>
                  </a:lnTo>
                  <a:lnTo>
                    <a:pt x="176026" y="213360"/>
                  </a:lnTo>
                  <a:lnTo>
                    <a:pt x="169492" y="207010"/>
                  </a:lnTo>
                  <a:close/>
                </a:path>
                <a:path w="366395" h="420370">
                  <a:moveTo>
                    <a:pt x="183565" y="207010"/>
                  </a:moveTo>
                  <a:lnTo>
                    <a:pt x="183062" y="207010"/>
                  </a:lnTo>
                  <a:lnTo>
                    <a:pt x="189606" y="213360"/>
                  </a:lnTo>
                  <a:lnTo>
                    <a:pt x="183062" y="220980"/>
                  </a:lnTo>
                  <a:lnTo>
                    <a:pt x="189606" y="227330"/>
                  </a:lnTo>
                  <a:lnTo>
                    <a:pt x="183062" y="234950"/>
                  </a:lnTo>
                  <a:lnTo>
                    <a:pt x="189606" y="242570"/>
                  </a:lnTo>
                  <a:lnTo>
                    <a:pt x="183062" y="248920"/>
                  </a:lnTo>
                  <a:lnTo>
                    <a:pt x="189606" y="256540"/>
                  </a:lnTo>
                  <a:lnTo>
                    <a:pt x="183062" y="262890"/>
                  </a:lnTo>
                  <a:lnTo>
                    <a:pt x="183565" y="262890"/>
                  </a:lnTo>
                  <a:lnTo>
                    <a:pt x="190098" y="256540"/>
                  </a:lnTo>
                  <a:lnTo>
                    <a:pt x="190601" y="256540"/>
                  </a:lnTo>
                  <a:lnTo>
                    <a:pt x="191690" y="255270"/>
                  </a:lnTo>
                  <a:lnTo>
                    <a:pt x="190098" y="255270"/>
                  </a:lnTo>
                  <a:lnTo>
                    <a:pt x="183565" y="248920"/>
                  </a:lnTo>
                  <a:lnTo>
                    <a:pt x="190098" y="242570"/>
                  </a:lnTo>
                  <a:lnTo>
                    <a:pt x="190601" y="242570"/>
                  </a:lnTo>
                  <a:lnTo>
                    <a:pt x="191690" y="241300"/>
                  </a:lnTo>
                  <a:lnTo>
                    <a:pt x="190098" y="241300"/>
                  </a:lnTo>
                  <a:lnTo>
                    <a:pt x="183565" y="234950"/>
                  </a:lnTo>
                  <a:lnTo>
                    <a:pt x="190098" y="228600"/>
                  </a:lnTo>
                  <a:lnTo>
                    <a:pt x="191690" y="228600"/>
                  </a:lnTo>
                  <a:lnTo>
                    <a:pt x="190601" y="227330"/>
                  </a:lnTo>
                  <a:lnTo>
                    <a:pt x="190098" y="227330"/>
                  </a:lnTo>
                  <a:lnTo>
                    <a:pt x="183565" y="220980"/>
                  </a:lnTo>
                  <a:lnTo>
                    <a:pt x="190098" y="214630"/>
                  </a:lnTo>
                  <a:lnTo>
                    <a:pt x="191690" y="214630"/>
                  </a:lnTo>
                  <a:lnTo>
                    <a:pt x="190601" y="213360"/>
                  </a:lnTo>
                  <a:lnTo>
                    <a:pt x="190098" y="213360"/>
                  </a:lnTo>
                  <a:lnTo>
                    <a:pt x="183565" y="207010"/>
                  </a:lnTo>
                  <a:close/>
                </a:path>
                <a:path w="366395" h="420370">
                  <a:moveTo>
                    <a:pt x="197637" y="207010"/>
                  </a:moveTo>
                  <a:lnTo>
                    <a:pt x="197135" y="207010"/>
                  </a:lnTo>
                  <a:lnTo>
                    <a:pt x="203679" y="213360"/>
                  </a:lnTo>
                  <a:lnTo>
                    <a:pt x="197135" y="220980"/>
                  </a:lnTo>
                  <a:lnTo>
                    <a:pt x="203679" y="227330"/>
                  </a:lnTo>
                  <a:lnTo>
                    <a:pt x="197135" y="234950"/>
                  </a:lnTo>
                  <a:lnTo>
                    <a:pt x="203679" y="242570"/>
                  </a:lnTo>
                  <a:lnTo>
                    <a:pt x="197135" y="248920"/>
                  </a:lnTo>
                  <a:lnTo>
                    <a:pt x="203679" y="256540"/>
                  </a:lnTo>
                  <a:lnTo>
                    <a:pt x="197135" y="262890"/>
                  </a:lnTo>
                  <a:lnTo>
                    <a:pt x="197637" y="262890"/>
                  </a:lnTo>
                  <a:lnTo>
                    <a:pt x="204171" y="256540"/>
                  </a:lnTo>
                  <a:lnTo>
                    <a:pt x="204674" y="256540"/>
                  </a:lnTo>
                  <a:lnTo>
                    <a:pt x="205763" y="255270"/>
                  </a:lnTo>
                  <a:lnTo>
                    <a:pt x="204171" y="255270"/>
                  </a:lnTo>
                  <a:lnTo>
                    <a:pt x="197637" y="248920"/>
                  </a:lnTo>
                  <a:lnTo>
                    <a:pt x="204171" y="242570"/>
                  </a:lnTo>
                  <a:lnTo>
                    <a:pt x="204674" y="242570"/>
                  </a:lnTo>
                  <a:lnTo>
                    <a:pt x="205763" y="241300"/>
                  </a:lnTo>
                  <a:lnTo>
                    <a:pt x="204171" y="241300"/>
                  </a:lnTo>
                  <a:lnTo>
                    <a:pt x="197637" y="234950"/>
                  </a:lnTo>
                  <a:lnTo>
                    <a:pt x="204171" y="228600"/>
                  </a:lnTo>
                  <a:lnTo>
                    <a:pt x="205763" y="228600"/>
                  </a:lnTo>
                  <a:lnTo>
                    <a:pt x="204674" y="227330"/>
                  </a:lnTo>
                  <a:lnTo>
                    <a:pt x="204171" y="227330"/>
                  </a:lnTo>
                  <a:lnTo>
                    <a:pt x="197637" y="220980"/>
                  </a:lnTo>
                  <a:lnTo>
                    <a:pt x="204171" y="214630"/>
                  </a:lnTo>
                  <a:lnTo>
                    <a:pt x="205763" y="214630"/>
                  </a:lnTo>
                  <a:lnTo>
                    <a:pt x="204674" y="213360"/>
                  </a:lnTo>
                  <a:lnTo>
                    <a:pt x="204171" y="213360"/>
                  </a:lnTo>
                  <a:lnTo>
                    <a:pt x="197637" y="207010"/>
                  </a:lnTo>
                  <a:close/>
                </a:path>
                <a:path w="366395" h="420370">
                  <a:moveTo>
                    <a:pt x="211710" y="207010"/>
                  </a:moveTo>
                  <a:lnTo>
                    <a:pt x="211208" y="207010"/>
                  </a:lnTo>
                  <a:lnTo>
                    <a:pt x="217742" y="213360"/>
                  </a:lnTo>
                  <a:lnTo>
                    <a:pt x="211208" y="220980"/>
                  </a:lnTo>
                  <a:lnTo>
                    <a:pt x="217752" y="227330"/>
                  </a:lnTo>
                  <a:lnTo>
                    <a:pt x="211208" y="234950"/>
                  </a:lnTo>
                  <a:lnTo>
                    <a:pt x="217752" y="242570"/>
                  </a:lnTo>
                  <a:lnTo>
                    <a:pt x="211208" y="248920"/>
                  </a:lnTo>
                  <a:lnTo>
                    <a:pt x="217752" y="256540"/>
                  </a:lnTo>
                  <a:lnTo>
                    <a:pt x="211208" y="262890"/>
                  </a:lnTo>
                  <a:lnTo>
                    <a:pt x="211710" y="262890"/>
                  </a:lnTo>
                  <a:lnTo>
                    <a:pt x="218244" y="256540"/>
                  </a:lnTo>
                  <a:lnTo>
                    <a:pt x="218747" y="256540"/>
                  </a:lnTo>
                  <a:lnTo>
                    <a:pt x="219836" y="255270"/>
                  </a:lnTo>
                  <a:lnTo>
                    <a:pt x="218244" y="255270"/>
                  </a:lnTo>
                  <a:lnTo>
                    <a:pt x="211710" y="248920"/>
                  </a:lnTo>
                  <a:lnTo>
                    <a:pt x="218244" y="242570"/>
                  </a:lnTo>
                  <a:lnTo>
                    <a:pt x="218747" y="242570"/>
                  </a:lnTo>
                  <a:lnTo>
                    <a:pt x="219836" y="241300"/>
                  </a:lnTo>
                  <a:lnTo>
                    <a:pt x="218244" y="241300"/>
                  </a:lnTo>
                  <a:lnTo>
                    <a:pt x="211710" y="234950"/>
                  </a:lnTo>
                  <a:lnTo>
                    <a:pt x="218244" y="228600"/>
                  </a:lnTo>
                  <a:lnTo>
                    <a:pt x="219836" y="228600"/>
                  </a:lnTo>
                  <a:lnTo>
                    <a:pt x="218747" y="227330"/>
                  </a:lnTo>
                  <a:lnTo>
                    <a:pt x="218244" y="227330"/>
                  </a:lnTo>
                  <a:lnTo>
                    <a:pt x="211710" y="220980"/>
                  </a:lnTo>
                  <a:lnTo>
                    <a:pt x="218244" y="214630"/>
                  </a:lnTo>
                  <a:lnTo>
                    <a:pt x="219836" y="214630"/>
                  </a:lnTo>
                  <a:lnTo>
                    <a:pt x="218747" y="213360"/>
                  </a:lnTo>
                  <a:lnTo>
                    <a:pt x="218244" y="213360"/>
                  </a:lnTo>
                  <a:lnTo>
                    <a:pt x="211710" y="207010"/>
                  </a:lnTo>
                  <a:close/>
                </a:path>
                <a:path w="366395" h="420370">
                  <a:moveTo>
                    <a:pt x="225773" y="207010"/>
                  </a:moveTo>
                  <a:lnTo>
                    <a:pt x="225281" y="207010"/>
                  </a:lnTo>
                  <a:lnTo>
                    <a:pt x="231814" y="213360"/>
                  </a:lnTo>
                  <a:lnTo>
                    <a:pt x="225281" y="220980"/>
                  </a:lnTo>
                  <a:lnTo>
                    <a:pt x="231814" y="227330"/>
                  </a:lnTo>
                  <a:lnTo>
                    <a:pt x="225281" y="234950"/>
                  </a:lnTo>
                  <a:lnTo>
                    <a:pt x="231814" y="242570"/>
                  </a:lnTo>
                  <a:lnTo>
                    <a:pt x="225281" y="248920"/>
                  </a:lnTo>
                  <a:lnTo>
                    <a:pt x="231825" y="256540"/>
                  </a:lnTo>
                  <a:lnTo>
                    <a:pt x="225281" y="262890"/>
                  </a:lnTo>
                  <a:lnTo>
                    <a:pt x="225783" y="262890"/>
                  </a:lnTo>
                  <a:lnTo>
                    <a:pt x="232317" y="256540"/>
                  </a:lnTo>
                  <a:lnTo>
                    <a:pt x="232820" y="256540"/>
                  </a:lnTo>
                  <a:lnTo>
                    <a:pt x="233909" y="255270"/>
                  </a:lnTo>
                  <a:lnTo>
                    <a:pt x="232317" y="255270"/>
                  </a:lnTo>
                  <a:lnTo>
                    <a:pt x="225783" y="248920"/>
                  </a:lnTo>
                  <a:lnTo>
                    <a:pt x="232317" y="242570"/>
                  </a:lnTo>
                  <a:lnTo>
                    <a:pt x="232820" y="242570"/>
                  </a:lnTo>
                  <a:lnTo>
                    <a:pt x="233909" y="241300"/>
                  </a:lnTo>
                  <a:lnTo>
                    <a:pt x="232317" y="241300"/>
                  </a:lnTo>
                  <a:lnTo>
                    <a:pt x="225783" y="234950"/>
                  </a:lnTo>
                  <a:lnTo>
                    <a:pt x="232317" y="228600"/>
                  </a:lnTo>
                  <a:lnTo>
                    <a:pt x="233900" y="228600"/>
                  </a:lnTo>
                  <a:lnTo>
                    <a:pt x="232809" y="227330"/>
                  </a:lnTo>
                  <a:lnTo>
                    <a:pt x="232317" y="227330"/>
                  </a:lnTo>
                  <a:lnTo>
                    <a:pt x="225783" y="220980"/>
                  </a:lnTo>
                  <a:lnTo>
                    <a:pt x="232317" y="214630"/>
                  </a:lnTo>
                  <a:lnTo>
                    <a:pt x="233909" y="214630"/>
                  </a:lnTo>
                  <a:lnTo>
                    <a:pt x="232820" y="213360"/>
                  </a:lnTo>
                  <a:lnTo>
                    <a:pt x="232317" y="213360"/>
                  </a:lnTo>
                  <a:lnTo>
                    <a:pt x="225773" y="207010"/>
                  </a:lnTo>
                  <a:close/>
                </a:path>
                <a:path w="366395" h="420370">
                  <a:moveTo>
                    <a:pt x="232820" y="256540"/>
                  </a:moveTo>
                  <a:lnTo>
                    <a:pt x="232317" y="256540"/>
                  </a:lnTo>
                  <a:lnTo>
                    <a:pt x="238851" y="262890"/>
                  </a:lnTo>
                  <a:lnTo>
                    <a:pt x="239353" y="262890"/>
                  </a:lnTo>
                  <a:lnTo>
                    <a:pt x="232820" y="256540"/>
                  </a:lnTo>
                  <a:close/>
                </a:path>
                <a:path w="366395" h="420370">
                  <a:moveTo>
                    <a:pt x="253929" y="207010"/>
                  </a:moveTo>
                  <a:lnTo>
                    <a:pt x="253426" y="207010"/>
                  </a:lnTo>
                  <a:lnTo>
                    <a:pt x="259960" y="213360"/>
                  </a:lnTo>
                  <a:lnTo>
                    <a:pt x="253510" y="219710"/>
                  </a:lnTo>
                  <a:lnTo>
                    <a:pt x="253426" y="220980"/>
                  </a:lnTo>
                  <a:lnTo>
                    <a:pt x="259960" y="227330"/>
                  </a:lnTo>
                  <a:lnTo>
                    <a:pt x="253521" y="234950"/>
                  </a:lnTo>
                  <a:lnTo>
                    <a:pt x="259960" y="242570"/>
                  </a:lnTo>
                  <a:lnTo>
                    <a:pt x="253426" y="248920"/>
                  </a:lnTo>
                  <a:lnTo>
                    <a:pt x="259960" y="256540"/>
                  </a:lnTo>
                  <a:lnTo>
                    <a:pt x="253426" y="262890"/>
                  </a:lnTo>
                  <a:lnTo>
                    <a:pt x="253929" y="262890"/>
                  </a:lnTo>
                  <a:lnTo>
                    <a:pt x="260463" y="256540"/>
                  </a:lnTo>
                  <a:lnTo>
                    <a:pt x="260965" y="256540"/>
                  </a:lnTo>
                  <a:lnTo>
                    <a:pt x="262054" y="255270"/>
                  </a:lnTo>
                  <a:lnTo>
                    <a:pt x="260463" y="255270"/>
                  </a:lnTo>
                  <a:lnTo>
                    <a:pt x="253929" y="248920"/>
                  </a:lnTo>
                  <a:lnTo>
                    <a:pt x="260463" y="242570"/>
                  </a:lnTo>
                  <a:lnTo>
                    <a:pt x="260955" y="242570"/>
                  </a:lnTo>
                  <a:lnTo>
                    <a:pt x="262046" y="241300"/>
                  </a:lnTo>
                  <a:lnTo>
                    <a:pt x="260463" y="241300"/>
                  </a:lnTo>
                  <a:lnTo>
                    <a:pt x="253929" y="234950"/>
                  </a:lnTo>
                  <a:lnTo>
                    <a:pt x="260463" y="228600"/>
                  </a:lnTo>
                  <a:lnTo>
                    <a:pt x="262046" y="228600"/>
                  </a:lnTo>
                  <a:lnTo>
                    <a:pt x="260955" y="227330"/>
                  </a:lnTo>
                  <a:lnTo>
                    <a:pt x="260463" y="227330"/>
                  </a:lnTo>
                  <a:lnTo>
                    <a:pt x="253929" y="220980"/>
                  </a:lnTo>
                  <a:lnTo>
                    <a:pt x="260463" y="214630"/>
                  </a:lnTo>
                  <a:lnTo>
                    <a:pt x="262054" y="214630"/>
                  </a:lnTo>
                  <a:lnTo>
                    <a:pt x="260965" y="213360"/>
                  </a:lnTo>
                  <a:lnTo>
                    <a:pt x="260463" y="213360"/>
                  </a:lnTo>
                  <a:lnTo>
                    <a:pt x="253929" y="207010"/>
                  </a:lnTo>
                  <a:close/>
                </a:path>
                <a:path w="366395" h="420370">
                  <a:moveTo>
                    <a:pt x="267991" y="207010"/>
                  </a:moveTo>
                  <a:lnTo>
                    <a:pt x="267499" y="207010"/>
                  </a:lnTo>
                  <a:lnTo>
                    <a:pt x="274033" y="213360"/>
                  </a:lnTo>
                  <a:lnTo>
                    <a:pt x="267499" y="220980"/>
                  </a:lnTo>
                  <a:lnTo>
                    <a:pt x="274033" y="227330"/>
                  </a:lnTo>
                  <a:lnTo>
                    <a:pt x="267499" y="234950"/>
                  </a:lnTo>
                  <a:lnTo>
                    <a:pt x="274033" y="242570"/>
                  </a:lnTo>
                  <a:lnTo>
                    <a:pt x="267499" y="248920"/>
                  </a:lnTo>
                  <a:lnTo>
                    <a:pt x="274033" y="256540"/>
                  </a:lnTo>
                  <a:lnTo>
                    <a:pt x="267499" y="262890"/>
                  </a:lnTo>
                  <a:lnTo>
                    <a:pt x="268002" y="262890"/>
                  </a:lnTo>
                  <a:lnTo>
                    <a:pt x="274536" y="256540"/>
                  </a:lnTo>
                  <a:lnTo>
                    <a:pt x="275028" y="256540"/>
                  </a:lnTo>
                  <a:lnTo>
                    <a:pt x="276118" y="255270"/>
                  </a:lnTo>
                  <a:lnTo>
                    <a:pt x="274536" y="255270"/>
                  </a:lnTo>
                  <a:lnTo>
                    <a:pt x="267991" y="248920"/>
                  </a:lnTo>
                  <a:lnTo>
                    <a:pt x="274536" y="242570"/>
                  </a:lnTo>
                  <a:lnTo>
                    <a:pt x="275028" y="242570"/>
                  </a:lnTo>
                  <a:lnTo>
                    <a:pt x="276118" y="241300"/>
                  </a:lnTo>
                  <a:lnTo>
                    <a:pt x="274536" y="241300"/>
                  </a:lnTo>
                  <a:lnTo>
                    <a:pt x="267991" y="234950"/>
                  </a:lnTo>
                  <a:lnTo>
                    <a:pt x="274536" y="228600"/>
                  </a:lnTo>
                  <a:lnTo>
                    <a:pt x="276118" y="228600"/>
                  </a:lnTo>
                  <a:lnTo>
                    <a:pt x="275028" y="227330"/>
                  </a:lnTo>
                  <a:lnTo>
                    <a:pt x="274536" y="227330"/>
                  </a:lnTo>
                  <a:lnTo>
                    <a:pt x="268002" y="220980"/>
                  </a:lnTo>
                  <a:lnTo>
                    <a:pt x="274536" y="214630"/>
                  </a:lnTo>
                  <a:lnTo>
                    <a:pt x="276118" y="214630"/>
                  </a:lnTo>
                  <a:lnTo>
                    <a:pt x="275028" y="213360"/>
                  </a:lnTo>
                  <a:lnTo>
                    <a:pt x="274536" y="213360"/>
                  </a:lnTo>
                  <a:lnTo>
                    <a:pt x="267991" y="207010"/>
                  </a:lnTo>
                  <a:close/>
                </a:path>
                <a:path w="366395" h="420370">
                  <a:moveTo>
                    <a:pt x="282064" y="207010"/>
                  </a:moveTo>
                  <a:lnTo>
                    <a:pt x="281572" y="207010"/>
                  </a:lnTo>
                  <a:lnTo>
                    <a:pt x="288106" y="213360"/>
                  </a:lnTo>
                  <a:lnTo>
                    <a:pt x="281572" y="220980"/>
                  </a:lnTo>
                  <a:lnTo>
                    <a:pt x="288106" y="227330"/>
                  </a:lnTo>
                  <a:lnTo>
                    <a:pt x="281572" y="234950"/>
                  </a:lnTo>
                  <a:lnTo>
                    <a:pt x="288106" y="242570"/>
                  </a:lnTo>
                  <a:lnTo>
                    <a:pt x="281572" y="248920"/>
                  </a:lnTo>
                  <a:lnTo>
                    <a:pt x="288106" y="256540"/>
                  </a:lnTo>
                  <a:lnTo>
                    <a:pt x="281572" y="262890"/>
                  </a:lnTo>
                  <a:lnTo>
                    <a:pt x="282075" y="262890"/>
                  </a:lnTo>
                  <a:lnTo>
                    <a:pt x="288609" y="256540"/>
                  </a:lnTo>
                  <a:lnTo>
                    <a:pt x="289101" y="256540"/>
                  </a:lnTo>
                  <a:lnTo>
                    <a:pt x="290191" y="255270"/>
                  </a:lnTo>
                  <a:lnTo>
                    <a:pt x="288609" y="255270"/>
                  </a:lnTo>
                  <a:lnTo>
                    <a:pt x="282064" y="248920"/>
                  </a:lnTo>
                  <a:lnTo>
                    <a:pt x="288609" y="242570"/>
                  </a:lnTo>
                  <a:lnTo>
                    <a:pt x="289101" y="242570"/>
                  </a:lnTo>
                  <a:lnTo>
                    <a:pt x="290191" y="241300"/>
                  </a:lnTo>
                  <a:lnTo>
                    <a:pt x="288609" y="241300"/>
                  </a:lnTo>
                  <a:lnTo>
                    <a:pt x="282064" y="234950"/>
                  </a:lnTo>
                  <a:lnTo>
                    <a:pt x="288609" y="228600"/>
                  </a:lnTo>
                  <a:lnTo>
                    <a:pt x="290191" y="228600"/>
                  </a:lnTo>
                  <a:lnTo>
                    <a:pt x="289101" y="227330"/>
                  </a:lnTo>
                  <a:lnTo>
                    <a:pt x="288609" y="227330"/>
                  </a:lnTo>
                  <a:lnTo>
                    <a:pt x="282064" y="220980"/>
                  </a:lnTo>
                  <a:lnTo>
                    <a:pt x="288609" y="214630"/>
                  </a:lnTo>
                  <a:lnTo>
                    <a:pt x="290191" y="214630"/>
                  </a:lnTo>
                  <a:lnTo>
                    <a:pt x="289101" y="213360"/>
                  </a:lnTo>
                  <a:lnTo>
                    <a:pt x="288609" y="213360"/>
                  </a:lnTo>
                  <a:lnTo>
                    <a:pt x="282064" y="207010"/>
                  </a:lnTo>
                  <a:close/>
                </a:path>
                <a:path w="366395" h="420370">
                  <a:moveTo>
                    <a:pt x="296137" y="207010"/>
                  </a:moveTo>
                  <a:lnTo>
                    <a:pt x="295645" y="207010"/>
                  </a:lnTo>
                  <a:lnTo>
                    <a:pt x="302179" y="213360"/>
                  </a:lnTo>
                  <a:lnTo>
                    <a:pt x="295645" y="220980"/>
                  </a:lnTo>
                  <a:lnTo>
                    <a:pt x="302179" y="227330"/>
                  </a:lnTo>
                  <a:lnTo>
                    <a:pt x="295645" y="234950"/>
                  </a:lnTo>
                  <a:lnTo>
                    <a:pt x="302179" y="242570"/>
                  </a:lnTo>
                  <a:lnTo>
                    <a:pt x="295645" y="248920"/>
                  </a:lnTo>
                  <a:lnTo>
                    <a:pt x="302179" y="256540"/>
                  </a:lnTo>
                  <a:lnTo>
                    <a:pt x="295645" y="262890"/>
                  </a:lnTo>
                  <a:lnTo>
                    <a:pt x="296137" y="262890"/>
                  </a:lnTo>
                  <a:lnTo>
                    <a:pt x="302681" y="256540"/>
                  </a:lnTo>
                  <a:lnTo>
                    <a:pt x="303174" y="256540"/>
                  </a:lnTo>
                  <a:lnTo>
                    <a:pt x="304264" y="255270"/>
                  </a:lnTo>
                  <a:lnTo>
                    <a:pt x="302681" y="255270"/>
                  </a:lnTo>
                  <a:lnTo>
                    <a:pt x="296137" y="248920"/>
                  </a:lnTo>
                  <a:lnTo>
                    <a:pt x="302681" y="242570"/>
                  </a:lnTo>
                  <a:lnTo>
                    <a:pt x="303174" y="242570"/>
                  </a:lnTo>
                  <a:lnTo>
                    <a:pt x="304264" y="241300"/>
                  </a:lnTo>
                  <a:lnTo>
                    <a:pt x="302681" y="241300"/>
                  </a:lnTo>
                  <a:lnTo>
                    <a:pt x="296137" y="234950"/>
                  </a:lnTo>
                  <a:lnTo>
                    <a:pt x="302681" y="228600"/>
                  </a:lnTo>
                  <a:lnTo>
                    <a:pt x="304264" y="228600"/>
                  </a:lnTo>
                  <a:lnTo>
                    <a:pt x="303174" y="227330"/>
                  </a:lnTo>
                  <a:lnTo>
                    <a:pt x="302681" y="227330"/>
                  </a:lnTo>
                  <a:lnTo>
                    <a:pt x="296137" y="220980"/>
                  </a:lnTo>
                  <a:lnTo>
                    <a:pt x="302681" y="214630"/>
                  </a:lnTo>
                  <a:lnTo>
                    <a:pt x="304264" y="214630"/>
                  </a:lnTo>
                  <a:lnTo>
                    <a:pt x="303174" y="213360"/>
                  </a:lnTo>
                  <a:lnTo>
                    <a:pt x="302681" y="213360"/>
                  </a:lnTo>
                  <a:lnTo>
                    <a:pt x="296137" y="207010"/>
                  </a:lnTo>
                  <a:close/>
                </a:path>
                <a:path w="366395" h="420370">
                  <a:moveTo>
                    <a:pt x="310210" y="207010"/>
                  </a:moveTo>
                  <a:lnTo>
                    <a:pt x="309718" y="207010"/>
                  </a:lnTo>
                  <a:lnTo>
                    <a:pt x="316252" y="213360"/>
                  </a:lnTo>
                  <a:lnTo>
                    <a:pt x="309718" y="220980"/>
                  </a:lnTo>
                  <a:lnTo>
                    <a:pt x="316252" y="227330"/>
                  </a:lnTo>
                  <a:lnTo>
                    <a:pt x="309718" y="234950"/>
                  </a:lnTo>
                  <a:lnTo>
                    <a:pt x="316252" y="242570"/>
                  </a:lnTo>
                  <a:lnTo>
                    <a:pt x="309718" y="248920"/>
                  </a:lnTo>
                  <a:lnTo>
                    <a:pt x="316252" y="256540"/>
                  </a:lnTo>
                  <a:lnTo>
                    <a:pt x="309718" y="262890"/>
                  </a:lnTo>
                  <a:lnTo>
                    <a:pt x="310210" y="262890"/>
                  </a:lnTo>
                  <a:lnTo>
                    <a:pt x="316754" y="256540"/>
                  </a:lnTo>
                  <a:lnTo>
                    <a:pt x="317246" y="256540"/>
                  </a:lnTo>
                  <a:lnTo>
                    <a:pt x="318337" y="255270"/>
                  </a:lnTo>
                  <a:lnTo>
                    <a:pt x="316754" y="255270"/>
                  </a:lnTo>
                  <a:lnTo>
                    <a:pt x="310210" y="248920"/>
                  </a:lnTo>
                  <a:lnTo>
                    <a:pt x="316754" y="242570"/>
                  </a:lnTo>
                  <a:lnTo>
                    <a:pt x="317246" y="242570"/>
                  </a:lnTo>
                  <a:lnTo>
                    <a:pt x="318337" y="241300"/>
                  </a:lnTo>
                  <a:lnTo>
                    <a:pt x="316754" y="241300"/>
                  </a:lnTo>
                  <a:lnTo>
                    <a:pt x="310210" y="234950"/>
                  </a:lnTo>
                  <a:lnTo>
                    <a:pt x="316754" y="228600"/>
                  </a:lnTo>
                  <a:lnTo>
                    <a:pt x="318337" y="228600"/>
                  </a:lnTo>
                  <a:lnTo>
                    <a:pt x="317246" y="227330"/>
                  </a:lnTo>
                  <a:lnTo>
                    <a:pt x="316754" y="227330"/>
                  </a:lnTo>
                  <a:lnTo>
                    <a:pt x="310210" y="220980"/>
                  </a:lnTo>
                  <a:lnTo>
                    <a:pt x="316754" y="214630"/>
                  </a:lnTo>
                  <a:lnTo>
                    <a:pt x="318337" y="214630"/>
                  </a:lnTo>
                  <a:lnTo>
                    <a:pt x="317246" y="213360"/>
                  </a:lnTo>
                  <a:lnTo>
                    <a:pt x="316754" y="213360"/>
                  </a:lnTo>
                  <a:lnTo>
                    <a:pt x="310210" y="207010"/>
                  </a:lnTo>
                  <a:close/>
                </a:path>
                <a:path w="366395" h="420370">
                  <a:moveTo>
                    <a:pt x="324283" y="207010"/>
                  </a:moveTo>
                  <a:lnTo>
                    <a:pt x="323791" y="207010"/>
                  </a:lnTo>
                  <a:lnTo>
                    <a:pt x="330325" y="213360"/>
                  </a:lnTo>
                  <a:lnTo>
                    <a:pt x="323791" y="220980"/>
                  </a:lnTo>
                  <a:lnTo>
                    <a:pt x="330325" y="227330"/>
                  </a:lnTo>
                  <a:lnTo>
                    <a:pt x="323791" y="234950"/>
                  </a:lnTo>
                  <a:lnTo>
                    <a:pt x="330325" y="242570"/>
                  </a:lnTo>
                  <a:lnTo>
                    <a:pt x="323791" y="248920"/>
                  </a:lnTo>
                  <a:lnTo>
                    <a:pt x="330325" y="256540"/>
                  </a:lnTo>
                  <a:lnTo>
                    <a:pt x="323791" y="262890"/>
                  </a:lnTo>
                  <a:lnTo>
                    <a:pt x="324283" y="262890"/>
                  </a:lnTo>
                  <a:lnTo>
                    <a:pt x="330827" y="256540"/>
                  </a:lnTo>
                  <a:lnTo>
                    <a:pt x="331319" y="256540"/>
                  </a:lnTo>
                  <a:lnTo>
                    <a:pt x="332408" y="255270"/>
                  </a:lnTo>
                  <a:lnTo>
                    <a:pt x="330817" y="255270"/>
                  </a:lnTo>
                  <a:lnTo>
                    <a:pt x="324283" y="248920"/>
                  </a:lnTo>
                  <a:lnTo>
                    <a:pt x="330827" y="242570"/>
                  </a:lnTo>
                  <a:lnTo>
                    <a:pt x="331319" y="242570"/>
                  </a:lnTo>
                  <a:lnTo>
                    <a:pt x="332408" y="241300"/>
                  </a:lnTo>
                  <a:lnTo>
                    <a:pt x="330827" y="241300"/>
                  </a:lnTo>
                  <a:lnTo>
                    <a:pt x="324283" y="234950"/>
                  </a:lnTo>
                  <a:lnTo>
                    <a:pt x="330827" y="228600"/>
                  </a:lnTo>
                  <a:lnTo>
                    <a:pt x="332408" y="228600"/>
                  </a:lnTo>
                  <a:lnTo>
                    <a:pt x="331319" y="227330"/>
                  </a:lnTo>
                  <a:lnTo>
                    <a:pt x="330827" y="227330"/>
                  </a:lnTo>
                  <a:lnTo>
                    <a:pt x="324283" y="220980"/>
                  </a:lnTo>
                  <a:lnTo>
                    <a:pt x="330827" y="214630"/>
                  </a:lnTo>
                  <a:lnTo>
                    <a:pt x="332408" y="214630"/>
                  </a:lnTo>
                  <a:lnTo>
                    <a:pt x="331319" y="213360"/>
                  </a:lnTo>
                  <a:lnTo>
                    <a:pt x="330827" y="213360"/>
                  </a:lnTo>
                  <a:lnTo>
                    <a:pt x="324283" y="207010"/>
                  </a:lnTo>
                  <a:close/>
                </a:path>
                <a:path w="366395" h="420370">
                  <a:moveTo>
                    <a:pt x="338356" y="207010"/>
                  </a:moveTo>
                  <a:lnTo>
                    <a:pt x="337853" y="207010"/>
                  </a:lnTo>
                  <a:lnTo>
                    <a:pt x="344397" y="213360"/>
                  </a:lnTo>
                  <a:lnTo>
                    <a:pt x="337853" y="220980"/>
                  </a:lnTo>
                  <a:lnTo>
                    <a:pt x="344397" y="227330"/>
                  </a:lnTo>
                  <a:lnTo>
                    <a:pt x="337853" y="234950"/>
                  </a:lnTo>
                  <a:lnTo>
                    <a:pt x="344397" y="242570"/>
                  </a:lnTo>
                  <a:lnTo>
                    <a:pt x="337853" y="248920"/>
                  </a:lnTo>
                  <a:lnTo>
                    <a:pt x="344397" y="256540"/>
                  </a:lnTo>
                  <a:lnTo>
                    <a:pt x="337864" y="262890"/>
                  </a:lnTo>
                  <a:lnTo>
                    <a:pt x="338356" y="262890"/>
                  </a:lnTo>
                  <a:lnTo>
                    <a:pt x="344900" y="256540"/>
                  </a:lnTo>
                  <a:lnTo>
                    <a:pt x="345392" y="256540"/>
                  </a:lnTo>
                  <a:lnTo>
                    <a:pt x="346481" y="255270"/>
                  </a:lnTo>
                  <a:lnTo>
                    <a:pt x="344890" y="255270"/>
                  </a:lnTo>
                  <a:lnTo>
                    <a:pt x="338356" y="248920"/>
                  </a:lnTo>
                  <a:lnTo>
                    <a:pt x="344890" y="242570"/>
                  </a:lnTo>
                  <a:lnTo>
                    <a:pt x="345392" y="242570"/>
                  </a:lnTo>
                  <a:lnTo>
                    <a:pt x="346481" y="241300"/>
                  </a:lnTo>
                  <a:lnTo>
                    <a:pt x="344890" y="241300"/>
                  </a:lnTo>
                  <a:lnTo>
                    <a:pt x="338356" y="234950"/>
                  </a:lnTo>
                  <a:lnTo>
                    <a:pt x="344890" y="228600"/>
                  </a:lnTo>
                  <a:lnTo>
                    <a:pt x="346481" y="228600"/>
                  </a:lnTo>
                  <a:lnTo>
                    <a:pt x="345392" y="227330"/>
                  </a:lnTo>
                  <a:lnTo>
                    <a:pt x="344890" y="227330"/>
                  </a:lnTo>
                  <a:lnTo>
                    <a:pt x="338356" y="220980"/>
                  </a:lnTo>
                  <a:lnTo>
                    <a:pt x="344890" y="214630"/>
                  </a:lnTo>
                  <a:lnTo>
                    <a:pt x="346481" y="214630"/>
                  </a:lnTo>
                  <a:lnTo>
                    <a:pt x="345392" y="213360"/>
                  </a:lnTo>
                  <a:lnTo>
                    <a:pt x="344890" y="213360"/>
                  </a:lnTo>
                  <a:lnTo>
                    <a:pt x="338356" y="207010"/>
                  </a:lnTo>
                  <a:close/>
                </a:path>
                <a:path w="366395" h="420370">
                  <a:moveTo>
                    <a:pt x="352429" y="207010"/>
                  </a:moveTo>
                  <a:lnTo>
                    <a:pt x="351926" y="207010"/>
                  </a:lnTo>
                  <a:lnTo>
                    <a:pt x="358470" y="213360"/>
                  </a:lnTo>
                  <a:lnTo>
                    <a:pt x="351926" y="220980"/>
                  </a:lnTo>
                  <a:lnTo>
                    <a:pt x="358470" y="227330"/>
                  </a:lnTo>
                  <a:lnTo>
                    <a:pt x="351926" y="234950"/>
                  </a:lnTo>
                  <a:lnTo>
                    <a:pt x="358470" y="242570"/>
                  </a:lnTo>
                  <a:lnTo>
                    <a:pt x="351926" y="248920"/>
                  </a:lnTo>
                  <a:lnTo>
                    <a:pt x="358470" y="256540"/>
                  </a:lnTo>
                  <a:lnTo>
                    <a:pt x="351936" y="262890"/>
                  </a:lnTo>
                  <a:lnTo>
                    <a:pt x="352429" y="262890"/>
                  </a:lnTo>
                  <a:lnTo>
                    <a:pt x="358973" y="256540"/>
                  </a:lnTo>
                  <a:lnTo>
                    <a:pt x="359465" y="256540"/>
                  </a:lnTo>
                  <a:lnTo>
                    <a:pt x="360460" y="255270"/>
                  </a:lnTo>
                  <a:lnTo>
                    <a:pt x="358962" y="255270"/>
                  </a:lnTo>
                  <a:lnTo>
                    <a:pt x="352429" y="248920"/>
                  </a:lnTo>
                  <a:lnTo>
                    <a:pt x="358962" y="242570"/>
                  </a:lnTo>
                  <a:lnTo>
                    <a:pt x="359465" y="242570"/>
                  </a:lnTo>
                  <a:lnTo>
                    <a:pt x="360527" y="241300"/>
                  </a:lnTo>
                  <a:lnTo>
                    <a:pt x="358962" y="241300"/>
                  </a:lnTo>
                  <a:lnTo>
                    <a:pt x="352429" y="234950"/>
                  </a:lnTo>
                  <a:lnTo>
                    <a:pt x="358962" y="228600"/>
                  </a:lnTo>
                  <a:lnTo>
                    <a:pt x="360590" y="228600"/>
                  </a:lnTo>
                  <a:lnTo>
                    <a:pt x="359465" y="227330"/>
                  </a:lnTo>
                  <a:lnTo>
                    <a:pt x="358962" y="227330"/>
                  </a:lnTo>
                  <a:lnTo>
                    <a:pt x="352429" y="220980"/>
                  </a:lnTo>
                  <a:lnTo>
                    <a:pt x="358962" y="214630"/>
                  </a:lnTo>
                  <a:lnTo>
                    <a:pt x="360549" y="214630"/>
                  </a:lnTo>
                  <a:lnTo>
                    <a:pt x="359465" y="213360"/>
                  </a:lnTo>
                  <a:lnTo>
                    <a:pt x="358962" y="213360"/>
                  </a:lnTo>
                  <a:lnTo>
                    <a:pt x="352429" y="207010"/>
                  </a:lnTo>
                  <a:close/>
                </a:path>
                <a:path w="366395" h="420370">
                  <a:moveTo>
                    <a:pt x="3486" y="251460"/>
                  </a:moveTo>
                  <a:lnTo>
                    <a:pt x="3685" y="252730"/>
                  </a:lnTo>
                  <a:lnTo>
                    <a:pt x="6669" y="256540"/>
                  </a:lnTo>
                  <a:lnTo>
                    <a:pt x="4638" y="257810"/>
                  </a:lnTo>
                  <a:lnTo>
                    <a:pt x="4806" y="259080"/>
                  </a:lnTo>
                  <a:lnTo>
                    <a:pt x="7162" y="256540"/>
                  </a:lnTo>
                  <a:lnTo>
                    <a:pt x="7664" y="256540"/>
                  </a:lnTo>
                  <a:lnTo>
                    <a:pt x="8753" y="255270"/>
                  </a:lnTo>
                  <a:lnTo>
                    <a:pt x="7162" y="255270"/>
                  </a:lnTo>
                  <a:lnTo>
                    <a:pt x="3486" y="251460"/>
                  </a:lnTo>
                  <a:close/>
                </a:path>
                <a:path w="366395" h="420370">
                  <a:moveTo>
                    <a:pt x="359465" y="256540"/>
                  </a:moveTo>
                  <a:lnTo>
                    <a:pt x="358973" y="256540"/>
                  </a:lnTo>
                  <a:lnTo>
                    <a:pt x="361318" y="259080"/>
                  </a:lnTo>
                  <a:lnTo>
                    <a:pt x="361496" y="257810"/>
                  </a:lnTo>
                  <a:lnTo>
                    <a:pt x="359465" y="256540"/>
                  </a:lnTo>
                  <a:close/>
                </a:path>
                <a:path w="366395" h="420370">
                  <a:moveTo>
                    <a:pt x="7664" y="242570"/>
                  </a:moveTo>
                  <a:lnTo>
                    <a:pt x="7162" y="242570"/>
                  </a:lnTo>
                  <a:lnTo>
                    <a:pt x="13706" y="248920"/>
                  </a:lnTo>
                  <a:lnTo>
                    <a:pt x="7162" y="255270"/>
                  </a:lnTo>
                  <a:lnTo>
                    <a:pt x="8753" y="255270"/>
                  </a:lnTo>
                  <a:lnTo>
                    <a:pt x="14198" y="248920"/>
                  </a:lnTo>
                  <a:lnTo>
                    <a:pt x="7664" y="242570"/>
                  </a:lnTo>
                  <a:close/>
                </a:path>
                <a:path w="366395" h="420370">
                  <a:moveTo>
                    <a:pt x="21737" y="242570"/>
                  </a:moveTo>
                  <a:lnTo>
                    <a:pt x="21234" y="242570"/>
                  </a:lnTo>
                  <a:lnTo>
                    <a:pt x="27779" y="248920"/>
                  </a:lnTo>
                  <a:lnTo>
                    <a:pt x="21234" y="255270"/>
                  </a:lnTo>
                  <a:lnTo>
                    <a:pt x="22826" y="255270"/>
                  </a:lnTo>
                  <a:lnTo>
                    <a:pt x="28271" y="248920"/>
                  </a:lnTo>
                  <a:lnTo>
                    <a:pt x="21737" y="242570"/>
                  </a:lnTo>
                  <a:close/>
                </a:path>
                <a:path w="366395" h="420370">
                  <a:moveTo>
                    <a:pt x="35810" y="242570"/>
                  </a:moveTo>
                  <a:lnTo>
                    <a:pt x="35307" y="242570"/>
                  </a:lnTo>
                  <a:lnTo>
                    <a:pt x="41852" y="248920"/>
                  </a:lnTo>
                  <a:lnTo>
                    <a:pt x="35307" y="255270"/>
                  </a:lnTo>
                  <a:lnTo>
                    <a:pt x="36899" y="255270"/>
                  </a:lnTo>
                  <a:lnTo>
                    <a:pt x="42344" y="248920"/>
                  </a:lnTo>
                  <a:lnTo>
                    <a:pt x="35810" y="242570"/>
                  </a:lnTo>
                  <a:close/>
                </a:path>
                <a:path w="366395" h="420370">
                  <a:moveTo>
                    <a:pt x="49883" y="242570"/>
                  </a:moveTo>
                  <a:lnTo>
                    <a:pt x="49380" y="242570"/>
                  </a:lnTo>
                  <a:lnTo>
                    <a:pt x="55914" y="248920"/>
                  </a:lnTo>
                  <a:lnTo>
                    <a:pt x="49380" y="255270"/>
                  </a:lnTo>
                  <a:lnTo>
                    <a:pt x="50972" y="255270"/>
                  </a:lnTo>
                  <a:lnTo>
                    <a:pt x="56417" y="248920"/>
                  </a:lnTo>
                  <a:lnTo>
                    <a:pt x="49883" y="242570"/>
                  </a:lnTo>
                  <a:close/>
                </a:path>
                <a:path w="366395" h="420370">
                  <a:moveTo>
                    <a:pt x="63945" y="242570"/>
                  </a:moveTo>
                  <a:lnTo>
                    <a:pt x="63453" y="242570"/>
                  </a:lnTo>
                  <a:lnTo>
                    <a:pt x="69987" y="248920"/>
                  </a:lnTo>
                  <a:lnTo>
                    <a:pt x="63453" y="255270"/>
                  </a:lnTo>
                  <a:lnTo>
                    <a:pt x="65045" y="255270"/>
                  </a:lnTo>
                  <a:lnTo>
                    <a:pt x="70490" y="248920"/>
                  </a:lnTo>
                  <a:lnTo>
                    <a:pt x="63945" y="242570"/>
                  </a:lnTo>
                  <a:close/>
                </a:path>
                <a:path w="366395" h="420370">
                  <a:moveTo>
                    <a:pt x="78018" y="242570"/>
                  </a:moveTo>
                  <a:lnTo>
                    <a:pt x="77526" y="242570"/>
                  </a:lnTo>
                  <a:lnTo>
                    <a:pt x="84060" y="248920"/>
                  </a:lnTo>
                  <a:lnTo>
                    <a:pt x="77526" y="255270"/>
                  </a:lnTo>
                  <a:lnTo>
                    <a:pt x="79109" y="255270"/>
                  </a:lnTo>
                  <a:lnTo>
                    <a:pt x="84562" y="248920"/>
                  </a:lnTo>
                  <a:lnTo>
                    <a:pt x="78018" y="242570"/>
                  </a:lnTo>
                  <a:close/>
                </a:path>
                <a:path w="366395" h="420370">
                  <a:moveTo>
                    <a:pt x="92091" y="242570"/>
                  </a:moveTo>
                  <a:lnTo>
                    <a:pt x="91599" y="242570"/>
                  </a:lnTo>
                  <a:lnTo>
                    <a:pt x="98133" y="248920"/>
                  </a:lnTo>
                  <a:lnTo>
                    <a:pt x="91599" y="255270"/>
                  </a:lnTo>
                  <a:lnTo>
                    <a:pt x="93182" y="255270"/>
                  </a:lnTo>
                  <a:lnTo>
                    <a:pt x="98635" y="248920"/>
                  </a:lnTo>
                  <a:lnTo>
                    <a:pt x="92091" y="242570"/>
                  </a:lnTo>
                  <a:close/>
                </a:path>
                <a:path w="366395" h="420370">
                  <a:moveTo>
                    <a:pt x="106164" y="242570"/>
                  </a:moveTo>
                  <a:lnTo>
                    <a:pt x="105672" y="242570"/>
                  </a:lnTo>
                  <a:lnTo>
                    <a:pt x="112206" y="248920"/>
                  </a:lnTo>
                  <a:lnTo>
                    <a:pt x="105672" y="255270"/>
                  </a:lnTo>
                  <a:lnTo>
                    <a:pt x="107255" y="255270"/>
                  </a:lnTo>
                  <a:lnTo>
                    <a:pt x="112708" y="248920"/>
                  </a:lnTo>
                  <a:lnTo>
                    <a:pt x="106164" y="242570"/>
                  </a:lnTo>
                  <a:close/>
                </a:path>
                <a:path w="366395" h="420370">
                  <a:moveTo>
                    <a:pt x="120237" y="242570"/>
                  </a:moveTo>
                  <a:lnTo>
                    <a:pt x="119745" y="242570"/>
                  </a:lnTo>
                  <a:lnTo>
                    <a:pt x="126278" y="248920"/>
                  </a:lnTo>
                  <a:lnTo>
                    <a:pt x="119745" y="255270"/>
                  </a:lnTo>
                  <a:lnTo>
                    <a:pt x="121327" y="255270"/>
                  </a:lnTo>
                  <a:lnTo>
                    <a:pt x="126781" y="248920"/>
                  </a:lnTo>
                  <a:lnTo>
                    <a:pt x="120237" y="242570"/>
                  </a:lnTo>
                  <a:close/>
                </a:path>
                <a:path w="366395" h="420370">
                  <a:moveTo>
                    <a:pt x="134310" y="242570"/>
                  </a:moveTo>
                  <a:lnTo>
                    <a:pt x="133817" y="242570"/>
                  </a:lnTo>
                  <a:lnTo>
                    <a:pt x="140351" y="248920"/>
                  </a:lnTo>
                  <a:lnTo>
                    <a:pt x="133817" y="255270"/>
                  </a:lnTo>
                  <a:lnTo>
                    <a:pt x="135400" y="255270"/>
                  </a:lnTo>
                  <a:lnTo>
                    <a:pt x="140854" y="248920"/>
                  </a:lnTo>
                  <a:lnTo>
                    <a:pt x="134310" y="242570"/>
                  </a:lnTo>
                  <a:close/>
                </a:path>
                <a:path w="366395" h="420370">
                  <a:moveTo>
                    <a:pt x="148382" y="242570"/>
                  </a:moveTo>
                  <a:lnTo>
                    <a:pt x="147890" y="242570"/>
                  </a:lnTo>
                  <a:lnTo>
                    <a:pt x="154424" y="248920"/>
                  </a:lnTo>
                  <a:lnTo>
                    <a:pt x="147890" y="255270"/>
                  </a:lnTo>
                  <a:lnTo>
                    <a:pt x="149471" y="255270"/>
                  </a:lnTo>
                  <a:lnTo>
                    <a:pt x="154916" y="248920"/>
                  </a:lnTo>
                  <a:lnTo>
                    <a:pt x="148382" y="242570"/>
                  </a:lnTo>
                  <a:close/>
                </a:path>
                <a:path w="366395" h="420370">
                  <a:moveTo>
                    <a:pt x="162455" y="242570"/>
                  </a:moveTo>
                  <a:lnTo>
                    <a:pt x="161953" y="242570"/>
                  </a:lnTo>
                  <a:lnTo>
                    <a:pt x="168497" y="248920"/>
                  </a:lnTo>
                  <a:lnTo>
                    <a:pt x="161953" y="255270"/>
                  </a:lnTo>
                  <a:lnTo>
                    <a:pt x="163544" y="255270"/>
                  </a:lnTo>
                  <a:lnTo>
                    <a:pt x="168989" y="248920"/>
                  </a:lnTo>
                  <a:lnTo>
                    <a:pt x="162455" y="242570"/>
                  </a:lnTo>
                  <a:close/>
                </a:path>
                <a:path w="366395" h="420370">
                  <a:moveTo>
                    <a:pt x="176528" y="242570"/>
                  </a:moveTo>
                  <a:lnTo>
                    <a:pt x="176026" y="242570"/>
                  </a:lnTo>
                  <a:lnTo>
                    <a:pt x="182570" y="248920"/>
                  </a:lnTo>
                  <a:lnTo>
                    <a:pt x="176026" y="255270"/>
                  </a:lnTo>
                  <a:lnTo>
                    <a:pt x="177617" y="255270"/>
                  </a:lnTo>
                  <a:lnTo>
                    <a:pt x="183062" y="248920"/>
                  </a:lnTo>
                  <a:lnTo>
                    <a:pt x="176528" y="242570"/>
                  </a:lnTo>
                  <a:close/>
                </a:path>
                <a:path w="366395" h="420370">
                  <a:moveTo>
                    <a:pt x="190601" y="242570"/>
                  </a:moveTo>
                  <a:lnTo>
                    <a:pt x="190098" y="242570"/>
                  </a:lnTo>
                  <a:lnTo>
                    <a:pt x="196643" y="248920"/>
                  </a:lnTo>
                  <a:lnTo>
                    <a:pt x="190098" y="255270"/>
                  </a:lnTo>
                  <a:lnTo>
                    <a:pt x="191690" y="255270"/>
                  </a:lnTo>
                  <a:lnTo>
                    <a:pt x="197135" y="248920"/>
                  </a:lnTo>
                  <a:lnTo>
                    <a:pt x="190601" y="242570"/>
                  </a:lnTo>
                  <a:close/>
                </a:path>
                <a:path w="366395" h="420370">
                  <a:moveTo>
                    <a:pt x="204674" y="242570"/>
                  </a:moveTo>
                  <a:lnTo>
                    <a:pt x="204171" y="242570"/>
                  </a:lnTo>
                  <a:lnTo>
                    <a:pt x="210716" y="248920"/>
                  </a:lnTo>
                  <a:lnTo>
                    <a:pt x="204171" y="255270"/>
                  </a:lnTo>
                  <a:lnTo>
                    <a:pt x="205763" y="255270"/>
                  </a:lnTo>
                  <a:lnTo>
                    <a:pt x="211208" y="248920"/>
                  </a:lnTo>
                  <a:lnTo>
                    <a:pt x="204674" y="242570"/>
                  </a:lnTo>
                  <a:close/>
                </a:path>
                <a:path w="366395" h="420370">
                  <a:moveTo>
                    <a:pt x="218747" y="242570"/>
                  </a:moveTo>
                  <a:lnTo>
                    <a:pt x="218244" y="242570"/>
                  </a:lnTo>
                  <a:lnTo>
                    <a:pt x="224778" y="248920"/>
                  </a:lnTo>
                  <a:lnTo>
                    <a:pt x="218244" y="255270"/>
                  </a:lnTo>
                  <a:lnTo>
                    <a:pt x="219836" y="255270"/>
                  </a:lnTo>
                  <a:lnTo>
                    <a:pt x="225281" y="248920"/>
                  </a:lnTo>
                  <a:lnTo>
                    <a:pt x="218747" y="242570"/>
                  </a:lnTo>
                  <a:close/>
                </a:path>
                <a:path w="366395" h="420370">
                  <a:moveTo>
                    <a:pt x="232820" y="242570"/>
                  </a:moveTo>
                  <a:lnTo>
                    <a:pt x="232317" y="242570"/>
                  </a:lnTo>
                  <a:lnTo>
                    <a:pt x="238851" y="248920"/>
                  </a:lnTo>
                  <a:lnTo>
                    <a:pt x="232317" y="255270"/>
                  </a:lnTo>
                  <a:lnTo>
                    <a:pt x="233909" y="255270"/>
                  </a:lnTo>
                  <a:lnTo>
                    <a:pt x="239353" y="248920"/>
                  </a:lnTo>
                  <a:lnTo>
                    <a:pt x="232820" y="242570"/>
                  </a:lnTo>
                  <a:close/>
                </a:path>
                <a:path w="366395" h="420370">
                  <a:moveTo>
                    <a:pt x="246893" y="242570"/>
                  </a:moveTo>
                  <a:lnTo>
                    <a:pt x="246390" y="242570"/>
                  </a:lnTo>
                  <a:lnTo>
                    <a:pt x="252924" y="248920"/>
                  </a:lnTo>
                  <a:lnTo>
                    <a:pt x="246390" y="255270"/>
                  </a:lnTo>
                  <a:lnTo>
                    <a:pt x="247981" y="255270"/>
                  </a:lnTo>
                  <a:lnTo>
                    <a:pt x="253426" y="248920"/>
                  </a:lnTo>
                  <a:lnTo>
                    <a:pt x="246893" y="242570"/>
                  </a:lnTo>
                  <a:close/>
                </a:path>
                <a:path w="366395" h="420370">
                  <a:moveTo>
                    <a:pt x="260955" y="242570"/>
                  </a:moveTo>
                  <a:lnTo>
                    <a:pt x="260463" y="242570"/>
                  </a:lnTo>
                  <a:lnTo>
                    <a:pt x="266997" y="248920"/>
                  </a:lnTo>
                  <a:lnTo>
                    <a:pt x="260463" y="255270"/>
                  </a:lnTo>
                  <a:lnTo>
                    <a:pt x="262054" y="255270"/>
                  </a:lnTo>
                  <a:lnTo>
                    <a:pt x="267499" y="248920"/>
                  </a:lnTo>
                  <a:lnTo>
                    <a:pt x="260955" y="242570"/>
                  </a:lnTo>
                  <a:close/>
                </a:path>
                <a:path w="366395" h="420370">
                  <a:moveTo>
                    <a:pt x="275028" y="242570"/>
                  </a:moveTo>
                  <a:lnTo>
                    <a:pt x="274536" y="242570"/>
                  </a:lnTo>
                  <a:lnTo>
                    <a:pt x="281069" y="248920"/>
                  </a:lnTo>
                  <a:lnTo>
                    <a:pt x="274536" y="255270"/>
                  </a:lnTo>
                  <a:lnTo>
                    <a:pt x="276118" y="255270"/>
                  </a:lnTo>
                  <a:lnTo>
                    <a:pt x="281572" y="248920"/>
                  </a:lnTo>
                  <a:lnTo>
                    <a:pt x="275028" y="242570"/>
                  </a:lnTo>
                  <a:close/>
                </a:path>
                <a:path w="366395" h="420370">
                  <a:moveTo>
                    <a:pt x="289101" y="242570"/>
                  </a:moveTo>
                  <a:lnTo>
                    <a:pt x="288609" y="242570"/>
                  </a:lnTo>
                  <a:lnTo>
                    <a:pt x="295142" y="248920"/>
                  </a:lnTo>
                  <a:lnTo>
                    <a:pt x="288609" y="255270"/>
                  </a:lnTo>
                  <a:lnTo>
                    <a:pt x="290191" y="255270"/>
                  </a:lnTo>
                  <a:lnTo>
                    <a:pt x="295645" y="248920"/>
                  </a:lnTo>
                  <a:lnTo>
                    <a:pt x="289101" y="242570"/>
                  </a:lnTo>
                  <a:close/>
                </a:path>
                <a:path w="366395" h="420370">
                  <a:moveTo>
                    <a:pt x="303174" y="242570"/>
                  </a:moveTo>
                  <a:lnTo>
                    <a:pt x="302681" y="242570"/>
                  </a:lnTo>
                  <a:lnTo>
                    <a:pt x="309215" y="248920"/>
                  </a:lnTo>
                  <a:lnTo>
                    <a:pt x="302681" y="255270"/>
                  </a:lnTo>
                  <a:lnTo>
                    <a:pt x="304264" y="255270"/>
                  </a:lnTo>
                  <a:lnTo>
                    <a:pt x="309718" y="248920"/>
                  </a:lnTo>
                  <a:lnTo>
                    <a:pt x="303174" y="242570"/>
                  </a:lnTo>
                  <a:close/>
                </a:path>
                <a:path w="366395" h="420370">
                  <a:moveTo>
                    <a:pt x="317246" y="242570"/>
                  </a:moveTo>
                  <a:lnTo>
                    <a:pt x="316754" y="242570"/>
                  </a:lnTo>
                  <a:lnTo>
                    <a:pt x="323288" y="248920"/>
                  </a:lnTo>
                  <a:lnTo>
                    <a:pt x="316754" y="255270"/>
                  </a:lnTo>
                  <a:lnTo>
                    <a:pt x="318337" y="255270"/>
                  </a:lnTo>
                  <a:lnTo>
                    <a:pt x="323791" y="248920"/>
                  </a:lnTo>
                  <a:lnTo>
                    <a:pt x="317246" y="242570"/>
                  </a:lnTo>
                  <a:close/>
                </a:path>
                <a:path w="366395" h="420370">
                  <a:moveTo>
                    <a:pt x="331319" y="242570"/>
                  </a:moveTo>
                  <a:lnTo>
                    <a:pt x="330827" y="242570"/>
                  </a:lnTo>
                  <a:lnTo>
                    <a:pt x="337361" y="248920"/>
                  </a:lnTo>
                  <a:lnTo>
                    <a:pt x="330817" y="255270"/>
                  </a:lnTo>
                  <a:lnTo>
                    <a:pt x="332408" y="255270"/>
                  </a:lnTo>
                  <a:lnTo>
                    <a:pt x="337853" y="248920"/>
                  </a:lnTo>
                  <a:lnTo>
                    <a:pt x="331319" y="242570"/>
                  </a:lnTo>
                  <a:close/>
                </a:path>
                <a:path w="366395" h="420370">
                  <a:moveTo>
                    <a:pt x="345392" y="242570"/>
                  </a:moveTo>
                  <a:lnTo>
                    <a:pt x="344890" y="242570"/>
                  </a:lnTo>
                  <a:lnTo>
                    <a:pt x="351434" y="248920"/>
                  </a:lnTo>
                  <a:lnTo>
                    <a:pt x="344890" y="255270"/>
                  </a:lnTo>
                  <a:lnTo>
                    <a:pt x="346481" y="255270"/>
                  </a:lnTo>
                  <a:lnTo>
                    <a:pt x="351926" y="248920"/>
                  </a:lnTo>
                  <a:lnTo>
                    <a:pt x="345392" y="242570"/>
                  </a:lnTo>
                  <a:close/>
                </a:path>
                <a:path w="366395" h="420370">
                  <a:moveTo>
                    <a:pt x="362648" y="251460"/>
                  </a:moveTo>
                  <a:lnTo>
                    <a:pt x="358962" y="255270"/>
                  </a:lnTo>
                  <a:lnTo>
                    <a:pt x="360460" y="255270"/>
                  </a:lnTo>
                  <a:lnTo>
                    <a:pt x="362449" y="252730"/>
                  </a:lnTo>
                  <a:lnTo>
                    <a:pt x="362648" y="251460"/>
                  </a:lnTo>
                  <a:close/>
                </a:path>
                <a:path w="366395" h="420370">
                  <a:moveTo>
                    <a:pt x="1619" y="236540"/>
                  </a:moveTo>
                  <a:lnTo>
                    <a:pt x="6669" y="242570"/>
                  </a:lnTo>
                  <a:lnTo>
                    <a:pt x="2565" y="246380"/>
                  </a:lnTo>
                  <a:lnTo>
                    <a:pt x="7162" y="242570"/>
                  </a:lnTo>
                  <a:lnTo>
                    <a:pt x="7664" y="242570"/>
                  </a:lnTo>
                  <a:lnTo>
                    <a:pt x="8753" y="241300"/>
                  </a:lnTo>
                  <a:lnTo>
                    <a:pt x="7162" y="241300"/>
                  </a:lnTo>
                  <a:lnTo>
                    <a:pt x="1619" y="236540"/>
                  </a:lnTo>
                  <a:close/>
                </a:path>
                <a:path w="366395" h="420370">
                  <a:moveTo>
                    <a:pt x="359465" y="242570"/>
                  </a:moveTo>
                  <a:lnTo>
                    <a:pt x="358962" y="242570"/>
                  </a:lnTo>
                  <a:lnTo>
                    <a:pt x="363444" y="246380"/>
                  </a:lnTo>
                  <a:lnTo>
                    <a:pt x="359465" y="242570"/>
                  </a:lnTo>
                  <a:close/>
                </a:path>
                <a:path w="366395" h="420370">
                  <a:moveTo>
                    <a:pt x="8753" y="228600"/>
                  </a:moveTo>
                  <a:lnTo>
                    <a:pt x="7162" y="228600"/>
                  </a:lnTo>
                  <a:lnTo>
                    <a:pt x="13706" y="234950"/>
                  </a:lnTo>
                  <a:lnTo>
                    <a:pt x="7162" y="241300"/>
                  </a:lnTo>
                  <a:lnTo>
                    <a:pt x="8753" y="241300"/>
                  </a:lnTo>
                  <a:lnTo>
                    <a:pt x="14198" y="234950"/>
                  </a:lnTo>
                  <a:lnTo>
                    <a:pt x="8753" y="228600"/>
                  </a:lnTo>
                  <a:close/>
                </a:path>
                <a:path w="366395" h="420370">
                  <a:moveTo>
                    <a:pt x="22826" y="228600"/>
                  </a:moveTo>
                  <a:lnTo>
                    <a:pt x="21234" y="228600"/>
                  </a:lnTo>
                  <a:lnTo>
                    <a:pt x="27779" y="234950"/>
                  </a:lnTo>
                  <a:lnTo>
                    <a:pt x="21234" y="241300"/>
                  </a:lnTo>
                  <a:lnTo>
                    <a:pt x="22826" y="241300"/>
                  </a:lnTo>
                  <a:lnTo>
                    <a:pt x="28271" y="234950"/>
                  </a:lnTo>
                  <a:lnTo>
                    <a:pt x="22826" y="228600"/>
                  </a:lnTo>
                  <a:close/>
                </a:path>
                <a:path w="366395" h="420370">
                  <a:moveTo>
                    <a:pt x="36899" y="228600"/>
                  </a:moveTo>
                  <a:lnTo>
                    <a:pt x="35307" y="228600"/>
                  </a:lnTo>
                  <a:lnTo>
                    <a:pt x="41852" y="234950"/>
                  </a:lnTo>
                  <a:lnTo>
                    <a:pt x="35307" y="241300"/>
                  </a:lnTo>
                  <a:lnTo>
                    <a:pt x="36899" y="241300"/>
                  </a:lnTo>
                  <a:lnTo>
                    <a:pt x="42344" y="234950"/>
                  </a:lnTo>
                  <a:lnTo>
                    <a:pt x="36899" y="228600"/>
                  </a:lnTo>
                  <a:close/>
                </a:path>
                <a:path w="366395" h="420370">
                  <a:moveTo>
                    <a:pt x="50972" y="228600"/>
                  </a:moveTo>
                  <a:lnTo>
                    <a:pt x="49380" y="228600"/>
                  </a:lnTo>
                  <a:lnTo>
                    <a:pt x="55914" y="234950"/>
                  </a:lnTo>
                  <a:lnTo>
                    <a:pt x="49380" y="241300"/>
                  </a:lnTo>
                  <a:lnTo>
                    <a:pt x="50972" y="241300"/>
                  </a:lnTo>
                  <a:lnTo>
                    <a:pt x="56417" y="234950"/>
                  </a:lnTo>
                  <a:lnTo>
                    <a:pt x="50972" y="228600"/>
                  </a:lnTo>
                  <a:close/>
                </a:path>
                <a:path w="366395" h="420370">
                  <a:moveTo>
                    <a:pt x="65036" y="228600"/>
                  </a:moveTo>
                  <a:lnTo>
                    <a:pt x="63453" y="228600"/>
                  </a:lnTo>
                  <a:lnTo>
                    <a:pt x="69987" y="234950"/>
                  </a:lnTo>
                  <a:lnTo>
                    <a:pt x="63453" y="241300"/>
                  </a:lnTo>
                  <a:lnTo>
                    <a:pt x="65034" y="241300"/>
                  </a:lnTo>
                  <a:lnTo>
                    <a:pt x="70479" y="234950"/>
                  </a:lnTo>
                  <a:lnTo>
                    <a:pt x="65036" y="228600"/>
                  </a:lnTo>
                  <a:close/>
                </a:path>
                <a:path w="366395" h="420370">
                  <a:moveTo>
                    <a:pt x="79109" y="228600"/>
                  </a:moveTo>
                  <a:lnTo>
                    <a:pt x="77526" y="228600"/>
                  </a:lnTo>
                  <a:lnTo>
                    <a:pt x="84060" y="234950"/>
                  </a:lnTo>
                  <a:lnTo>
                    <a:pt x="77526" y="241300"/>
                  </a:lnTo>
                  <a:lnTo>
                    <a:pt x="79109" y="241300"/>
                  </a:lnTo>
                  <a:lnTo>
                    <a:pt x="84562" y="234950"/>
                  </a:lnTo>
                  <a:lnTo>
                    <a:pt x="79109" y="228600"/>
                  </a:lnTo>
                  <a:close/>
                </a:path>
                <a:path w="366395" h="420370">
                  <a:moveTo>
                    <a:pt x="93182" y="228600"/>
                  </a:moveTo>
                  <a:lnTo>
                    <a:pt x="91599" y="228600"/>
                  </a:lnTo>
                  <a:lnTo>
                    <a:pt x="98133" y="234950"/>
                  </a:lnTo>
                  <a:lnTo>
                    <a:pt x="91599" y="241300"/>
                  </a:lnTo>
                  <a:lnTo>
                    <a:pt x="93182" y="241300"/>
                  </a:lnTo>
                  <a:lnTo>
                    <a:pt x="98635" y="234950"/>
                  </a:lnTo>
                  <a:lnTo>
                    <a:pt x="93182" y="228600"/>
                  </a:lnTo>
                  <a:close/>
                </a:path>
                <a:path w="366395" h="420370">
                  <a:moveTo>
                    <a:pt x="107255" y="228600"/>
                  </a:moveTo>
                  <a:lnTo>
                    <a:pt x="105672" y="228600"/>
                  </a:lnTo>
                  <a:lnTo>
                    <a:pt x="112206" y="234950"/>
                  </a:lnTo>
                  <a:lnTo>
                    <a:pt x="105672" y="241300"/>
                  </a:lnTo>
                  <a:lnTo>
                    <a:pt x="107255" y="241300"/>
                  </a:lnTo>
                  <a:lnTo>
                    <a:pt x="112708" y="234950"/>
                  </a:lnTo>
                  <a:lnTo>
                    <a:pt x="107255" y="228600"/>
                  </a:lnTo>
                  <a:close/>
                </a:path>
                <a:path w="366395" h="420370">
                  <a:moveTo>
                    <a:pt x="121327" y="228600"/>
                  </a:moveTo>
                  <a:lnTo>
                    <a:pt x="119745" y="228600"/>
                  </a:lnTo>
                  <a:lnTo>
                    <a:pt x="126278" y="234950"/>
                  </a:lnTo>
                  <a:lnTo>
                    <a:pt x="119745" y="241300"/>
                  </a:lnTo>
                  <a:lnTo>
                    <a:pt x="121327" y="241300"/>
                  </a:lnTo>
                  <a:lnTo>
                    <a:pt x="126781" y="234950"/>
                  </a:lnTo>
                  <a:lnTo>
                    <a:pt x="121327" y="228600"/>
                  </a:lnTo>
                  <a:close/>
                </a:path>
                <a:path w="366395" h="420370">
                  <a:moveTo>
                    <a:pt x="135400" y="228600"/>
                  </a:moveTo>
                  <a:lnTo>
                    <a:pt x="133817" y="228600"/>
                  </a:lnTo>
                  <a:lnTo>
                    <a:pt x="140351" y="234950"/>
                  </a:lnTo>
                  <a:lnTo>
                    <a:pt x="133817" y="241300"/>
                  </a:lnTo>
                  <a:lnTo>
                    <a:pt x="135400" y="241300"/>
                  </a:lnTo>
                  <a:lnTo>
                    <a:pt x="140854" y="234950"/>
                  </a:lnTo>
                  <a:lnTo>
                    <a:pt x="135400" y="228600"/>
                  </a:lnTo>
                  <a:close/>
                </a:path>
                <a:path w="366395" h="420370">
                  <a:moveTo>
                    <a:pt x="149471" y="228600"/>
                  </a:moveTo>
                  <a:lnTo>
                    <a:pt x="147880" y="228600"/>
                  </a:lnTo>
                  <a:lnTo>
                    <a:pt x="154424" y="234950"/>
                  </a:lnTo>
                  <a:lnTo>
                    <a:pt x="147890" y="241300"/>
                  </a:lnTo>
                  <a:lnTo>
                    <a:pt x="149471" y="241300"/>
                  </a:lnTo>
                  <a:lnTo>
                    <a:pt x="154916" y="234950"/>
                  </a:lnTo>
                  <a:lnTo>
                    <a:pt x="149471" y="228600"/>
                  </a:lnTo>
                  <a:close/>
                </a:path>
                <a:path w="366395" h="420370">
                  <a:moveTo>
                    <a:pt x="163544" y="228600"/>
                  </a:moveTo>
                  <a:lnTo>
                    <a:pt x="161953" y="228600"/>
                  </a:lnTo>
                  <a:lnTo>
                    <a:pt x="168497" y="234950"/>
                  </a:lnTo>
                  <a:lnTo>
                    <a:pt x="161953" y="241300"/>
                  </a:lnTo>
                  <a:lnTo>
                    <a:pt x="163544" y="241300"/>
                  </a:lnTo>
                  <a:lnTo>
                    <a:pt x="168989" y="234950"/>
                  </a:lnTo>
                  <a:lnTo>
                    <a:pt x="163544" y="228600"/>
                  </a:lnTo>
                  <a:close/>
                </a:path>
                <a:path w="366395" h="420370">
                  <a:moveTo>
                    <a:pt x="177617" y="228600"/>
                  </a:moveTo>
                  <a:lnTo>
                    <a:pt x="176026" y="228600"/>
                  </a:lnTo>
                  <a:lnTo>
                    <a:pt x="182570" y="234950"/>
                  </a:lnTo>
                  <a:lnTo>
                    <a:pt x="176026" y="241300"/>
                  </a:lnTo>
                  <a:lnTo>
                    <a:pt x="177617" y="241300"/>
                  </a:lnTo>
                  <a:lnTo>
                    <a:pt x="183062" y="234950"/>
                  </a:lnTo>
                  <a:lnTo>
                    <a:pt x="177617" y="228600"/>
                  </a:lnTo>
                  <a:close/>
                </a:path>
                <a:path w="366395" h="420370">
                  <a:moveTo>
                    <a:pt x="191690" y="228600"/>
                  </a:moveTo>
                  <a:lnTo>
                    <a:pt x="190098" y="228600"/>
                  </a:lnTo>
                  <a:lnTo>
                    <a:pt x="196643" y="234950"/>
                  </a:lnTo>
                  <a:lnTo>
                    <a:pt x="190098" y="241300"/>
                  </a:lnTo>
                  <a:lnTo>
                    <a:pt x="191690" y="241300"/>
                  </a:lnTo>
                  <a:lnTo>
                    <a:pt x="197135" y="234950"/>
                  </a:lnTo>
                  <a:lnTo>
                    <a:pt x="191690" y="228600"/>
                  </a:lnTo>
                  <a:close/>
                </a:path>
                <a:path w="366395" h="420370">
                  <a:moveTo>
                    <a:pt x="205763" y="228600"/>
                  </a:moveTo>
                  <a:lnTo>
                    <a:pt x="204171" y="228600"/>
                  </a:lnTo>
                  <a:lnTo>
                    <a:pt x="210716" y="234950"/>
                  </a:lnTo>
                  <a:lnTo>
                    <a:pt x="204171" y="241300"/>
                  </a:lnTo>
                  <a:lnTo>
                    <a:pt x="205763" y="241300"/>
                  </a:lnTo>
                  <a:lnTo>
                    <a:pt x="211208" y="234950"/>
                  </a:lnTo>
                  <a:lnTo>
                    <a:pt x="205763" y="228600"/>
                  </a:lnTo>
                  <a:close/>
                </a:path>
                <a:path w="366395" h="420370">
                  <a:moveTo>
                    <a:pt x="219836" y="228600"/>
                  </a:moveTo>
                  <a:lnTo>
                    <a:pt x="218244" y="228600"/>
                  </a:lnTo>
                  <a:lnTo>
                    <a:pt x="224778" y="234950"/>
                  </a:lnTo>
                  <a:lnTo>
                    <a:pt x="218244" y="241300"/>
                  </a:lnTo>
                  <a:lnTo>
                    <a:pt x="219836" y="241300"/>
                  </a:lnTo>
                  <a:lnTo>
                    <a:pt x="225281" y="234950"/>
                  </a:lnTo>
                  <a:lnTo>
                    <a:pt x="219836" y="228600"/>
                  </a:lnTo>
                  <a:close/>
                </a:path>
                <a:path w="366395" h="420370">
                  <a:moveTo>
                    <a:pt x="233900" y="228600"/>
                  </a:moveTo>
                  <a:lnTo>
                    <a:pt x="232317" y="228600"/>
                  </a:lnTo>
                  <a:lnTo>
                    <a:pt x="238851" y="234950"/>
                  </a:lnTo>
                  <a:lnTo>
                    <a:pt x="232317" y="241300"/>
                  </a:lnTo>
                  <a:lnTo>
                    <a:pt x="233909" y="241300"/>
                  </a:lnTo>
                  <a:lnTo>
                    <a:pt x="239353" y="234950"/>
                  </a:lnTo>
                  <a:lnTo>
                    <a:pt x="233900" y="228600"/>
                  </a:lnTo>
                  <a:close/>
                </a:path>
                <a:path w="366395" h="420370">
                  <a:moveTo>
                    <a:pt x="247981" y="228600"/>
                  </a:moveTo>
                  <a:lnTo>
                    <a:pt x="246390" y="228600"/>
                  </a:lnTo>
                  <a:lnTo>
                    <a:pt x="252924" y="234950"/>
                  </a:lnTo>
                  <a:lnTo>
                    <a:pt x="246390" y="241300"/>
                  </a:lnTo>
                  <a:lnTo>
                    <a:pt x="247981" y="241300"/>
                  </a:lnTo>
                  <a:lnTo>
                    <a:pt x="253426" y="234950"/>
                  </a:lnTo>
                  <a:lnTo>
                    <a:pt x="247981" y="228600"/>
                  </a:lnTo>
                  <a:close/>
                </a:path>
                <a:path w="366395" h="420370">
                  <a:moveTo>
                    <a:pt x="262046" y="228600"/>
                  </a:moveTo>
                  <a:lnTo>
                    <a:pt x="260463" y="228600"/>
                  </a:lnTo>
                  <a:lnTo>
                    <a:pt x="266997" y="234950"/>
                  </a:lnTo>
                  <a:lnTo>
                    <a:pt x="260463" y="241300"/>
                  </a:lnTo>
                  <a:lnTo>
                    <a:pt x="262046" y="241300"/>
                  </a:lnTo>
                  <a:lnTo>
                    <a:pt x="267499" y="234950"/>
                  </a:lnTo>
                  <a:lnTo>
                    <a:pt x="262046" y="228600"/>
                  </a:lnTo>
                  <a:close/>
                </a:path>
                <a:path w="366395" h="420370">
                  <a:moveTo>
                    <a:pt x="276118" y="228600"/>
                  </a:moveTo>
                  <a:lnTo>
                    <a:pt x="274536" y="228600"/>
                  </a:lnTo>
                  <a:lnTo>
                    <a:pt x="281069" y="234950"/>
                  </a:lnTo>
                  <a:lnTo>
                    <a:pt x="274536" y="241300"/>
                  </a:lnTo>
                  <a:lnTo>
                    <a:pt x="276118" y="241300"/>
                  </a:lnTo>
                  <a:lnTo>
                    <a:pt x="281572" y="234950"/>
                  </a:lnTo>
                  <a:lnTo>
                    <a:pt x="276118" y="228600"/>
                  </a:lnTo>
                  <a:close/>
                </a:path>
                <a:path w="366395" h="420370">
                  <a:moveTo>
                    <a:pt x="290191" y="228600"/>
                  </a:moveTo>
                  <a:lnTo>
                    <a:pt x="288609" y="228600"/>
                  </a:lnTo>
                  <a:lnTo>
                    <a:pt x="295142" y="234950"/>
                  </a:lnTo>
                  <a:lnTo>
                    <a:pt x="288609" y="241300"/>
                  </a:lnTo>
                  <a:lnTo>
                    <a:pt x="290191" y="241300"/>
                  </a:lnTo>
                  <a:lnTo>
                    <a:pt x="295645" y="234950"/>
                  </a:lnTo>
                  <a:lnTo>
                    <a:pt x="290191" y="228600"/>
                  </a:lnTo>
                  <a:close/>
                </a:path>
                <a:path w="366395" h="420370">
                  <a:moveTo>
                    <a:pt x="304264" y="228600"/>
                  </a:moveTo>
                  <a:lnTo>
                    <a:pt x="302681" y="228600"/>
                  </a:lnTo>
                  <a:lnTo>
                    <a:pt x="309215" y="234950"/>
                  </a:lnTo>
                  <a:lnTo>
                    <a:pt x="302681" y="241300"/>
                  </a:lnTo>
                  <a:lnTo>
                    <a:pt x="304264" y="241300"/>
                  </a:lnTo>
                  <a:lnTo>
                    <a:pt x="309718" y="234950"/>
                  </a:lnTo>
                  <a:lnTo>
                    <a:pt x="304264" y="228600"/>
                  </a:lnTo>
                  <a:close/>
                </a:path>
                <a:path w="366395" h="420370">
                  <a:moveTo>
                    <a:pt x="318337" y="228600"/>
                  </a:moveTo>
                  <a:lnTo>
                    <a:pt x="316754" y="228600"/>
                  </a:lnTo>
                  <a:lnTo>
                    <a:pt x="323288" y="234950"/>
                  </a:lnTo>
                  <a:lnTo>
                    <a:pt x="316754" y="241300"/>
                  </a:lnTo>
                  <a:lnTo>
                    <a:pt x="318337" y="241300"/>
                  </a:lnTo>
                  <a:lnTo>
                    <a:pt x="323791" y="234950"/>
                  </a:lnTo>
                  <a:lnTo>
                    <a:pt x="318337" y="228600"/>
                  </a:lnTo>
                  <a:close/>
                </a:path>
                <a:path w="366395" h="420370">
                  <a:moveTo>
                    <a:pt x="332408" y="228600"/>
                  </a:moveTo>
                  <a:lnTo>
                    <a:pt x="330827" y="228600"/>
                  </a:lnTo>
                  <a:lnTo>
                    <a:pt x="337361" y="234950"/>
                  </a:lnTo>
                  <a:lnTo>
                    <a:pt x="330827" y="241300"/>
                  </a:lnTo>
                  <a:lnTo>
                    <a:pt x="332408" y="241300"/>
                  </a:lnTo>
                  <a:lnTo>
                    <a:pt x="337853" y="234950"/>
                  </a:lnTo>
                  <a:lnTo>
                    <a:pt x="332408" y="228600"/>
                  </a:lnTo>
                  <a:close/>
                </a:path>
                <a:path w="366395" h="420370">
                  <a:moveTo>
                    <a:pt x="346481" y="228600"/>
                  </a:moveTo>
                  <a:lnTo>
                    <a:pt x="344890" y="228600"/>
                  </a:lnTo>
                  <a:lnTo>
                    <a:pt x="351434" y="234950"/>
                  </a:lnTo>
                  <a:lnTo>
                    <a:pt x="344890" y="241300"/>
                  </a:lnTo>
                  <a:lnTo>
                    <a:pt x="346481" y="241300"/>
                  </a:lnTo>
                  <a:lnTo>
                    <a:pt x="351926" y="234950"/>
                  </a:lnTo>
                  <a:lnTo>
                    <a:pt x="346481" y="228600"/>
                  </a:lnTo>
                  <a:close/>
                </a:path>
                <a:path w="366395" h="420370">
                  <a:moveTo>
                    <a:pt x="364482" y="236568"/>
                  </a:moveTo>
                  <a:lnTo>
                    <a:pt x="358962" y="241300"/>
                  </a:lnTo>
                  <a:lnTo>
                    <a:pt x="360527" y="241300"/>
                  </a:lnTo>
                  <a:lnTo>
                    <a:pt x="364482" y="236568"/>
                  </a:lnTo>
                  <a:close/>
                </a:path>
                <a:path w="366395" h="420370">
                  <a:moveTo>
                    <a:pt x="364889" y="236220"/>
                  </a:moveTo>
                  <a:lnTo>
                    <a:pt x="364482" y="236568"/>
                  </a:lnTo>
                  <a:lnTo>
                    <a:pt x="364889" y="236220"/>
                  </a:lnTo>
                  <a:close/>
                </a:path>
                <a:path w="366395" h="420370">
                  <a:moveTo>
                    <a:pt x="1350" y="236220"/>
                  </a:moveTo>
                  <a:lnTo>
                    <a:pt x="1619" y="236540"/>
                  </a:lnTo>
                  <a:lnTo>
                    <a:pt x="1350" y="236220"/>
                  </a:lnTo>
                  <a:close/>
                </a:path>
                <a:path w="366395" h="420370">
                  <a:moveTo>
                    <a:pt x="628" y="193040"/>
                  </a:moveTo>
                  <a:lnTo>
                    <a:pt x="554" y="194310"/>
                  </a:lnTo>
                  <a:lnTo>
                    <a:pt x="6669" y="199390"/>
                  </a:lnTo>
                  <a:lnTo>
                    <a:pt x="125" y="205740"/>
                  </a:lnTo>
                  <a:lnTo>
                    <a:pt x="0" y="207010"/>
                  </a:lnTo>
                  <a:lnTo>
                    <a:pt x="6669" y="213360"/>
                  </a:lnTo>
                  <a:lnTo>
                    <a:pt x="157" y="220980"/>
                  </a:lnTo>
                  <a:lnTo>
                    <a:pt x="6669" y="227330"/>
                  </a:lnTo>
                  <a:lnTo>
                    <a:pt x="1047" y="233680"/>
                  </a:lnTo>
                  <a:lnTo>
                    <a:pt x="1130" y="234950"/>
                  </a:lnTo>
                  <a:lnTo>
                    <a:pt x="7162" y="228600"/>
                  </a:lnTo>
                  <a:lnTo>
                    <a:pt x="8753" y="228600"/>
                  </a:lnTo>
                  <a:lnTo>
                    <a:pt x="7664" y="227330"/>
                  </a:lnTo>
                  <a:lnTo>
                    <a:pt x="7162" y="227330"/>
                  </a:lnTo>
                  <a:lnTo>
                    <a:pt x="628" y="220980"/>
                  </a:lnTo>
                  <a:lnTo>
                    <a:pt x="7162" y="214630"/>
                  </a:lnTo>
                  <a:lnTo>
                    <a:pt x="8753" y="214630"/>
                  </a:lnTo>
                  <a:lnTo>
                    <a:pt x="7664" y="213360"/>
                  </a:lnTo>
                  <a:lnTo>
                    <a:pt x="7162" y="213360"/>
                  </a:lnTo>
                  <a:lnTo>
                    <a:pt x="628" y="207010"/>
                  </a:lnTo>
                  <a:lnTo>
                    <a:pt x="7162" y="200660"/>
                  </a:lnTo>
                  <a:lnTo>
                    <a:pt x="8971" y="200660"/>
                  </a:lnTo>
                  <a:lnTo>
                    <a:pt x="7664" y="199390"/>
                  </a:lnTo>
                  <a:lnTo>
                    <a:pt x="7162" y="199390"/>
                  </a:lnTo>
                  <a:lnTo>
                    <a:pt x="628" y="193040"/>
                  </a:lnTo>
                  <a:close/>
                </a:path>
                <a:path w="366395" h="420370">
                  <a:moveTo>
                    <a:pt x="360590" y="228600"/>
                  </a:moveTo>
                  <a:lnTo>
                    <a:pt x="358962" y="228600"/>
                  </a:lnTo>
                  <a:lnTo>
                    <a:pt x="364994" y="234950"/>
                  </a:lnTo>
                  <a:lnTo>
                    <a:pt x="365088" y="233680"/>
                  </a:lnTo>
                  <a:lnTo>
                    <a:pt x="360590" y="228600"/>
                  </a:lnTo>
                  <a:close/>
                </a:path>
                <a:path w="366395" h="420370">
                  <a:moveTo>
                    <a:pt x="8753" y="214630"/>
                  </a:moveTo>
                  <a:lnTo>
                    <a:pt x="7162" y="214630"/>
                  </a:lnTo>
                  <a:lnTo>
                    <a:pt x="13706" y="220980"/>
                  </a:lnTo>
                  <a:lnTo>
                    <a:pt x="7162" y="227330"/>
                  </a:lnTo>
                  <a:lnTo>
                    <a:pt x="7664" y="227330"/>
                  </a:lnTo>
                  <a:lnTo>
                    <a:pt x="14198" y="220980"/>
                  </a:lnTo>
                  <a:lnTo>
                    <a:pt x="8753" y="214630"/>
                  </a:lnTo>
                  <a:close/>
                </a:path>
                <a:path w="366395" h="420370">
                  <a:moveTo>
                    <a:pt x="22826" y="214630"/>
                  </a:moveTo>
                  <a:lnTo>
                    <a:pt x="21234" y="214630"/>
                  </a:lnTo>
                  <a:lnTo>
                    <a:pt x="27779" y="220980"/>
                  </a:lnTo>
                  <a:lnTo>
                    <a:pt x="21234" y="227330"/>
                  </a:lnTo>
                  <a:lnTo>
                    <a:pt x="21737" y="227330"/>
                  </a:lnTo>
                  <a:lnTo>
                    <a:pt x="28271" y="220980"/>
                  </a:lnTo>
                  <a:lnTo>
                    <a:pt x="22826" y="214630"/>
                  </a:lnTo>
                  <a:close/>
                </a:path>
                <a:path w="366395" h="420370">
                  <a:moveTo>
                    <a:pt x="36899" y="214630"/>
                  </a:moveTo>
                  <a:lnTo>
                    <a:pt x="35307" y="214630"/>
                  </a:lnTo>
                  <a:lnTo>
                    <a:pt x="41852" y="220980"/>
                  </a:lnTo>
                  <a:lnTo>
                    <a:pt x="35307" y="227330"/>
                  </a:lnTo>
                  <a:lnTo>
                    <a:pt x="35810" y="227330"/>
                  </a:lnTo>
                  <a:lnTo>
                    <a:pt x="42344" y="220980"/>
                  </a:lnTo>
                  <a:lnTo>
                    <a:pt x="36899" y="214630"/>
                  </a:lnTo>
                  <a:close/>
                </a:path>
                <a:path w="366395" h="420370">
                  <a:moveTo>
                    <a:pt x="50963" y="214630"/>
                  </a:moveTo>
                  <a:lnTo>
                    <a:pt x="49380" y="214630"/>
                  </a:lnTo>
                  <a:lnTo>
                    <a:pt x="55914" y="220980"/>
                  </a:lnTo>
                  <a:lnTo>
                    <a:pt x="49380" y="227330"/>
                  </a:lnTo>
                  <a:lnTo>
                    <a:pt x="49883" y="227330"/>
                  </a:lnTo>
                  <a:lnTo>
                    <a:pt x="56417" y="220980"/>
                  </a:lnTo>
                  <a:lnTo>
                    <a:pt x="50963" y="214630"/>
                  </a:lnTo>
                  <a:close/>
                </a:path>
                <a:path w="366395" h="420370">
                  <a:moveTo>
                    <a:pt x="65036" y="214630"/>
                  </a:moveTo>
                  <a:lnTo>
                    <a:pt x="63453" y="214630"/>
                  </a:lnTo>
                  <a:lnTo>
                    <a:pt x="69987" y="220980"/>
                  </a:lnTo>
                  <a:lnTo>
                    <a:pt x="63453" y="227330"/>
                  </a:lnTo>
                  <a:lnTo>
                    <a:pt x="63945" y="227330"/>
                  </a:lnTo>
                  <a:lnTo>
                    <a:pt x="70469" y="220980"/>
                  </a:lnTo>
                  <a:lnTo>
                    <a:pt x="65036" y="214630"/>
                  </a:lnTo>
                  <a:close/>
                </a:path>
                <a:path w="366395" h="420370">
                  <a:moveTo>
                    <a:pt x="79109" y="214630"/>
                  </a:moveTo>
                  <a:lnTo>
                    <a:pt x="77526" y="214630"/>
                  </a:lnTo>
                  <a:lnTo>
                    <a:pt x="84060" y="220980"/>
                  </a:lnTo>
                  <a:lnTo>
                    <a:pt x="77526" y="227330"/>
                  </a:lnTo>
                  <a:lnTo>
                    <a:pt x="78018" y="227330"/>
                  </a:lnTo>
                  <a:lnTo>
                    <a:pt x="84562" y="220980"/>
                  </a:lnTo>
                  <a:lnTo>
                    <a:pt x="79109" y="214630"/>
                  </a:lnTo>
                  <a:close/>
                </a:path>
                <a:path w="366395" h="420370">
                  <a:moveTo>
                    <a:pt x="93182" y="214630"/>
                  </a:moveTo>
                  <a:lnTo>
                    <a:pt x="91599" y="214630"/>
                  </a:lnTo>
                  <a:lnTo>
                    <a:pt x="98133" y="220980"/>
                  </a:lnTo>
                  <a:lnTo>
                    <a:pt x="91599" y="227330"/>
                  </a:lnTo>
                  <a:lnTo>
                    <a:pt x="92091" y="227330"/>
                  </a:lnTo>
                  <a:lnTo>
                    <a:pt x="98635" y="220980"/>
                  </a:lnTo>
                  <a:lnTo>
                    <a:pt x="93182" y="214630"/>
                  </a:lnTo>
                  <a:close/>
                </a:path>
                <a:path w="366395" h="420370">
                  <a:moveTo>
                    <a:pt x="107255" y="214630"/>
                  </a:moveTo>
                  <a:lnTo>
                    <a:pt x="105672" y="214630"/>
                  </a:lnTo>
                  <a:lnTo>
                    <a:pt x="112206" y="220980"/>
                  </a:lnTo>
                  <a:lnTo>
                    <a:pt x="105672" y="227330"/>
                  </a:lnTo>
                  <a:lnTo>
                    <a:pt x="106164" y="227330"/>
                  </a:lnTo>
                  <a:lnTo>
                    <a:pt x="112708" y="220980"/>
                  </a:lnTo>
                  <a:lnTo>
                    <a:pt x="107255" y="214630"/>
                  </a:lnTo>
                  <a:close/>
                </a:path>
                <a:path w="366395" h="420370">
                  <a:moveTo>
                    <a:pt x="121327" y="214630"/>
                  </a:moveTo>
                  <a:lnTo>
                    <a:pt x="119745" y="214630"/>
                  </a:lnTo>
                  <a:lnTo>
                    <a:pt x="126278" y="220980"/>
                  </a:lnTo>
                  <a:lnTo>
                    <a:pt x="119745" y="227330"/>
                  </a:lnTo>
                  <a:lnTo>
                    <a:pt x="120237" y="227330"/>
                  </a:lnTo>
                  <a:lnTo>
                    <a:pt x="126781" y="220980"/>
                  </a:lnTo>
                  <a:lnTo>
                    <a:pt x="121327" y="214630"/>
                  </a:lnTo>
                  <a:close/>
                </a:path>
                <a:path w="366395" h="420370">
                  <a:moveTo>
                    <a:pt x="135400" y="214630"/>
                  </a:moveTo>
                  <a:lnTo>
                    <a:pt x="133817" y="214630"/>
                  </a:lnTo>
                  <a:lnTo>
                    <a:pt x="140351" y="220980"/>
                  </a:lnTo>
                  <a:lnTo>
                    <a:pt x="133817" y="227330"/>
                  </a:lnTo>
                  <a:lnTo>
                    <a:pt x="134310" y="227330"/>
                  </a:lnTo>
                  <a:lnTo>
                    <a:pt x="140854" y="220980"/>
                  </a:lnTo>
                  <a:lnTo>
                    <a:pt x="135400" y="214630"/>
                  </a:lnTo>
                  <a:close/>
                </a:path>
                <a:path w="366395" h="420370">
                  <a:moveTo>
                    <a:pt x="149471" y="214630"/>
                  </a:moveTo>
                  <a:lnTo>
                    <a:pt x="147880" y="214630"/>
                  </a:lnTo>
                  <a:lnTo>
                    <a:pt x="154424" y="220980"/>
                  </a:lnTo>
                  <a:lnTo>
                    <a:pt x="147890" y="227330"/>
                  </a:lnTo>
                  <a:lnTo>
                    <a:pt x="148382" y="227330"/>
                  </a:lnTo>
                  <a:lnTo>
                    <a:pt x="154916" y="220980"/>
                  </a:lnTo>
                  <a:lnTo>
                    <a:pt x="149471" y="214630"/>
                  </a:lnTo>
                  <a:close/>
                </a:path>
                <a:path w="366395" h="420370">
                  <a:moveTo>
                    <a:pt x="163544" y="214630"/>
                  </a:moveTo>
                  <a:lnTo>
                    <a:pt x="161953" y="214630"/>
                  </a:lnTo>
                  <a:lnTo>
                    <a:pt x="168497" y="220980"/>
                  </a:lnTo>
                  <a:lnTo>
                    <a:pt x="161953" y="227330"/>
                  </a:lnTo>
                  <a:lnTo>
                    <a:pt x="162455" y="227330"/>
                  </a:lnTo>
                  <a:lnTo>
                    <a:pt x="168989" y="220980"/>
                  </a:lnTo>
                  <a:lnTo>
                    <a:pt x="163544" y="214630"/>
                  </a:lnTo>
                  <a:close/>
                </a:path>
                <a:path w="366395" h="420370">
                  <a:moveTo>
                    <a:pt x="177617" y="214630"/>
                  </a:moveTo>
                  <a:lnTo>
                    <a:pt x="176026" y="214630"/>
                  </a:lnTo>
                  <a:lnTo>
                    <a:pt x="182570" y="220980"/>
                  </a:lnTo>
                  <a:lnTo>
                    <a:pt x="176026" y="227330"/>
                  </a:lnTo>
                  <a:lnTo>
                    <a:pt x="176528" y="227330"/>
                  </a:lnTo>
                  <a:lnTo>
                    <a:pt x="183062" y="220980"/>
                  </a:lnTo>
                  <a:lnTo>
                    <a:pt x="177617" y="214630"/>
                  </a:lnTo>
                  <a:close/>
                </a:path>
                <a:path w="366395" h="420370">
                  <a:moveTo>
                    <a:pt x="191690" y="214630"/>
                  </a:moveTo>
                  <a:lnTo>
                    <a:pt x="190098" y="214630"/>
                  </a:lnTo>
                  <a:lnTo>
                    <a:pt x="196643" y="220980"/>
                  </a:lnTo>
                  <a:lnTo>
                    <a:pt x="190098" y="227330"/>
                  </a:lnTo>
                  <a:lnTo>
                    <a:pt x="190601" y="227330"/>
                  </a:lnTo>
                  <a:lnTo>
                    <a:pt x="197135" y="220980"/>
                  </a:lnTo>
                  <a:lnTo>
                    <a:pt x="191690" y="214630"/>
                  </a:lnTo>
                  <a:close/>
                </a:path>
                <a:path w="366395" h="420370">
                  <a:moveTo>
                    <a:pt x="205763" y="214630"/>
                  </a:moveTo>
                  <a:lnTo>
                    <a:pt x="204171" y="214630"/>
                  </a:lnTo>
                  <a:lnTo>
                    <a:pt x="210716" y="220980"/>
                  </a:lnTo>
                  <a:lnTo>
                    <a:pt x="204171" y="227330"/>
                  </a:lnTo>
                  <a:lnTo>
                    <a:pt x="204674" y="227330"/>
                  </a:lnTo>
                  <a:lnTo>
                    <a:pt x="211208" y="220980"/>
                  </a:lnTo>
                  <a:lnTo>
                    <a:pt x="205763" y="214630"/>
                  </a:lnTo>
                  <a:close/>
                </a:path>
                <a:path w="366395" h="420370">
                  <a:moveTo>
                    <a:pt x="219836" y="214630"/>
                  </a:moveTo>
                  <a:lnTo>
                    <a:pt x="218244" y="214630"/>
                  </a:lnTo>
                  <a:lnTo>
                    <a:pt x="224778" y="220980"/>
                  </a:lnTo>
                  <a:lnTo>
                    <a:pt x="218244" y="227330"/>
                  </a:lnTo>
                  <a:lnTo>
                    <a:pt x="218747" y="227330"/>
                  </a:lnTo>
                  <a:lnTo>
                    <a:pt x="225281" y="220980"/>
                  </a:lnTo>
                  <a:lnTo>
                    <a:pt x="219836" y="214630"/>
                  </a:lnTo>
                  <a:close/>
                </a:path>
                <a:path w="366395" h="420370">
                  <a:moveTo>
                    <a:pt x="233909" y="214630"/>
                  </a:moveTo>
                  <a:lnTo>
                    <a:pt x="232317" y="214630"/>
                  </a:lnTo>
                  <a:lnTo>
                    <a:pt x="238851" y="220980"/>
                  </a:lnTo>
                  <a:lnTo>
                    <a:pt x="232317" y="227330"/>
                  </a:lnTo>
                  <a:lnTo>
                    <a:pt x="232809" y="227330"/>
                  </a:lnTo>
                  <a:lnTo>
                    <a:pt x="239353" y="220980"/>
                  </a:lnTo>
                  <a:lnTo>
                    <a:pt x="233909" y="214630"/>
                  </a:lnTo>
                  <a:close/>
                </a:path>
                <a:path w="366395" h="420370">
                  <a:moveTo>
                    <a:pt x="247981" y="214630"/>
                  </a:moveTo>
                  <a:lnTo>
                    <a:pt x="246390" y="214630"/>
                  </a:lnTo>
                  <a:lnTo>
                    <a:pt x="252924" y="220980"/>
                  </a:lnTo>
                  <a:lnTo>
                    <a:pt x="246390" y="227330"/>
                  </a:lnTo>
                  <a:lnTo>
                    <a:pt x="246893" y="227330"/>
                  </a:lnTo>
                  <a:lnTo>
                    <a:pt x="253426" y="220980"/>
                  </a:lnTo>
                  <a:lnTo>
                    <a:pt x="247981" y="214630"/>
                  </a:lnTo>
                  <a:close/>
                </a:path>
                <a:path w="366395" h="420370">
                  <a:moveTo>
                    <a:pt x="262054" y="214630"/>
                  </a:moveTo>
                  <a:lnTo>
                    <a:pt x="260463" y="214630"/>
                  </a:lnTo>
                  <a:lnTo>
                    <a:pt x="266997" y="220980"/>
                  </a:lnTo>
                  <a:lnTo>
                    <a:pt x="260463" y="227330"/>
                  </a:lnTo>
                  <a:lnTo>
                    <a:pt x="260955" y="227330"/>
                  </a:lnTo>
                  <a:lnTo>
                    <a:pt x="267499" y="220980"/>
                  </a:lnTo>
                  <a:lnTo>
                    <a:pt x="262054" y="214630"/>
                  </a:lnTo>
                  <a:close/>
                </a:path>
                <a:path w="366395" h="420370">
                  <a:moveTo>
                    <a:pt x="276118" y="214630"/>
                  </a:moveTo>
                  <a:lnTo>
                    <a:pt x="274536" y="214630"/>
                  </a:lnTo>
                  <a:lnTo>
                    <a:pt x="281069" y="220980"/>
                  </a:lnTo>
                  <a:lnTo>
                    <a:pt x="274536" y="227330"/>
                  </a:lnTo>
                  <a:lnTo>
                    <a:pt x="275028" y="227330"/>
                  </a:lnTo>
                  <a:lnTo>
                    <a:pt x="281572" y="220980"/>
                  </a:lnTo>
                  <a:lnTo>
                    <a:pt x="276118" y="214630"/>
                  </a:lnTo>
                  <a:close/>
                </a:path>
                <a:path w="366395" h="420370">
                  <a:moveTo>
                    <a:pt x="290191" y="214630"/>
                  </a:moveTo>
                  <a:lnTo>
                    <a:pt x="288609" y="214630"/>
                  </a:lnTo>
                  <a:lnTo>
                    <a:pt x="295142" y="220980"/>
                  </a:lnTo>
                  <a:lnTo>
                    <a:pt x="288609" y="227330"/>
                  </a:lnTo>
                  <a:lnTo>
                    <a:pt x="289101" y="227330"/>
                  </a:lnTo>
                  <a:lnTo>
                    <a:pt x="295645" y="220980"/>
                  </a:lnTo>
                  <a:lnTo>
                    <a:pt x="290191" y="214630"/>
                  </a:lnTo>
                  <a:close/>
                </a:path>
                <a:path w="366395" h="420370">
                  <a:moveTo>
                    <a:pt x="304264" y="214630"/>
                  </a:moveTo>
                  <a:lnTo>
                    <a:pt x="302681" y="214630"/>
                  </a:lnTo>
                  <a:lnTo>
                    <a:pt x="309215" y="220980"/>
                  </a:lnTo>
                  <a:lnTo>
                    <a:pt x="302681" y="227330"/>
                  </a:lnTo>
                  <a:lnTo>
                    <a:pt x="303174" y="227330"/>
                  </a:lnTo>
                  <a:lnTo>
                    <a:pt x="309718" y="220980"/>
                  </a:lnTo>
                  <a:lnTo>
                    <a:pt x="304264" y="214630"/>
                  </a:lnTo>
                  <a:close/>
                </a:path>
                <a:path w="366395" h="420370">
                  <a:moveTo>
                    <a:pt x="318337" y="214630"/>
                  </a:moveTo>
                  <a:lnTo>
                    <a:pt x="316754" y="214630"/>
                  </a:lnTo>
                  <a:lnTo>
                    <a:pt x="323288" y="220980"/>
                  </a:lnTo>
                  <a:lnTo>
                    <a:pt x="316754" y="227330"/>
                  </a:lnTo>
                  <a:lnTo>
                    <a:pt x="317246" y="227330"/>
                  </a:lnTo>
                  <a:lnTo>
                    <a:pt x="323791" y="220980"/>
                  </a:lnTo>
                  <a:lnTo>
                    <a:pt x="318337" y="214630"/>
                  </a:lnTo>
                  <a:close/>
                </a:path>
                <a:path w="366395" h="420370">
                  <a:moveTo>
                    <a:pt x="332408" y="214630"/>
                  </a:moveTo>
                  <a:lnTo>
                    <a:pt x="330827" y="214630"/>
                  </a:lnTo>
                  <a:lnTo>
                    <a:pt x="337361" y="220980"/>
                  </a:lnTo>
                  <a:lnTo>
                    <a:pt x="330827" y="227330"/>
                  </a:lnTo>
                  <a:lnTo>
                    <a:pt x="331319" y="227330"/>
                  </a:lnTo>
                  <a:lnTo>
                    <a:pt x="337853" y="220980"/>
                  </a:lnTo>
                  <a:lnTo>
                    <a:pt x="332408" y="214630"/>
                  </a:lnTo>
                  <a:close/>
                </a:path>
                <a:path w="366395" h="420370">
                  <a:moveTo>
                    <a:pt x="346481" y="214630"/>
                  </a:moveTo>
                  <a:lnTo>
                    <a:pt x="344890" y="214630"/>
                  </a:lnTo>
                  <a:lnTo>
                    <a:pt x="351434" y="220980"/>
                  </a:lnTo>
                  <a:lnTo>
                    <a:pt x="344890" y="227330"/>
                  </a:lnTo>
                  <a:lnTo>
                    <a:pt x="345392" y="227330"/>
                  </a:lnTo>
                  <a:lnTo>
                    <a:pt x="351926" y="220980"/>
                  </a:lnTo>
                  <a:lnTo>
                    <a:pt x="346481" y="214630"/>
                  </a:lnTo>
                  <a:close/>
                </a:path>
                <a:path w="366395" h="420370">
                  <a:moveTo>
                    <a:pt x="360549" y="214630"/>
                  </a:moveTo>
                  <a:lnTo>
                    <a:pt x="358962" y="214630"/>
                  </a:lnTo>
                  <a:lnTo>
                    <a:pt x="365507" y="220980"/>
                  </a:lnTo>
                  <a:lnTo>
                    <a:pt x="358962" y="227330"/>
                  </a:lnTo>
                  <a:lnTo>
                    <a:pt x="359465" y="227330"/>
                  </a:lnTo>
                  <a:lnTo>
                    <a:pt x="365936" y="220980"/>
                  </a:lnTo>
                  <a:lnTo>
                    <a:pt x="360549" y="214630"/>
                  </a:lnTo>
                  <a:close/>
                </a:path>
                <a:path w="366395" h="420370">
                  <a:moveTo>
                    <a:pt x="8971" y="200660"/>
                  </a:moveTo>
                  <a:lnTo>
                    <a:pt x="7162" y="200660"/>
                  </a:lnTo>
                  <a:lnTo>
                    <a:pt x="13706" y="207010"/>
                  </a:lnTo>
                  <a:lnTo>
                    <a:pt x="7162" y="213360"/>
                  </a:lnTo>
                  <a:lnTo>
                    <a:pt x="7664" y="213360"/>
                  </a:lnTo>
                  <a:lnTo>
                    <a:pt x="14198" y="207010"/>
                  </a:lnTo>
                  <a:lnTo>
                    <a:pt x="14701" y="207010"/>
                  </a:lnTo>
                  <a:lnTo>
                    <a:pt x="16007" y="205740"/>
                  </a:lnTo>
                  <a:lnTo>
                    <a:pt x="14198" y="205740"/>
                  </a:lnTo>
                  <a:lnTo>
                    <a:pt x="8971" y="200660"/>
                  </a:lnTo>
                  <a:close/>
                </a:path>
                <a:path w="366395" h="420370">
                  <a:moveTo>
                    <a:pt x="23044" y="200660"/>
                  </a:moveTo>
                  <a:lnTo>
                    <a:pt x="21234" y="200660"/>
                  </a:lnTo>
                  <a:lnTo>
                    <a:pt x="27779" y="207010"/>
                  </a:lnTo>
                  <a:lnTo>
                    <a:pt x="21234" y="213360"/>
                  </a:lnTo>
                  <a:lnTo>
                    <a:pt x="21737" y="213360"/>
                  </a:lnTo>
                  <a:lnTo>
                    <a:pt x="28271" y="207010"/>
                  </a:lnTo>
                  <a:lnTo>
                    <a:pt x="28773" y="207010"/>
                  </a:lnTo>
                  <a:lnTo>
                    <a:pt x="30080" y="205740"/>
                  </a:lnTo>
                  <a:lnTo>
                    <a:pt x="28271" y="205740"/>
                  </a:lnTo>
                  <a:lnTo>
                    <a:pt x="23044" y="200660"/>
                  </a:lnTo>
                  <a:close/>
                </a:path>
                <a:path w="366395" h="420370">
                  <a:moveTo>
                    <a:pt x="37117" y="200660"/>
                  </a:moveTo>
                  <a:lnTo>
                    <a:pt x="35307" y="200660"/>
                  </a:lnTo>
                  <a:lnTo>
                    <a:pt x="41852" y="207010"/>
                  </a:lnTo>
                  <a:lnTo>
                    <a:pt x="35307" y="213360"/>
                  </a:lnTo>
                  <a:lnTo>
                    <a:pt x="35810" y="213360"/>
                  </a:lnTo>
                  <a:lnTo>
                    <a:pt x="42344" y="207010"/>
                  </a:lnTo>
                  <a:lnTo>
                    <a:pt x="42846" y="207010"/>
                  </a:lnTo>
                  <a:lnTo>
                    <a:pt x="44153" y="205740"/>
                  </a:lnTo>
                  <a:lnTo>
                    <a:pt x="42344" y="205740"/>
                  </a:lnTo>
                  <a:lnTo>
                    <a:pt x="37117" y="200660"/>
                  </a:lnTo>
                  <a:close/>
                </a:path>
                <a:path w="366395" h="420370">
                  <a:moveTo>
                    <a:pt x="51190" y="200660"/>
                  </a:moveTo>
                  <a:lnTo>
                    <a:pt x="49380" y="200660"/>
                  </a:lnTo>
                  <a:lnTo>
                    <a:pt x="55914" y="207010"/>
                  </a:lnTo>
                  <a:lnTo>
                    <a:pt x="49380" y="213360"/>
                  </a:lnTo>
                  <a:lnTo>
                    <a:pt x="49872" y="213360"/>
                  </a:lnTo>
                  <a:lnTo>
                    <a:pt x="56417" y="207010"/>
                  </a:lnTo>
                  <a:lnTo>
                    <a:pt x="56909" y="207010"/>
                  </a:lnTo>
                  <a:lnTo>
                    <a:pt x="58218" y="205740"/>
                  </a:lnTo>
                  <a:lnTo>
                    <a:pt x="56417" y="205740"/>
                  </a:lnTo>
                  <a:lnTo>
                    <a:pt x="51190" y="200660"/>
                  </a:lnTo>
                  <a:close/>
                </a:path>
                <a:path w="366395" h="420370">
                  <a:moveTo>
                    <a:pt x="65254" y="200660"/>
                  </a:moveTo>
                  <a:lnTo>
                    <a:pt x="63453" y="200660"/>
                  </a:lnTo>
                  <a:lnTo>
                    <a:pt x="69987" y="207010"/>
                  </a:lnTo>
                  <a:lnTo>
                    <a:pt x="63453" y="213360"/>
                  </a:lnTo>
                  <a:lnTo>
                    <a:pt x="63945" y="213360"/>
                  </a:lnTo>
                  <a:lnTo>
                    <a:pt x="70490" y="207010"/>
                  </a:lnTo>
                  <a:lnTo>
                    <a:pt x="70992" y="207010"/>
                  </a:lnTo>
                  <a:lnTo>
                    <a:pt x="72299" y="205740"/>
                  </a:lnTo>
                  <a:lnTo>
                    <a:pt x="70490" y="205740"/>
                  </a:lnTo>
                  <a:lnTo>
                    <a:pt x="65254" y="200660"/>
                  </a:lnTo>
                  <a:close/>
                </a:path>
                <a:path w="366395" h="420370">
                  <a:moveTo>
                    <a:pt x="79335" y="200660"/>
                  </a:moveTo>
                  <a:lnTo>
                    <a:pt x="77526" y="200660"/>
                  </a:lnTo>
                  <a:lnTo>
                    <a:pt x="84060" y="207010"/>
                  </a:lnTo>
                  <a:lnTo>
                    <a:pt x="77526" y="213360"/>
                  </a:lnTo>
                  <a:lnTo>
                    <a:pt x="78018" y="213360"/>
                  </a:lnTo>
                  <a:lnTo>
                    <a:pt x="84562" y="207010"/>
                  </a:lnTo>
                  <a:lnTo>
                    <a:pt x="85065" y="207010"/>
                  </a:lnTo>
                  <a:lnTo>
                    <a:pt x="86372" y="205740"/>
                  </a:lnTo>
                  <a:lnTo>
                    <a:pt x="84562" y="205740"/>
                  </a:lnTo>
                  <a:lnTo>
                    <a:pt x="79335" y="200660"/>
                  </a:lnTo>
                  <a:close/>
                </a:path>
                <a:path w="366395" h="420370">
                  <a:moveTo>
                    <a:pt x="93400" y="200660"/>
                  </a:moveTo>
                  <a:lnTo>
                    <a:pt x="91599" y="200660"/>
                  </a:lnTo>
                  <a:lnTo>
                    <a:pt x="98133" y="207010"/>
                  </a:lnTo>
                  <a:lnTo>
                    <a:pt x="91599" y="213360"/>
                  </a:lnTo>
                  <a:lnTo>
                    <a:pt x="92091" y="213360"/>
                  </a:lnTo>
                  <a:lnTo>
                    <a:pt x="98635" y="207010"/>
                  </a:lnTo>
                  <a:lnTo>
                    <a:pt x="99127" y="207010"/>
                  </a:lnTo>
                  <a:lnTo>
                    <a:pt x="100436" y="205740"/>
                  </a:lnTo>
                  <a:lnTo>
                    <a:pt x="98635" y="205740"/>
                  </a:lnTo>
                  <a:lnTo>
                    <a:pt x="93400" y="200660"/>
                  </a:lnTo>
                  <a:close/>
                </a:path>
                <a:path w="366395" h="420370">
                  <a:moveTo>
                    <a:pt x="107473" y="200660"/>
                  </a:moveTo>
                  <a:lnTo>
                    <a:pt x="105672" y="200660"/>
                  </a:lnTo>
                  <a:lnTo>
                    <a:pt x="112206" y="207010"/>
                  </a:lnTo>
                  <a:lnTo>
                    <a:pt x="105672" y="213360"/>
                  </a:lnTo>
                  <a:lnTo>
                    <a:pt x="106164" y="213360"/>
                  </a:lnTo>
                  <a:lnTo>
                    <a:pt x="112708" y="207010"/>
                  </a:lnTo>
                  <a:lnTo>
                    <a:pt x="113200" y="207010"/>
                  </a:lnTo>
                  <a:lnTo>
                    <a:pt x="114509" y="205740"/>
                  </a:lnTo>
                  <a:lnTo>
                    <a:pt x="112708" y="205740"/>
                  </a:lnTo>
                  <a:lnTo>
                    <a:pt x="107473" y="200660"/>
                  </a:lnTo>
                  <a:close/>
                </a:path>
                <a:path w="366395" h="420370">
                  <a:moveTo>
                    <a:pt x="121546" y="200660"/>
                  </a:moveTo>
                  <a:lnTo>
                    <a:pt x="119745" y="200660"/>
                  </a:lnTo>
                  <a:lnTo>
                    <a:pt x="126278" y="207010"/>
                  </a:lnTo>
                  <a:lnTo>
                    <a:pt x="119745" y="213360"/>
                  </a:lnTo>
                  <a:lnTo>
                    <a:pt x="120237" y="213360"/>
                  </a:lnTo>
                  <a:lnTo>
                    <a:pt x="126781" y="207010"/>
                  </a:lnTo>
                  <a:lnTo>
                    <a:pt x="127273" y="207010"/>
                  </a:lnTo>
                  <a:lnTo>
                    <a:pt x="128582" y="205740"/>
                  </a:lnTo>
                  <a:lnTo>
                    <a:pt x="126781" y="205740"/>
                  </a:lnTo>
                  <a:lnTo>
                    <a:pt x="121546" y="200660"/>
                  </a:lnTo>
                  <a:close/>
                </a:path>
                <a:path w="366395" h="420370">
                  <a:moveTo>
                    <a:pt x="135618" y="200660"/>
                  </a:moveTo>
                  <a:lnTo>
                    <a:pt x="133817" y="200660"/>
                  </a:lnTo>
                  <a:lnTo>
                    <a:pt x="140351" y="207010"/>
                  </a:lnTo>
                  <a:lnTo>
                    <a:pt x="133817" y="213360"/>
                  </a:lnTo>
                  <a:lnTo>
                    <a:pt x="134310" y="213360"/>
                  </a:lnTo>
                  <a:lnTo>
                    <a:pt x="140854" y="207010"/>
                  </a:lnTo>
                  <a:lnTo>
                    <a:pt x="141346" y="207010"/>
                  </a:lnTo>
                  <a:lnTo>
                    <a:pt x="142655" y="205740"/>
                  </a:lnTo>
                  <a:lnTo>
                    <a:pt x="140854" y="205740"/>
                  </a:lnTo>
                  <a:lnTo>
                    <a:pt x="135618" y="200660"/>
                  </a:lnTo>
                  <a:close/>
                </a:path>
                <a:path w="366395" h="420370">
                  <a:moveTo>
                    <a:pt x="149689" y="200660"/>
                  </a:moveTo>
                  <a:lnTo>
                    <a:pt x="147890" y="200660"/>
                  </a:lnTo>
                  <a:lnTo>
                    <a:pt x="154424" y="207010"/>
                  </a:lnTo>
                  <a:lnTo>
                    <a:pt x="147890" y="213360"/>
                  </a:lnTo>
                  <a:lnTo>
                    <a:pt x="148382" y="213360"/>
                  </a:lnTo>
                  <a:lnTo>
                    <a:pt x="154916" y="207010"/>
                  </a:lnTo>
                  <a:lnTo>
                    <a:pt x="155419" y="207010"/>
                  </a:lnTo>
                  <a:lnTo>
                    <a:pt x="156726" y="205740"/>
                  </a:lnTo>
                  <a:lnTo>
                    <a:pt x="154916" y="205740"/>
                  </a:lnTo>
                  <a:lnTo>
                    <a:pt x="149689" y="200660"/>
                  </a:lnTo>
                  <a:close/>
                </a:path>
                <a:path w="366395" h="420370">
                  <a:moveTo>
                    <a:pt x="163762" y="200660"/>
                  </a:moveTo>
                  <a:lnTo>
                    <a:pt x="161953" y="200660"/>
                  </a:lnTo>
                  <a:lnTo>
                    <a:pt x="168497" y="207010"/>
                  </a:lnTo>
                  <a:lnTo>
                    <a:pt x="161953" y="213360"/>
                  </a:lnTo>
                  <a:lnTo>
                    <a:pt x="162455" y="213360"/>
                  </a:lnTo>
                  <a:lnTo>
                    <a:pt x="168989" y="207010"/>
                  </a:lnTo>
                  <a:lnTo>
                    <a:pt x="169492" y="207010"/>
                  </a:lnTo>
                  <a:lnTo>
                    <a:pt x="170798" y="205740"/>
                  </a:lnTo>
                  <a:lnTo>
                    <a:pt x="168989" y="205740"/>
                  </a:lnTo>
                  <a:lnTo>
                    <a:pt x="163762" y="200660"/>
                  </a:lnTo>
                  <a:close/>
                </a:path>
                <a:path w="366395" h="420370">
                  <a:moveTo>
                    <a:pt x="177835" y="200660"/>
                  </a:moveTo>
                  <a:lnTo>
                    <a:pt x="176026" y="200660"/>
                  </a:lnTo>
                  <a:lnTo>
                    <a:pt x="182570" y="207010"/>
                  </a:lnTo>
                  <a:lnTo>
                    <a:pt x="176026" y="213360"/>
                  </a:lnTo>
                  <a:lnTo>
                    <a:pt x="176528" y="213360"/>
                  </a:lnTo>
                  <a:lnTo>
                    <a:pt x="183062" y="207010"/>
                  </a:lnTo>
                  <a:lnTo>
                    <a:pt x="183565" y="207010"/>
                  </a:lnTo>
                  <a:lnTo>
                    <a:pt x="184871" y="205740"/>
                  </a:lnTo>
                  <a:lnTo>
                    <a:pt x="183062" y="205740"/>
                  </a:lnTo>
                  <a:lnTo>
                    <a:pt x="177835" y="200660"/>
                  </a:lnTo>
                  <a:close/>
                </a:path>
                <a:path w="366395" h="420370">
                  <a:moveTo>
                    <a:pt x="191908" y="200660"/>
                  </a:moveTo>
                  <a:lnTo>
                    <a:pt x="190098" y="200660"/>
                  </a:lnTo>
                  <a:lnTo>
                    <a:pt x="196643" y="207010"/>
                  </a:lnTo>
                  <a:lnTo>
                    <a:pt x="190098" y="213360"/>
                  </a:lnTo>
                  <a:lnTo>
                    <a:pt x="190601" y="213360"/>
                  </a:lnTo>
                  <a:lnTo>
                    <a:pt x="197135" y="207010"/>
                  </a:lnTo>
                  <a:lnTo>
                    <a:pt x="197637" y="207010"/>
                  </a:lnTo>
                  <a:lnTo>
                    <a:pt x="198944" y="205740"/>
                  </a:lnTo>
                  <a:lnTo>
                    <a:pt x="197135" y="205740"/>
                  </a:lnTo>
                  <a:lnTo>
                    <a:pt x="191908" y="200660"/>
                  </a:lnTo>
                  <a:close/>
                </a:path>
                <a:path w="366395" h="420370">
                  <a:moveTo>
                    <a:pt x="205981" y="200660"/>
                  </a:moveTo>
                  <a:lnTo>
                    <a:pt x="204171" y="200660"/>
                  </a:lnTo>
                  <a:lnTo>
                    <a:pt x="210716" y="207010"/>
                  </a:lnTo>
                  <a:lnTo>
                    <a:pt x="204171" y="213360"/>
                  </a:lnTo>
                  <a:lnTo>
                    <a:pt x="204674" y="213360"/>
                  </a:lnTo>
                  <a:lnTo>
                    <a:pt x="211208" y="207010"/>
                  </a:lnTo>
                  <a:lnTo>
                    <a:pt x="211710" y="207010"/>
                  </a:lnTo>
                  <a:lnTo>
                    <a:pt x="213017" y="205740"/>
                  </a:lnTo>
                  <a:lnTo>
                    <a:pt x="211208" y="205740"/>
                  </a:lnTo>
                  <a:lnTo>
                    <a:pt x="205981" y="200660"/>
                  </a:lnTo>
                  <a:close/>
                </a:path>
                <a:path w="366395" h="420370">
                  <a:moveTo>
                    <a:pt x="220054" y="200660"/>
                  </a:moveTo>
                  <a:lnTo>
                    <a:pt x="218244" y="200660"/>
                  </a:lnTo>
                  <a:lnTo>
                    <a:pt x="224778" y="207010"/>
                  </a:lnTo>
                  <a:lnTo>
                    <a:pt x="218244" y="213360"/>
                  </a:lnTo>
                  <a:lnTo>
                    <a:pt x="218747" y="213360"/>
                  </a:lnTo>
                  <a:lnTo>
                    <a:pt x="225281" y="207010"/>
                  </a:lnTo>
                  <a:lnTo>
                    <a:pt x="225773" y="207010"/>
                  </a:lnTo>
                  <a:lnTo>
                    <a:pt x="227082" y="205740"/>
                  </a:lnTo>
                  <a:lnTo>
                    <a:pt x="225281" y="205740"/>
                  </a:lnTo>
                  <a:lnTo>
                    <a:pt x="220054" y="200660"/>
                  </a:lnTo>
                  <a:close/>
                </a:path>
                <a:path w="366395" h="420370">
                  <a:moveTo>
                    <a:pt x="234103" y="200660"/>
                  </a:moveTo>
                  <a:lnTo>
                    <a:pt x="232317" y="200660"/>
                  </a:lnTo>
                  <a:lnTo>
                    <a:pt x="238851" y="207010"/>
                  </a:lnTo>
                  <a:lnTo>
                    <a:pt x="232317" y="213360"/>
                  </a:lnTo>
                  <a:lnTo>
                    <a:pt x="232820" y="213360"/>
                  </a:lnTo>
                  <a:lnTo>
                    <a:pt x="239353" y="207010"/>
                  </a:lnTo>
                  <a:lnTo>
                    <a:pt x="239856" y="207010"/>
                  </a:lnTo>
                  <a:lnTo>
                    <a:pt x="241163" y="205740"/>
                  </a:lnTo>
                  <a:lnTo>
                    <a:pt x="239280" y="205740"/>
                  </a:lnTo>
                  <a:lnTo>
                    <a:pt x="234103" y="200660"/>
                  </a:lnTo>
                  <a:close/>
                </a:path>
                <a:path w="366395" h="420370">
                  <a:moveTo>
                    <a:pt x="248199" y="200660"/>
                  </a:moveTo>
                  <a:lnTo>
                    <a:pt x="246390" y="200660"/>
                  </a:lnTo>
                  <a:lnTo>
                    <a:pt x="252924" y="207010"/>
                  </a:lnTo>
                  <a:lnTo>
                    <a:pt x="246390" y="213360"/>
                  </a:lnTo>
                  <a:lnTo>
                    <a:pt x="246893" y="213360"/>
                  </a:lnTo>
                  <a:lnTo>
                    <a:pt x="253426" y="207010"/>
                  </a:lnTo>
                  <a:lnTo>
                    <a:pt x="253929" y="207010"/>
                  </a:lnTo>
                  <a:lnTo>
                    <a:pt x="255236" y="205740"/>
                  </a:lnTo>
                  <a:lnTo>
                    <a:pt x="253426" y="205740"/>
                  </a:lnTo>
                  <a:lnTo>
                    <a:pt x="248199" y="200660"/>
                  </a:lnTo>
                  <a:close/>
                </a:path>
                <a:path w="366395" h="420370">
                  <a:moveTo>
                    <a:pt x="262264" y="200660"/>
                  </a:moveTo>
                  <a:lnTo>
                    <a:pt x="260463" y="200660"/>
                  </a:lnTo>
                  <a:lnTo>
                    <a:pt x="266997" y="207010"/>
                  </a:lnTo>
                  <a:lnTo>
                    <a:pt x="260463" y="213360"/>
                  </a:lnTo>
                  <a:lnTo>
                    <a:pt x="260965" y="213360"/>
                  </a:lnTo>
                  <a:lnTo>
                    <a:pt x="267499" y="207010"/>
                  </a:lnTo>
                  <a:lnTo>
                    <a:pt x="267991" y="207010"/>
                  </a:lnTo>
                  <a:lnTo>
                    <a:pt x="269300" y="205740"/>
                  </a:lnTo>
                  <a:lnTo>
                    <a:pt x="267499" y="205740"/>
                  </a:lnTo>
                  <a:lnTo>
                    <a:pt x="262264" y="200660"/>
                  </a:lnTo>
                  <a:close/>
                </a:path>
                <a:path w="366395" h="420370">
                  <a:moveTo>
                    <a:pt x="276337" y="200660"/>
                  </a:moveTo>
                  <a:lnTo>
                    <a:pt x="274536" y="200660"/>
                  </a:lnTo>
                  <a:lnTo>
                    <a:pt x="281069" y="207010"/>
                  </a:lnTo>
                  <a:lnTo>
                    <a:pt x="274536" y="213360"/>
                  </a:lnTo>
                  <a:lnTo>
                    <a:pt x="275028" y="213360"/>
                  </a:lnTo>
                  <a:lnTo>
                    <a:pt x="281572" y="207010"/>
                  </a:lnTo>
                  <a:lnTo>
                    <a:pt x="282064" y="207010"/>
                  </a:lnTo>
                  <a:lnTo>
                    <a:pt x="283373" y="205740"/>
                  </a:lnTo>
                  <a:lnTo>
                    <a:pt x="281572" y="205740"/>
                  </a:lnTo>
                  <a:lnTo>
                    <a:pt x="276337" y="200660"/>
                  </a:lnTo>
                  <a:close/>
                </a:path>
                <a:path w="366395" h="420370">
                  <a:moveTo>
                    <a:pt x="290410" y="200660"/>
                  </a:moveTo>
                  <a:lnTo>
                    <a:pt x="288609" y="200660"/>
                  </a:lnTo>
                  <a:lnTo>
                    <a:pt x="295142" y="207010"/>
                  </a:lnTo>
                  <a:lnTo>
                    <a:pt x="288609" y="213360"/>
                  </a:lnTo>
                  <a:lnTo>
                    <a:pt x="289101" y="213360"/>
                  </a:lnTo>
                  <a:lnTo>
                    <a:pt x="295645" y="207010"/>
                  </a:lnTo>
                  <a:lnTo>
                    <a:pt x="296137" y="207010"/>
                  </a:lnTo>
                  <a:lnTo>
                    <a:pt x="297446" y="205740"/>
                  </a:lnTo>
                  <a:lnTo>
                    <a:pt x="295645" y="205740"/>
                  </a:lnTo>
                  <a:lnTo>
                    <a:pt x="290410" y="200660"/>
                  </a:lnTo>
                  <a:close/>
                </a:path>
                <a:path w="366395" h="420370">
                  <a:moveTo>
                    <a:pt x="304482" y="200660"/>
                  </a:moveTo>
                  <a:lnTo>
                    <a:pt x="302681" y="200660"/>
                  </a:lnTo>
                  <a:lnTo>
                    <a:pt x="309215" y="207010"/>
                  </a:lnTo>
                  <a:lnTo>
                    <a:pt x="302681" y="213360"/>
                  </a:lnTo>
                  <a:lnTo>
                    <a:pt x="303174" y="213360"/>
                  </a:lnTo>
                  <a:lnTo>
                    <a:pt x="309718" y="207010"/>
                  </a:lnTo>
                  <a:lnTo>
                    <a:pt x="310210" y="207010"/>
                  </a:lnTo>
                  <a:lnTo>
                    <a:pt x="311519" y="205740"/>
                  </a:lnTo>
                  <a:lnTo>
                    <a:pt x="309718" y="205740"/>
                  </a:lnTo>
                  <a:lnTo>
                    <a:pt x="304482" y="200660"/>
                  </a:lnTo>
                  <a:close/>
                </a:path>
                <a:path w="366395" h="420370">
                  <a:moveTo>
                    <a:pt x="318555" y="200660"/>
                  </a:moveTo>
                  <a:lnTo>
                    <a:pt x="316754" y="200660"/>
                  </a:lnTo>
                  <a:lnTo>
                    <a:pt x="323288" y="207010"/>
                  </a:lnTo>
                  <a:lnTo>
                    <a:pt x="316754" y="213360"/>
                  </a:lnTo>
                  <a:lnTo>
                    <a:pt x="317246" y="213360"/>
                  </a:lnTo>
                  <a:lnTo>
                    <a:pt x="323791" y="207010"/>
                  </a:lnTo>
                  <a:lnTo>
                    <a:pt x="324283" y="207010"/>
                  </a:lnTo>
                  <a:lnTo>
                    <a:pt x="325592" y="205740"/>
                  </a:lnTo>
                  <a:lnTo>
                    <a:pt x="323791" y="205740"/>
                  </a:lnTo>
                  <a:lnTo>
                    <a:pt x="318555" y="200660"/>
                  </a:lnTo>
                  <a:close/>
                </a:path>
                <a:path w="366395" h="420370">
                  <a:moveTo>
                    <a:pt x="332626" y="200660"/>
                  </a:moveTo>
                  <a:lnTo>
                    <a:pt x="330827" y="200660"/>
                  </a:lnTo>
                  <a:lnTo>
                    <a:pt x="337361" y="207010"/>
                  </a:lnTo>
                  <a:lnTo>
                    <a:pt x="330827" y="213360"/>
                  </a:lnTo>
                  <a:lnTo>
                    <a:pt x="331319" y="213360"/>
                  </a:lnTo>
                  <a:lnTo>
                    <a:pt x="337853" y="207010"/>
                  </a:lnTo>
                  <a:lnTo>
                    <a:pt x="338356" y="207010"/>
                  </a:lnTo>
                  <a:lnTo>
                    <a:pt x="339662" y="205740"/>
                  </a:lnTo>
                  <a:lnTo>
                    <a:pt x="337853" y="205740"/>
                  </a:lnTo>
                  <a:lnTo>
                    <a:pt x="332626" y="200660"/>
                  </a:lnTo>
                  <a:close/>
                </a:path>
                <a:path w="366395" h="420370">
                  <a:moveTo>
                    <a:pt x="346699" y="200660"/>
                  </a:moveTo>
                  <a:lnTo>
                    <a:pt x="344890" y="200660"/>
                  </a:lnTo>
                  <a:lnTo>
                    <a:pt x="351434" y="207010"/>
                  </a:lnTo>
                  <a:lnTo>
                    <a:pt x="344890" y="213360"/>
                  </a:lnTo>
                  <a:lnTo>
                    <a:pt x="345392" y="213360"/>
                  </a:lnTo>
                  <a:lnTo>
                    <a:pt x="351926" y="207010"/>
                  </a:lnTo>
                  <a:lnTo>
                    <a:pt x="352429" y="207010"/>
                  </a:lnTo>
                  <a:lnTo>
                    <a:pt x="353735" y="205740"/>
                  </a:lnTo>
                  <a:lnTo>
                    <a:pt x="351926" y="205740"/>
                  </a:lnTo>
                  <a:lnTo>
                    <a:pt x="346699" y="200660"/>
                  </a:lnTo>
                  <a:close/>
                </a:path>
                <a:path w="366395" h="420370">
                  <a:moveTo>
                    <a:pt x="360772" y="200660"/>
                  </a:moveTo>
                  <a:lnTo>
                    <a:pt x="358962" y="200660"/>
                  </a:lnTo>
                  <a:lnTo>
                    <a:pt x="365507" y="207010"/>
                  </a:lnTo>
                  <a:lnTo>
                    <a:pt x="358962" y="213360"/>
                  </a:lnTo>
                  <a:lnTo>
                    <a:pt x="359465" y="213360"/>
                  </a:lnTo>
                  <a:lnTo>
                    <a:pt x="365999" y="207010"/>
                  </a:lnTo>
                  <a:lnTo>
                    <a:pt x="365999" y="205740"/>
                  </a:lnTo>
                  <a:lnTo>
                    <a:pt x="360772" y="200660"/>
                  </a:lnTo>
                  <a:close/>
                </a:path>
                <a:path w="366395" h="420370">
                  <a:moveTo>
                    <a:pt x="14701" y="193040"/>
                  </a:moveTo>
                  <a:lnTo>
                    <a:pt x="14198" y="193040"/>
                  </a:lnTo>
                  <a:lnTo>
                    <a:pt x="20742" y="199390"/>
                  </a:lnTo>
                  <a:lnTo>
                    <a:pt x="14198" y="205740"/>
                  </a:lnTo>
                  <a:lnTo>
                    <a:pt x="16007" y="205740"/>
                  </a:lnTo>
                  <a:lnTo>
                    <a:pt x="21234" y="200660"/>
                  </a:lnTo>
                  <a:lnTo>
                    <a:pt x="23044" y="200660"/>
                  </a:lnTo>
                  <a:lnTo>
                    <a:pt x="21737" y="199390"/>
                  </a:lnTo>
                  <a:lnTo>
                    <a:pt x="21234" y="199390"/>
                  </a:lnTo>
                  <a:lnTo>
                    <a:pt x="14701" y="193040"/>
                  </a:lnTo>
                  <a:close/>
                </a:path>
                <a:path w="366395" h="420370">
                  <a:moveTo>
                    <a:pt x="28773" y="193040"/>
                  </a:moveTo>
                  <a:lnTo>
                    <a:pt x="28271" y="193040"/>
                  </a:lnTo>
                  <a:lnTo>
                    <a:pt x="34815" y="199390"/>
                  </a:lnTo>
                  <a:lnTo>
                    <a:pt x="28271" y="205740"/>
                  </a:lnTo>
                  <a:lnTo>
                    <a:pt x="30080" y="205740"/>
                  </a:lnTo>
                  <a:lnTo>
                    <a:pt x="35307" y="200660"/>
                  </a:lnTo>
                  <a:lnTo>
                    <a:pt x="37117" y="200660"/>
                  </a:lnTo>
                  <a:lnTo>
                    <a:pt x="35810" y="199390"/>
                  </a:lnTo>
                  <a:lnTo>
                    <a:pt x="35307" y="199390"/>
                  </a:lnTo>
                  <a:lnTo>
                    <a:pt x="28773" y="193040"/>
                  </a:lnTo>
                  <a:close/>
                </a:path>
                <a:path w="366395" h="420370">
                  <a:moveTo>
                    <a:pt x="42846" y="193040"/>
                  </a:moveTo>
                  <a:lnTo>
                    <a:pt x="42344" y="193040"/>
                  </a:lnTo>
                  <a:lnTo>
                    <a:pt x="48888" y="199390"/>
                  </a:lnTo>
                  <a:lnTo>
                    <a:pt x="42344" y="205740"/>
                  </a:lnTo>
                  <a:lnTo>
                    <a:pt x="44153" y="205740"/>
                  </a:lnTo>
                  <a:lnTo>
                    <a:pt x="49380" y="200660"/>
                  </a:lnTo>
                  <a:lnTo>
                    <a:pt x="51190" y="200660"/>
                  </a:lnTo>
                  <a:lnTo>
                    <a:pt x="49883" y="199390"/>
                  </a:lnTo>
                  <a:lnTo>
                    <a:pt x="49380" y="199390"/>
                  </a:lnTo>
                  <a:lnTo>
                    <a:pt x="42846" y="193040"/>
                  </a:lnTo>
                  <a:close/>
                </a:path>
                <a:path w="366395" h="420370">
                  <a:moveTo>
                    <a:pt x="56909" y="193040"/>
                  </a:moveTo>
                  <a:lnTo>
                    <a:pt x="56417" y="193040"/>
                  </a:lnTo>
                  <a:lnTo>
                    <a:pt x="62950" y="199390"/>
                  </a:lnTo>
                  <a:lnTo>
                    <a:pt x="56417" y="205740"/>
                  </a:lnTo>
                  <a:lnTo>
                    <a:pt x="58218" y="205740"/>
                  </a:lnTo>
                  <a:lnTo>
                    <a:pt x="63453" y="200660"/>
                  </a:lnTo>
                  <a:lnTo>
                    <a:pt x="65254" y="200660"/>
                  </a:lnTo>
                  <a:lnTo>
                    <a:pt x="63945" y="199390"/>
                  </a:lnTo>
                  <a:lnTo>
                    <a:pt x="63453" y="199390"/>
                  </a:lnTo>
                  <a:lnTo>
                    <a:pt x="56909" y="193040"/>
                  </a:lnTo>
                  <a:close/>
                </a:path>
                <a:path w="366395" h="420370">
                  <a:moveTo>
                    <a:pt x="70992" y="193040"/>
                  </a:moveTo>
                  <a:lnTo>
                    <a:pt x="70490" y="193040"/>
                  </a:lnTo>
                  <a:lnTo>
                    <a:pt x="77023" y="199390"/>
                  </a:lnTo>
                  <a:lnTo>
                    <a:pt x="70490" y="205740"/>
                  </a:lnTo>
                  <a:lnTo>
                    <a:pt x="72299" y="205740"/>
                  </a:lnTo>
                  <a:lnTo>
                    <a:pt x="77526" y="200660"/>
                  </a:lnTo>
                  <a:lnTo>
                    <a:pt x="79335" y="200660"/>
                  </a:lnTo>
                  <a:lnTo>
                    <a:pt x="78029" y="199390"/>
                  </a:lnTo>
                  <a:lnTo>
                    <a:pt x="77526" y="199390"/>
                  </a:lnTo>
                  <a:lnTo>
                    <a:pt x="70992" y="193040"/>
                  </a:lnTo>
                  <a:close/>
                </a:path>
                <a:path w="366395" h="420370">
                  <a:moveTo>
                    <a:pt x="85055" y="193040"/>
                  </a:moveTo>
                  <a:lnTo>
                    <a:pt x="84594" y="193040"/>
                  </a:lnTo>
                  <a:lnTo>
                    <a:pt x="91096" y="199390"/>
                  </a:lnTo>
                  <a:lnTo>
                    <a:pt x="84562" y="205740"/>
                  </a:lnTo>
                  <a:lnTo>
                    <a:pt x="86372" y="205740"/>
                  </a:lnTo>
                  <a:lnTo>
                    <a:pt x="91599" y="200660"/>
                  </a:lnTo>
                  <a:lnTo>
                    <a:pt x="93400" y="200660"/>
                  </a:lnTo>
                  <a:lnTo>
                    <a:pt x="92091" y="199390"/>
                  </a:lnTo>
                  <a:lnTo>
                    <a:pt x="91599" y="199390"/>
                  </a:lnTo>
                  <a:lnTo>
                    <a:pt x="85055" y="193040"/>
                  </a:lnTo>
                  <a:close/>
                </a:path>
                <a:path w="366395" h="420370">
                  <a:moveTo>
                    <a:pt x="99127" y="193040"/>
                  </a:moveTo>
                  <a:lnTo>
                    <a:pt x="98635" y="193040"/>
                  </a:lnTo>
                  <a:lnTo>
                    <a:pt x="105169" y="199390"/>
                  </a:lnTo>
                  <a:lnTo>
                    <a:pt x="98635" y="205740"/>
                  </a:lnTo>
                  <a:lnTo>
                    <a:pt x="100436" y="205740"/>
                  </a:lnTo>
                  <a:lnTo>
                    <a:pt x="105672" y="200660"/>
                  </a:lnTo>
                  <a:lnTo>
                    <a:pt x="107473" y="200660"/>
                  </a:lnTo>
                  <a:lnTo>
                    <a:pt x="106164" y="199390"/>
                  </a:lnTo>
                  <a:lnTo>
                    <a:pt x="105672" y="199390"/>
                  </a:lnTo>
                  <a:lnTo>
                    <a:pt x="99127" y="193040"/>
                  </a:lnTo>
                  <a:close/>
                </a:path>
                <a:path w="366395" h="420370">
                  <a:moveTo>
                    <a:pt x="113200" y="193040"/>
                  </a:moveTo>
                  <a:lnTo>
                    <a:pt x="112708" y="193040"/>
                  </a:lnTo>
                  <a:lnTo>
                    <a:pt x="119242" y="199390"/>
                  </a:lnTo>
                  <a:lnTo>
                    <a:pt x="112708" y="205740"/>
                  </a:lnTo>
                  <a:lnTo>
                    <a:pt x="114509" y="205740"/>
                  </a:lnTo>
                  <a:lnTo>
                    <a:pt x="119745" y="200660"/>
                  </a:lnTo>
                  <a:lnTo>
                    <a:pt x="121546" y="200660"/>
                  </a:lnTo>
                  <a:lnTo>
                    <a:pt x="120237" y="199390"/>
                  </a:lnTo>
                  <a:lnTo>
                    <a:pt x="119745" y="199390"/>
                  </a:lnTo>
                  <a:lnTo>
                    <a:pt x="113200" y="193040"/>
                  </a:lnTo>
                  <a:close/>
                </a:path>
                <a:path w="366395" h="420370">
                  <a:moveTo>
                    <a:pt x="127273" y="193040"/>
                  </a:moveTo>
                  <a:lnTo>
                    <a:pt x="126781" y="193040"/>
                  </a:lnTo>
                  <a:lnTo>
                    <a:pt x="133315" y="199390"/>
                  </a:lnTo>
                  <a:lnTo>
                    <a:pt x="126781" y="205740"/>
                  </a:lnTo>
                  <a:lnTo>
                    <a:pt x="128582" y="205740"/>
                  </a:lnTo>
                  <a:lnTo>
                    <a:pt x="133817" y="200660"/>
                  </a:lnTo>
                  <a:lnTo>
                    <a:pt x="135618" y="200660"/>
                  </a:lnTo>
                  <a:lnTo>
                    <a:pt x="134310" y="199390"/>
                  </a:lnTo>
                  <a:lnTo>
                    <a:pt x="133817" y="199390"/>
                  </a:lnTo>
                  <a:lnTo>
                    <a:pt x="127273" y="193040"/>
                  </a:lnTo>
                  <a:close/>
                </a:path>
                <a:path w="366395" h="420370">
                  <a:moveTo>
                    <a:pt x="141346" y="193040"/>
                  </a:moveTo>
                  <a:lnTo>
                    <a:pt x="140854" y="193040"/>
                  </a:lnTo>
                  <a:lnTo>
                    <a:pt x="147388" y="199390"/>
                  </a:lnTo>
                  <a:lnTo>
                    <a:pt x="140854" y="205740"/>
                  </a:lnTo>
                  <a:lnTo>
                    <a:pt x="142655" y="205740"/>
                  </a:lnTo>
                  <a:lnTo>
                    <a:pt x="147890" y="200660"/>
                  </a:lnTo>
                  <a:lnTo>
                    <a:pt x="149689" y="200660"/>
                  </a:lnTo>
                  <a:lnTo>
                    <a:pt x="148382" y="199390"/>
                  </a:lnTo>
                  <a:lnTo>
                    <a:pt x="147890" y="199390"/>
                  </a:lnTo>
                  <a:lnTo>
                    <a:pt x="141346" y="193040"/>
                  </a:lnTo>
                  <a:close/>
                </a:path>
                <a:path w="366395" h="420370">
                  <a:moveTo>
                    <a:pt x="155419" y="193040"/>
                  </a:moveTo>
                  <a:lnTo>
                    <a:pt x="154916" y="193040"/>
                  </a:lnTo>
                  <a:lnTo>
                    <a:pt x="161461" y="199390"/>
                  </a:lnTo>
                  <a:lnTo>
                    <a:pt x="154916" y="205740"/>
                  </a:lnTo>
                  <a:lnTo>
                    <a:pt x="156726" y="205740"/>
                  </a:lnTo>
                  <a:lnTo>
                    <a:pt x="161953" y="200660"/>
                  </a:lnTo>
                  <a:lnTo>
                    <a:pt x="163762" y="200660"/>
                  </a:lnTo>
                  <a:lnTo>
                    <a:pt x="162455" y="199390"/>
                  </a:lnTo>
                  <a:lnTo>
                    <a:pt x="161953" y="199390"/>
                  </a:lnTo>
                  <a:lnTo>
                    <a:pt x="155419" y="193040"/>
                  </a:lnTo>
                  <a:close/>
                </a:path>
                <a:path w="366395" h="420370">
                  <a:moveTo>
                    <a:pt x="169492" y="193040"/>
                  </a:moveTo>
                  <a:lnTo>
                    <a:pt x="168989" y="193040"/>
                  </a:lnTo>
                  <a:lnTo>
                    <a:pt x="175533" y="199390"/>
                  </a:lnTo>
                  <a:lnTo>
                    <a:pt x="168989" y="205740"/>
                  </a:lnTo>
                  <a:lnTo>
                    <a:pt x="170798" y="205740"/>
                  </a:lnTo>
                  <a:lnTo>
                    <a:pt x="176026" y="200660"/>
                  </a:lnTo>
                  <a:lnTo>
                    <a:pt x="177835" y="200660"/>
                  </a:lnTo>
                  <a:lnTo>
                    <a:pt x="176528" y="199390"/>
                  </a:lnTo>
                  <a:lnTo>
                    <a:pt x="176026" y="199390"/>
                  </a:lnTo>
                  <a:lnTo>
                    <a:pt x="169492" y="193040"/>
                  </a:lnTo>
                  <a:close/>
                </a:path>
                <a:path w="366395" h="420370">
                  <a:moveTo>
                    <a:pt x="183565" y="193040"/>
                  </a:moveTo>
                  <a:lnTo>
                    <a:pt x="183062" y="193040"/>
                  </a:lnTo>
                  <a:lnTo>
                    <a:pt x="189606" y="199390"/>
                  </a:lnTo>
                  <a:lnTo>
                    <a:pt x="183062" y="205740"/>
                  </a:lnTo>
                  <a:lnTo>
                    <a:pt x="184871" y="205740"/>
                  </a:lnTo>
                  <a:lnTo>
                    <a:pt x="190098" y="200660"/>
                  </a:lnTo>
                  <a:lnTo>
                    <a:pt x="191908" y="200660"/>
                  </a:lnTo>
                  <a:lnTo>
                    <a:pt x="190601" y="199390"/>
                  </a:lnTo>
                  <a:lnTo>
                    <a:pt x="190098" y="199390"/>
                  </a:lnTo>
                  <a:lnTo>
                    <a:pt x="183565" y="193040"/>
                  </a:lnTo>
                  <a:close/>
                </a:path>
                <a:path w="366395" h="420370">
                  <a:moveTo>
                    <a:pt x="197637" y="193040"/>
                  </a:moveTo>
                  <a:lnTo>
                    <a:pt x="197135" y="193040"/>
                  </a:lnTo>
                  <a:lnTo>
                    <a:pt x="203679" y="199390"/>
                  </a:lnTo>
                  <a:lnTo>
                    <a:pt x="197135" y="205740"/>
                  </a:lnTo>
                  <a:lnTo>
                    <a:pt x="198944" y="205740"/>
                  </a:lnTo>
                  <a:lnTo>
                    <a:pt x="204171" y="200660"/>
                  </a:lnTo>
                  <a:lnTo>
                    <a:pt x="205981" y="200660"/>
                  </a:lnTo>
                  <a:lnTo>
                    <a:pt x="204674" y="199390"/>
                  </a:lnTo>
                  <a:lnTo>
                    <a:pt x="204171" y="199390"/>
                  </a:lnTo>
                  <a:lnTo>
                    <a:pt x="197637" y="193040"/>
                  </a:lnTo>
                  <a:close/>
                </a:path>
                <a:path w="366395" h="420370">
                  <a:moveTo>
                    <a:pt x="211710" y="193040"/>
                  </a:moveTo>
                  <a:lnTo>
                    <a:pt x="211208" y="193040"/>
                  </a:lnTo>
                  <a:lnTo>
                    <a:pt x="217752" y="199390"/>
                  </a:lnTo>
                  <a:lnTo>
                    <a:pt x="211208" y="205740"/>
                  </a:lnTo>
                  <a:lnTo>
                    <a:pt x="213017" y="205740"/>
                  </a:lnTo>
                  <a:lnTo>
                    <a:pt x="218244" y="200660"/>
                  </a:lnTo>
                  <a:lnTo>
                    <a:pt x="220054" y="200660"/>
                  </a:lnTo>
                  <a:lnTo>
                    <a:pt x="218747" y="199390"/>
                  </a:lnTo>
                  <a:lnTo>
                    <a:pt x="218244" y="199390"/>
                  </a:lnTo>
                  <a:lnTo>
                    <a:pt x="211710" y="193040"/>
                  </a:lnTo>
                  <a:close/>
                </a:path>
                <a:path w="366395" h="420370">
                  <a:moveTo>
                    <a:pt x="225783" y="193040"/>
                  </a:moveTo>
                  <a:lnTo>
                    <a:pt x="225281" y="193040"/>
                  </a:lnTo>
                  <a:lnTo>
                    <a:pt x="231814" y="199390"/>
                  </a:lnTo>
                  <a:lnTo>
                    <a:pt x="225281" y="205740"/>
                  </a:lnTo>
                  <a:lnTo>
                    <a:pt x="227082" y="205740"/>
                  </a:lnTo>
                  <a:lnTo>
                    <a:pt x="232317" y="200660"/>
                  </a:lnTo>
                  <a:lnTo>
                    <a:pt x="234103" y="200660"/>
                  </a:lnTo>
                  <a:lnTo>
                    <a:pt x="232809" y="199390"/>
                  </a:lnTo>
                  <a:lnTo>
                    <a:pt x="232317" y="199390"/>
                  </a:lnTo>
                  <a:lnTo>
                    <a:pt x="225783" y="193040"/>
                  </a:lnTo>
                  <a:close/>
                </a:path>
                <a:path w="366395" h="420370">
                  <a:moveTo>
                    <a:pt x="239856" y="193040"/>
                  </a:moveTo>
                  <a:lnTo>
                    <a:pt x="239353" y="193040"/>
                  </a:lnTo>
                  <a:lnTo>
                    <a:pt x="245887" y="199390"/>
                  </a:lnTo>
                  <a:lnTo>
                    <a:pt x="239353" y="205740"/>
                  </a:lnTo>
                  <a:lnTo>
                    <a:pt x="241163" y="205740"/>
                  </a:lnTo>
                  <a:lnTo>
                    <a:pt x="246390" y="200660"/>
                  </a:lnTo>
                  <a:lnTo>
                    <a:pt x="248199" y="200660"/>
                  </a:lnTo>
                  <a:lnTo>
                    <a:pt x="246893" y="199390"/>
                  </a:lnTo>
                  <a:lnTo>
                    <a:pt x="246390" y="199390"/>
                  </a:lnTo>
                  <a:lnTo>
                    <a:pt x="239856" y="193040"/>
                  </a:lnTo>
                  <a:close/>
                </a:path>
                <a:path w="366395" h="420370">
                  <a:moveTo>
                    <a:pt x="253929" y="193040"/>
                  </a:moveTo>
                  <a:lnTo>
                    <a:pt x="253426" y="193040"/>
                  </a:lnTo>
                  <a:lnTo>
                    <a:pt x="259960" y="199390"/>
                  </a:lnTo>
                  <a:lnTo>
                    <a:pt x="253500" y="205740"/>
                  </a:lnTo>
                  <a:lnTo>
                    <a:pt x="255236" y="205740"/>
                  </a:lnTo>
                  <a:lnTo>
                    <a:pt x="260463" y="200660"/>
                  </a:lnTo>
                  <a:lnTo>
                    <a:pt x="262264" y="200660"/>
                  </a:lnTo>
                  <a:lnTo>
                    <a:pt x="260955" y="199390"/>
                  </a:lnTo>
                  <a:lnTo>
                    <a:pt x="260463" y="199390"/>
                  </a:lnTo>
                  <a:lnTo>
                    <a:pt x="253929" y="193040"/>
                  </a:lnTo>
                  <a:close/>
                </a:path>
                <a:path w="366395" h="420370">
                  <a:moveTo>
                    <a:pt x="267991" y="193040"/>
                  </a:moveTo>
                  <a:lnTo>
                    <a:pt x="267499" y="193040"/>
                  </a:lnTo>
                  <a:lnTo>
                    <a:pt x="274033" y="199390"/>
                  </a:lnTo>
                  <a:lnTo>
                    <a:pt x="267499" y="205740"/>
                  </a:lnTo>
                  <a:lnTo>
                    <a:pt x="269300" y="205740"/>
                  </a:lnTo>
                  <a:lnTo>
                    <a:pt x="274536" y="200660"/>
                  </a:lnTo>
                  <a:lnTo>
                    <a:pt x="276337" y="200660"/>
                  </a:lnTo>
                  <a:lnTo>
                    <a:pt x="275028" y="199390"/>
                  </a:lnTo>
                  <a:lnTo>
                    <a:pt x="274536" y="199390"/>
                  </a:lnTo>
                  <a:lnTo>
                    <a:pt x="267991" y="193040"/>
                  </a:lnTo>
                  <a:close/>
                </a:path>
                <a:path w="366395" h="420370">
                  <a:moveTo>
                    <a:pt x="282064" y="193040"/>
                  </a:moveTo>
                  <a:lnTo>
                    <a:pt x="281572" y="193040"/>
                  </a:lnTo>
                  <a:lnTo>
                    <a:pt x="288106" y="199390"/>
                  </a:lnTo>
                  <a:lnTo>
                    <a:pt x="281572" y="205740"/>
                  </a:lnTo>
                  <a:lnTo>
                    <a:pt x="283373" y="205740"/>
                  </a:lnTo>
                  <a:lnTo>
                    <a:pt x="288609" y="200660"/>
                  </a:lnTo>
                  <a:lnTo>
                    <a:pt x="290410" y="200660"/>
                  </a:lnTo>
                  <a:lnTo>
                    <a:pt x="289101" y="199390"/>
                  </a:lnTo>
                  <a:lnTo>
                    <a:pt x="288609" y="199390"/>
                  </a:lnTo>
                  <a:lnTo>
                    <a:pt x="282064" y="193040"/>
                  </a:lnTo>
                  <a:close/>
                </a:path>
                <a:path w="366395" h="420370">
                  <a:moveTo>
                    <a:pt x="296137" y="193040"/>
                  </a:moveTo>
                  <a:lnTo>
                    <a:pt x="295645" y="193040"/>
                  </a:lnTo>
                  <a:lnTo>
                    <a:pt x="302179" y="199390"/>
                  </a:lnTo>
                  <a:lnTo>
                    <a:pt x="295645" y="205740"/>
                  </a:lnTo>
                  <a:lnTo>
                    <a:pt x="297446" y="205740"/>
                  </a:lnTo>
                  <a:lnTo>
                    <a:pt x="302681" y="200660"/>
                  </a:lnTo>
                  <a:lnTo>
                    <a:pt x="304482" y="200660"/>
                  </a:lnTo>
                  <a:lnTo>
                    <a:pt x="303174" y="199390"/>
                  </a:lnTo>
                  <a:lnTo>
                    <a:pt x="302681" y="199390"/>
                  </a:lnTo>
                  <a:lnTo>
                    <a:pt x="296137" y="193040"/>
                  </a:lnTo>
                  <a:close/>
                </a:path>
                <a:path w="366395" h="420370">
                  <a:moveTo>
                    <a:pt x="310210" y="193040"/>
                  </a:moveTo>
                  <a:lnTo>
                    <a:pt x="309718" y="193040"/>
                  </a:lnTo>
                  <a:lnTo>
                    <a:pt x="316252" y="199390"/>
                  </a:lnTo>
                  <a:lnTo>
                    <a:pt x="309718" y="205740"/>
                  </a:lnTo>
                  <a:lnTo>
                    <a:pt x="311519" y="205740"/>
                  </a:lnTo>
                  <a:lnTo>
                    <a:pt x="316754" y="200660"/>
                  </a:lnTo>
                  <a:lnTo>
                    <a:pt x="318555" y="200660"/>
                  </a:lnTo>
                  <a:lnTo>
                    <a:pt x="317246" y="199390"/>
                  </a:lnTo>
                  <a:lnTo>
                    <a:pt x="316754" y="199390"/>
                  </a:lnTo>
                  <a:lnTo>
                    <a:pt x="310210" y="193040"/>
                  </a:lnTo>
                  <a:close/>
                </a:path>
                <a:path w="366395" h="420370">
                  <a:moveTo>
                    <a:pt x="324283" y="193040"/>
                  </a:moveTo>
                  <a:lnTo>
                    <a:pt x="323791" y="193040"/>
                  </a:lnTo>
                  <a:lnTo>
                    <a:pt x="330325" y="199390"/>
                  </a:lnTo>
                  <a:lnTo>
                    <a:pt x="323791" y="205740"/>
                  </a:lnTo>
                  <a:lnTo>
                    <a:pt x="325592" y="205740"/>
                  </a:lnTo>
                  <a:lnTo>
                    <a:pt x="330827" y="200660"/>
                  </a:lnTo>
                  <a:lnTo>
                    <a:pt x="332626" y="200660"/>
                  </a:lnTo>
                  <a:lnTo>
                    <a:pt x="331319" y="199390"/>
                  </a:lnTo>
                  <a:lnTo>
                    <a:pt x="330827" y="199390"/>
                  </a:lnTo>
                  <a:lnTo>
                    <a:pt x="324283" y="193040"/>
                  </a:lnTo>
                  <a:close/>
                </a:path>
                <a:path w="366395" h="420370">
                  <a:moveTo>
                    <a:pt x="338356" y="193040"/>
                  </a:moveTo>
                  <a:lnTo>
                    <a:pt x="337853" y="193040"/>
                  </a:lnTo>
                  <a:lnTo>
                    <a:pt x="344397" y="199390"/>
                  </a:lnTo>
                  <a:lnTo>
                    <a:pt x="337853" y="205740"/>
                  </a:lnTo>
                  <a:lnTo>
                    <a:pt x="339662" y="205740"/>
                  </a:lnTo>
                  <a:lnTo>
                    <a:pt x="344890" y="200660"/>
                  </a:lnTo>
                  <a:lnTo>
                    <a:pt x="346699" y="200660"/>
                  </a:lnTo>
                  <a:lnTo>
                    <a:pt x="345392" y="199390"/>
                  </a:lnTo>
                  <a:lnTo>
                    <a:pt x="344890" y="199390"/>
                  </a:lnTo>
                  <a:lnTo>
                    <a:pt x="338356" y="193040"/>
                  </a:lnTo>
                  <a:close/>
                </a:path>
                <a:path w="366395" h="420370">
                  <a:moveTo>
                    <a:pt x="352429" y="193040"/>
                  </a:moveTo>
                  <a:lnTo>
                    <a:pt x="351926" y="193040"/>
                  </a:lnTo>
                  <a:lnTo>
                    <a:pt x="358470" y="199390"/>
                  </a:lnTo>
                  <a:lnTo>
                    <a:pt x="351926" y="205740"/>
                  </a:lnTo>
                  <a:lnTo>
                    <a:pt x="353735" y="205740"/>
                  </a:lnTo>
                  <a:lnTo>
                    <a:pt x="358962" y="200660"/>
                  </a:lnTo>
                  <a:lnTo>
                    <a:pt x="360772" y="200660"/>
                  </a:lnTo>
                  <a:lnTo>
                    <a:pt x="359465" y="199390"/>
                  </a:lnTo>
                  <a:lnTo>
                    <a:pt x="358962" y="199390"/>
                  </a:lnTo>
                  <a:lnTo>
                    <a:pt x="352429" y="193040"/>
                  </a:lnTo>
                  <a:close/>
                </a:path>
                <a:path w="366395" h="420370">
                  <a:moveTo>
                    <a:pt x="8971" y="186690"/>
                  </a:moveTo>
                  <a:lnTo>
                    <a:pt x="7162" y="186690"/>
                  </a:lnTo>
                  <a:lnTo>
                    <a:pt x="13706" y="193040"/>
                  </a:lnTo>
                  <a:lnTo>
                    <a:pt x="7162" y="199390"/>
                  </a:lnTo>
                  <a:lnTo>
                    <a:pt x="7664" y="199390"/>
                  </a:lnTo>
                  <a:lnTo>
                    <a:pt x="14198" y="193040"/>
                  </a:lnTo>
                  <a:lnTo>
                    <a:pt x="14701" y="193040"/>
                  </a:lnTo>
                  <a:lnTo>
                    <a:pt x="16007" y="191770"/>
                  </a:lnTo>
                  <a:lnTo>
                    <a:pt x="14198" y="191770"/>
                  </a:lnTo>
                  <a:lnTo>
                    <a:pt x="8971" y="186690"/>
                  </a:lnTo>
                  <a:close/>
                </a:path>
                <a:path w="366395" h="420370">
                  <a:moveTo>
                    <a:pt x="23044" y="186690"/>
                  </a:moveTo>
                  <a:lnTo>
                    <a:pt x="21234" y="186690"/>
                  </a:lnTo>
                  <a:lnTo>
                    <a:pt x="27779" y="193040"/>
                  </a:lnTo>
                  <a:lnTo>
                    <a:pt x="21234" y="199390"/>
                  </a:lnTo>
                  <a:lnTo>
                    <a:pt x="21737" y="199390"/>
                  </a:lnTo>
                  <a:lnTo>
                    <a:pt x="28271" y="193040"/>
                  </a:lnTo>
                  <a:lnTo>
                    <a:pt x="28773" y="193040"/>
                  </a:lnTo>
                  <a:lnTo>
                    <a:pt x="30080" y="191770"/>
                  </a:lnTo>
                  <a:lnTo>
                    <a:pt x="28271" y="191770"/>
                  </a:lnTo>
                  <a:lnTo>
                    <a:pt x="23044" y="186690"/>
                  </a:lnTo>
                  <a:close/>
                </a:path>
                <a:path w="366395" h="420370">
                  <a:moveTo>
                    <a:pt x="37117" y="186690"/>
                  </a:moveTo>
                  <a:lnTo>
                    <a:pt x="35307" y="186690"/>
                  </a:lnTo>
                  <a:lnTo>
                    <a:pt x="41852" y="193040"/>
                  </a:lnTo>
                  <a:lnTo>
                    <a:pt x="35307" y="199390"/>
                  </a:lnTo>
                  <a:lnTo>
                    <a:pt x="35810" y="199390"/>
                  </a:lnTo>
                  <a:lnTo>
                    <a:pt x="42344" y="193040"/>
                  </a:lnTo>
                  <a:lnTo>
                    <a:pt x="42846" y="193040"/>
                  </a:lnTo>
                  <a:lnTo>
                    <a:pt x="44153" y="191770"/>
                  </a:lnTo>
                  <a:lnTo>
                    <a:pt x="42344" y="191770"/>
                  </a:lnTo>
                  <a:lnTo>
                    <a:pt x="37117" y="186690"/>
                  </a:lnTo>
                  <a:close/>
                </a:path>
                <a:path w="366395" h="420370">
                  <a:moveTo>
                    <a:pt x="51190" y="186690"/>
                  </a:moveTo>
                  <a:lnTo>
                    <a:pt x="49380" y="186690"/>
                  </a:lnTo>
                  <a:lnTo>
                    <a:pt x="55914" y="193040"/>
                  </a:lnTo>
                  <a:lnTo>
                    <a:pt x="49380" y="199390"/>
                  </a:lnTo>
                  <a:lnTo>
                    <a:pt x="49883" y="199390"/>
                  </a:lnTo>
                  <a:lnTo>
                    <a:pt x="56417" y="193040"/>
                  </a:lnTo>
                  <a:lnTo>
                    <a:pt x="56909" y="193040"/>
                  </a:lnTo>
                  <a:lnTo>
                    <a:pt x="58218" y="191770"/>
                  </a:lnTo>
                  <a:lnTo>
                    <a:pt x="56417" y="191770"/>
                  </a:lnTo>
                  <a:lnTo>
                    <a:pt x="51190" y="186690"/>
                  </a:lnTo>
                  <a:close/>
                </a:path>
                <a:path w="366395" h="420370">
                  <a:moveTo>
                    <a:pt x="65262" y="186690"/>
                  </a:moveTo>
                  <a:lnTo>
                    <a:pt x="63453" y="186690"/>
                  </a:lnTo>
                  <a:lnTo>
                    <a:pt x="69987" y="193040"/>
                  </a:lnTo>
                  <a:lnTo>
                    <a:pt x="63453" y="199390"/>
                  </a:lnTo>
                  <a:lnTo>
                    <a:pt x="63945" y="199390"/>
                  </a:lnTo>
                  <a:lnTo>
                    <a:pt x="70448" y="193040"/>
                  </a:lnTo>
                  <a:lnTo>
                    <a:pt x="70992" y="193040"/>
                  </a:lnTo>
                  <a:lnTo>
                    <a:pt x="72299" y="191770"/>
                  </a:lnTo>
                  <a:lnTo>
                    <a:pt x="70490" y="191770"/>
                  </a:lnTo>
                  <a:lnTo>
                    <a:pt x="65262" y="186690"/>
                  </a:lnTo>
                  <a:close/>
                </a:path>
                <a:path w="366395" h="420370">
                  <a:moveTo>
                    <a:pt x="79327" y="186690"/>
                  </a:moveTo>
                  <a:lnTo>
                    <a:pt x="77526" y="186690"/>
                  </a:lnTo>
                  <a:lnTo>
                    <a:pt x="84060" y="193040"/>
                  </a:lnTo>
                  <a:lnTo>
                    <a:pt x="77526" y="199390"/>
                  </a:lnTo>
                  <a:lnTo>
                    <a:pt x="78029" y="199390"/>
                  </a:lnTo>
                  <a:lnTo>
                    <a:pt x="84562" y="193040"/>
                  </a:lnTo>
                  <a:lnTo>
                    <a:pt x="85055" y="193040"/>
                  </a:lnTo>
                  <a:lnTo>
                    <a:pt x="86363" y="191770"/>
                  </a:lnTo>
                  <a:lnTo>
                    <a:pt x="84562" y="191770"/>
                  </a:lnTo>
                  <a:lnTo>
                    <a:pt x="79327" y="186690"/>
                  </a:lnTo>
                  <a:close/>
                </a:path>
                <a:path w="366395" h="420370">
                  <a:moveTo>
                    <a:pt x="93400" y="186690"/>
                  </a:moveTo>
                  <a:lnTo>
                    <a:pt x="91599" y="186690"/>
                  </a:lnTo>
                  <a:lnTo>
                    <a:pt x="98133" y="193040"/>
                  </a:lnTo>
                  <a:lnTo>
                    <a:pt x="91599" y="199390"/>
                  </a:lnTo>
                  <a:lnTo>
                    <a:pt x="92091" y="199390"/>
                  </a:lnTo>
                  <a:lnTo>
                    <a:pt x="98635" y="193040"/>
                  </a:lnTo>
                  <a:lnTo>
                    <a:pt x="99127" y="193040"/>
                  </a:lnTo>
                  <a:lnTo>
                    <a:pt x="100436" y="191770"/>
                  </a:lnTo>
                  <a:lnTo>
                    <a:pt x="98635" y="191770"/>
                  </a:lnTo>
                  <a:lnTo>
                    <a:pt x="93400" y="186690"/>
                  </a:lnTo>
                  <a:close/>
                </a:path>
                <a:path w="366395" h="420370">
                  <a:moveTo>
                    <a:pt x="107473" y="186690"/>
                  </a:moveTo>
                  <a:lnTo>
                    <a:pt x="105672" y="186690"/>
                  </a:lnTo>
                  <a:lnTo>
                    <a:pt x="112206" y="193040"/>
                  </a:lnTo>
                  <a:lnTo>
                    <a:pt x="105672" y="199390"/>
                  </a:lnTo>
                  <a:lnTo>
                    <a:pt x="106164" y="199390"/>
                  </a:lnTo>
                  <a:lnTo>
                    <a:pt x="112708" y="193040"/>
                  </a:lnTo>
                  <a:lnTo>
                    <a:pt x="113200" y="193040"/>
                  </a:lnTo>
                  <a:lnTo>
                    <a:pt x="114509" y="191770"/>
                  </a:lnTo>
                  <a:lnTo>
                    <a:pt x="112708" y="191770"/>
                  </a:lnTo>
                  <a:lnTo>
                    <a:pt x="107473" y="186690"/>
                  </a:lnTo>
                  <a:close/>
                </a:path>
                <a:path w="366395" h="420370">
                  <a:moveTo>
                    <a:pt x="121546" y="186690"/>
                  </a:moveTo>
                  <a:lnTo>
                    <a:pt x="119745" y="186690"/>
                  </a:lnTo>
                  <a:lnTo>
                    <a:pt x="126278" y="193040"/>
                  </a:lnTo>
                  <a:lnTo>
                    <a:pt x="119745" y="199390"/>
                  </a:lnTo>
                  <a:lnTo>
                    <a:pt x="120237" y="199390"/>
                  </a:lnTo>
                  <a:lnTo>
                    <a:pt x="126781" y="193040"/>
                  </a:lnTo>
                  <a:lnTo>
                    <a:pt x="127273" y="193040"/>
                  </a:lnTo>
                  <a:lnTo>
                    <a:pt x="128582" y="191770"/>
                  </a:lnTo>
                  <a:lnTo>
                    <a:pt x="126781" y="191770"/>
                  </a:lnTo>
                  <a:lnTo>
                    <a:pt x="121546" y="186690"/>
                  </a:lnTo>
                  <a:close/>
                </a:path>
                <a:path w="366395" h="420370">
                  <a:moveTo>
                    <a:pt x="135618" y="186690"/>
                  </a:moveTo>
                  <a:lnTo>
                    <a:pt x="133817" y="186690"/>
                  </a:lnTo>
                  <a:lnTo>
                    <a:pt x="140351" y="193040"/>
                  </a:lnTo>
                  <a:lnTo>
                    <a:pt x="133817" y="199390"/>
                  </a:lnTo>
                  <a:lnTo>
                    <a:pt x="134310" y="199390"/>
                  </a:lnTo>
                  <a:lnTo>
                    <a:pt x="140854" y="193040"/>
                  </a:lnTo>
                  <a:lnTo>
                    <a:pt x="141346" y="193040"/>
                  </a:lnTo>
                  <a:lnTo>
                    <a:pt x="142655" y="191770"/>
                  </a:lnTo>
                  <a:lnTo>
                    <a:pt x="140854" y="191770"/>
                  </a:lnTo>
                  <a:lnTo>
                    <a:pt x="135618" y="186690"/>
                  </a:lnTo>
                  <a:close/>
                </a:path>
                <a:path w="366395" h="420370">
                  <a:moveTo>
                    <a:pt x="149689" y="186690"/>
                  </a:moveTo>
                  <a:lnTo>
                    <a:pt x="147890" y="186690"/>
                  </a:lnTo>
                  <a:lnTo>
                    <a:pt x="154424" y="193040"/>
                  </a:lnTo>
                  <a:lnTo>
                    <a:pt x="147890" y="199390"/>
                  </a:lnTo>
                  <a:lnTo>
                    <a:pt x="148382" y="199390"/>
                  </a:lnTo>
                  <a:lnTo>
                    <a:pt x="154916" y="193040"/>
                  </a:lnTo>
                  <a:lnTo>
                    <a:pt x="155419" y="193040"/>
                  </a:lnTo>
                  <a:lnTo>
                    <a:pt x="156726" y="191770"/>
                  </a:lnTo>
                  <a:lnTo>
                    <a:pt x="154916" y="191770"/>
                  </a:lnTo>
                  <a:lnTo>
                    <a:pt x="149689" y="186690"/>
                  </a:lnTo>
                  <a:close/>
                </a:path>
                <a:path w="366395" h="420370">
                  <a:moveTo>
                    <a:pt x="163762" y="186690"/>
                  </a:moveTo>
                  <a:lnTo>
                    <a:pt x="161953" y="186690"/>
                  </a:lnTo>
                  <a:lnTo>
                    <a:pt x="168497" y="193040"/>
                  </a:lnTo>
                  <a:lnTo>
                    <a:pt x="161953" y="199390"/>
                  </a:lnTo>
                  <a:lnTo>
                    <a:pt x="162455" y="199390"/>
                  </a:lnTo>
                  <a:lnTo>
                    <a:pt x="168989" y="193040"/>
                  </a:lnTo>
                  <a:lnTo>
                    <a:pt x="169492" y="193040"/>
                  </a:lnTo>
                  <a:lnTo>
                    <a:pt x="170798" y="191770"/>
                  </a:lnTo>
                  <a:lnTo>
                    <a:pt x="168989" y="191770"/>
                  </a:lnTo>
                  <a:lnTo>
                    <a:pt x="163762" y="186690"/>
                  </a:lnTo>
                  <a:close/>
                </a:path>
                <a:path w="366395" h="420370">
                  <a:moveTo>
                    <a:pt x="177835" y="186690"/>
                  </a:moveTo>
                  <a:lnTo>
                    <a:pt x="176026" y="186690"/>
                  </a:lnTo>
                  <a:lnTo>
                    <a:pt x="182570" y="193040"/>
                  </a:lnTo>
                  <a:lnTo>
                    <a:pt x="176026" y="199390"/>
                  </a:lnTo>
                  <a:lnTo>
                    <a:pt x="176528" y="199390"/>
                  </a:lnTo>
                  <a:lnTo>
                    <a:pt x="183062" y="193040"/>
                  </a:lnTo>
                  <a:lnTo>
                    <a:pt x="183565" y="193040"/>
                  </a:lnTo>
                  <a:lnTo>
                    <a:pt x="184871" y="191770"/>
                  </a:lnTo>
                  <a:lnTo>
                    <a:pt x="183062" y="191770"/>
                  </a:lnTo>
                  <a:lnTo>
                    <a:pt x="177835" y="186690"/>
                  </a:lnTo>
                  <a:close/>
                </a:path>
                <a:path w="366395" h="420370">
                  <a:moveTo>
                    <a:pt x="191908" y="186690"/>
                  </a:moveTo>
                  <a:lnTo>
                    <a:pt x="190098" y="186690"/>
                  </a:lnTo>
                  <a:lnTo>
                    <a:pt x="196643" y="193040"/>
                  </a:lnTo>
                  <a:lnTo>
                    <a:pt x="190098" y="199390"/>
                  </a:lnTo>
                  <a:lnTo>
                    <a:pt x="190601" y="199390"/>
                  </a:lnTo>
                  <a:lnTo>
                    <a:pt x="197135" y="193040"/>
                  </a:lnTo>
                  <a:lnTo>
                    <a:pt x="197637" y="193040"/>
                  </a:lnTo>
                  <a:lnTo>
                    <a:pt x="198944" y="191770"/>
                  </a:lnTo>
                  <a:lnTo>
                    <a:pt x="197135" y="191770"/>
                  </a:lnTo>
                  <a:lnTo>
                    <a:pt x="191908" y="186690"/>
                  </a:lnTo>
                  <a:close/>
                </a:path>
                <a:path w="366395" h="420370">
                  <a:moveTo>
                    <a:pt x="205981" y="186690"/>
                  </a:moveTo>
                  <a:lnTo>
                    <a:pt x="204171" y="186690"/>
                  </a:lnTo>
                  <a:lnTo>
                    <a:pt x="210716" y="193040"/>
                  </a:lnTo>
                  <a:lnTo>
                    <a:pt x="204171" y="199390"/>
                  </a:lnTo>
                  <a:lnTo>
                    <a:pt x="204674" y="199390"/>
                  </a:lnTo>
                  <a:lnTo>
                    <a:pt x="211208" y="193040"/>
                  </a:lnTo>
                  <a:lnTo>
                    <a:pt x="211710" y="193040"/>
                  </a:lnTo>
                  <a:lnTo>
                    <a:pt x="213017" y="191770"/>
                  </a:lnTo>
                  <a:lnTo>
                    <a:pt x="211208" y="191770"/>
                  </a:lnTo>
                  <a:lnTo>
                    <a:pt x="205981" y="186690"/>
                  </a:lnTo>
                  <a:close/>
                </a:path>
                <a:path w="366395" h="420370">
                  <a:moveTo>
                    <a:pt x="220054" y="186690"/>
                  </a:moveTo>
                  <a:lnTo>
                    <a:pt x="218244" y="186690"/>
                  </a:lnTo>
                  <a:lnTo>
                    <a:pt x="224778" y="193040"/>
                  </a:lnTo>
                  <a:lnTo>
                    <a:pt x="218244" y="199390"/>
                  </a:lnTo>
                  <a:lnTo>
                    <a:pt x="218747" y="199390"/>
                  </a:lnTo>
                  <a:lnTo>
                    <a:pt x="225281" y="193040"/>
                  </a:lnTo>
                  <a:lnTo>
                    <a:pt x="225783" y="193040"/>
                  </a:lnTo>
                  <a:lnTo>
                    <a:pt x="227090" y="191770"/>
                  </a:lnTo>
                  <a:lnTo>
                    <a:pt x="225281" y="191770"/>
                  </a:lnTo>
                  <a:lnTo>
                    <a:pt x="220054" y="186690"/>
                  </a:lnTo>
                  <a:close/>
                </a:path>
                <a:path w="366395" h="420370">
                  <a:moveTo>
                    <a:pt x="234126" y="186690"/>
                  </a:moveTo>
                  <a:lnTo>
                    <a:pt x="232317" y="186690"/>
                  </a:lnTo>
                  <a:lnTo>
                    <a:pt x="238851" y="193040"/>
                  </a:lnTo>
                  <a:lnTo>
                    <a:pt x="232317" y="199390"/>
                  </a:lnTo>
                  <a:lnTo>
                    <a:pt x="232809" y="199390"/>
                  </a:lnTo>
                  <a:lnTo>
                    <a:pt x="239353" y="193040"/>
                  </a:lnTo>
                  <a:lnTo>
                    <a:pt x="239856" y="193040"/>
                  </a:lnTo>
                  <a:lnTo>
                    <a:pt x="241163" y="191770"/>
                  </a:lnTo>
                  <a:lnTo>
                    <a:pt x="239353" y="191770"/>
                  </a:lnTo>
                  <a:lnTo>
                    <a:pt x="234126" y="186690"/>
                  </a:lnTo>
                  <a:close/>
                </a:path>
                <a:path w="366395" h="420370">
                  <a:moveTo>
                    <a:pt x="248199" y="186690"/>
                  </a:moveTo>
                  <a:lnTo>
                    <a:pt x="246390" y="186690"/>
                  </a:lnTo>
                  <a:lnTo>
                    <a:pt x="252924" y="193040"/>
                  </a:lnTo>
                  <a:lnTo>
                    <a:pt x="246390" y="199390"/>
                  </a:lnTo>
                  <a:lnTo>
                    <a:pt x="246893" y="199390"/>
                  </a:lnTo>
                  <a:lnTo>
                    <a:pt x="253426" y="193040"/>
                  </a:lnTo>
                  <a:lnTo>
                    <a:pt x="253929" y="193040"/>
                  </a:lnTo>
                  <a:lnTo>
                    <a:pt x="255236" y="191770"/>
                  </a:lnTo>
                  <a:lnTo>
                    <a:pt x="253426" y="191770"/>
                  </a:lnTo>
                  <a:lnTo>
                    <a:pt x="248199" y="186690"/>
                  </a:lnTo>
                  <a:close/>
                </a:path>
                <a:path w="366395" h="420370">
                  <a:moveTo>
                    <a:pt x="262264" y="186690"/>
                  </a:moveTo>
                  <a:lnTo>
                    <a:pt x="260463" y="186690"/>
                  </a:lnTo>
                  <a:lnTo>
                    <a:pt x="266997" y="193040"/>
                  </a:lnTo>
                  <a:lnTo>
                    <a:pt x="260463" y="199390"/>
                  </a:lnTo>
                  <a:lnTo>
                    <a:pt x="260955" y="199390"/>
                  </a:lnTo>
                  <a:lnTo>
                    <a:pt x="267499" y="193040"/>
                  </a:lnTo>
                  <a:lnTo>
                    <a:pt x="267991" y="193040"/>
                  </a:lnTo>
                  <a:lnTo>
                    <a:pt x="269300" y="191770"/>
                  </a:lnTo>
                  <a:lnTo>
                    <a:pt x="267499" y="191770"/>
                  </a:lnTo>
                  <a:lnTo>
                    <a:pt x="262264" y="186690"/>
                  </a:lnTo>
                  <a:close/>
                </a:path>
                <a:path w="366395" h="420370">
                  <a:moveTo>
                    <a:pt x="276337" y="186690"/>
                  </a:moveTo>
                  <a:lnTo>
                    <a:pt x="274536" y="186690"/>
                  </a:lnTo>
                  <a:lnTo>
                    <a:pt x="281069" y="193040"/>
                  </a:lnTo>
                  <a:lnTo>
                    <a:pt x="274536" y="199390"/>
                  </a:lnTo>
                  <a:lnTo>
                    <a:pt x="275028" y="199390"/>
                  </a:lnTo>
                  <a:lnTo>
                    <a:pt x="281572" y="193040"/>
                  </a:lnTo>
                  <a:lnTo>
                    <a:pt x="282064" y="193040"/>
                  </a:lnTo>
                  <a:lnTo>
                    <a:pt x="283373" y="191770"/>
                  </a:lnTo>
                  <a:lnTo>
                    <a:pt x="281572" y="191770"/>
                  </a:lnTo>
                  <a:lnTo>
                    <a:pt x="276337" y="186690"/>
                  </a:lnTo>
                  <a:close/>
                </a:path>
                <a:path w="366395" h="420370">
                  <a:moveTo>
                    <a:pt x="290410" y="186690"/>
                  </a:moveTo>
                  <a:lnTo>
                    <a:pt x="288609" y="186690"/>
                  </a:lnTo>
                  <a:lnTo>
                    <a:pt x="295142" y="193040"/>
                  </a:lnTo>
                  <a:lnTo>
                    <a:pt x="288609" y="199390"/>
                  </a:lnTo>
                  <a:lnTo>
                    <a:pt x="289101" y="199390"/>
                  </a:lnTo>
                  <a:lnTo>
                    <a:pt x="295645" y="193040"/>
                  </a:lnTo>
                  <a:lnTo>
                    <a:pt x="296137" y="193040"/>
                  </a:lnTo>
                  <a:lnTo>
                    <a:pt x="297446" y="191770"/>
                  </a:lnTo>
                  <a:lnTo>
                    <a:pt x="295645" y="191770"/>
                  </a:lnTo>
                  <a:lnTo>
                    <a:pt x="290410" y="186690"/>
                  </a:lnTo>
                  <a:close/>
                </a:path>
                <a:path w="366395" h="420370">
                  <a:moveTo>
                    <a:pt x="304482" y="186690"/>
                  </a:moveTo>
                  <a:lnTo>
                    <a:pt x="302681" y="186690"/>
                  </a:lnTo>
                  <a:lnTo>
                    <a:pt x="309215" y="193040"/>
                  </a:lnTo>
                  <a:lnTo>
                    <a:pt x="302681" y="199390"/>
                  </a:lnTo>
                  <a:lnTo>
                    <a:pt x="303174" y="199390"/>
                  </a:lnTo>
                  <a:lnTo>
                    <a:pt x="309718" y="193040"/>
                  </a:lnTo>
                  <a:lnTo>
                    <a:pt x="310210" y="193040"/>
                  </a:lnTo>
                  <a:lnTo>
                    <a:pt x="311519" y="191770"/>
                  </a:lnTo>
                  <a:lnTo>
                    <a:pt x="309718" y="191770"/>
                  </a:lnTo>
                  <a:lnTo>
                    <a:pt x="304482" y="186690"/>
                  </a:lnTo>
                  <a:close/>
                </a:path>
                <a:path w="366395" h="420370">
                  <a:moveTo>
                    <a:pt x="318555" y="186690"/>
                  </a:moveTo>
                  <a:lnTo>
                    <a:pt x="316754" y="186690"/>
                  </a:lnTo>
                  <a:lnTo>
                    <a:pt x="323288" y="193040"/>
                  </a:lnTo>
                  <a:lnTo>
                    <a:pt x="316754" y="199390"/>
                  </a:lnTo>
                  <a:lnTo>
                    <a:pt x="317246" y="199390"/>
                  </a:lnTo>
                  <a:lnTo>
                    <a:pt x="323791" y="193040"/>
                  </a:lnTo>
                  <a:lnTo>
                    <a:pt x="324283" y="193040"/>
                  </a:lnTo>
                  <a:lnTo>
                    <a:pt x="325592" y="191770"/>
                  </a:lnTo>
                  <a:lnTo>
                    <a:pt x="323791" y="191770"/>
                  </a:lnTo>
                  <a:lnTo>
                    <a:pt x="318555" y="186690"/>
                  </a:lnTo>
                  <a:close/>
                </a:path>
                <a:path w="366395" h="420370">
                  <a:moveTo>
                    <a:pt x="332626" y="186690"/>
                  </a:moveTo>
                  <a:lnTo>
                    <a:pt x="330827" y="186690"/>
                  </a:lnTo>
                  <a:lnTo>
                    <a:pt x="337361" y="193040"/>
                  </a:lnTo>
                  <a:lnTo>
                    <a:pt x="330827" y="199390"/>
                  </a:lnTo>
                  <a:lnTo>
                    <a:pt x="331319" y="199390"/>
                  </a:lnTo>
                  <a:lnTo>
                    <a:pt x="337853" y="193040"/>
                  </a:lnTo>
                  <a:lnTo>
                    <a:pt x="338356" y="193040"/>
                  </a:lnTo>
                  <a:lnTo>
                    <a:pt x="339665" y="191770"/>
                  </a:lnTo>
                  <a:lnTo>
                    <a:pt x="337853" y="191770"/>
                  </a:lnTo>
                  <a:lnTo>
                    <a:pt x="332626" y="186690"/>
                  </a:lnTo>
                  <a:close/>
                </a:path>
                <a:path w="366395" h="420370">
                  <a:moveTo>
                    <a:pt x="346699" y="186690"/>
                  </a:moveTo>
                  <a:lnTo>
                    <a:pt x="344900" y="186690"/>
                  </a:lnTo>
                  <a:lnTo>
                    <a:pt x="351434" y="193040"/>
                  </a:lnTo>
                  <a:lnTo>
                    <a:pt x="344890" y="199390"/>
                  </a:lnTo>
                  <a:lnTo>
                    <a:pt x="345392" y="199390"/>
                  </a:lnTo>
                  <a:lnTo>
                    <a:pt x="351926" y="193040"/>
                  </a:lnTo>
                  <a:lnTo>
                    <a:pt x="352429" y="193040"/>
                  </a:lnTo>
                  <a:lnTo>
                    <a:pt x="353735" y="191770"/>
                  </a:lnTo>
                  <a:lnTo>
                    <a:pt x="351926" y="191770"/>
                  </a:lnTo>
                  <a:lnTo>
                    <a:pt x="346699" y="186690"/>
                  </a:lnTo>
                  <a:close/>
                </a:path>
                <a:path w="366395" h="420370">
                  <a:moveTo>
                    <a:pt x="365507" y="193040"/>
                  </a:moveTo>
                  <a:lnTo>
                    <a:pt x="358962" y="199390"/>
                  </a:lnTo>
                  <a:lnTo>
                    <a:pt x="359465" y="199390"/>
                  </a:lnTo>
                  <a:lnTo>
                    <a:pt x="365570" y="194310"/>
                  </a:lnTo>
                  <a:lnTo>
                    <a:pt x="365507" y="193040"/>
                  </a:lnTo>
                  <a:close/>
                </a:path>
                <a:path w="366395" h="420370">
                  <a:moveTo>
                    <a:pt x="1905" y="180340"/>
                  </a:moveTo>
                  <a:lnTo>
                    <a:pt x="6669" y="185420"/>
                  </a:lnTo>
                  <a:lnTo>
                    <a:pt x="712" y="191770"/>
                  </a:lnTo>
                  <a:lnTo>
                    <a:pt x="628" y="193040"/>
                  </a:lnTo>
                  <a:lnTo>
                    <a:pt x="7162" y="186690"/>
                  </a:lnTo>
                  <a:lnTo>
                    <a:pt x="8971" y="186690"/>
                  </a:lnTo>
                  <a:lnTo>
                    <a:pt x="7664" y="185420"/>
                  </a:lnTo>
                  <a:lnTo>
                    <a:pt x="7162" y="185420"/>
                  </a:lnTo>
                  <a:lnTo>
                    <a:pt x="1905" y="180340"/>
                  </a:lnTo>
                  <a:close/>
                </a:path>
                <a:path w="366395" h="420370">
                  <a:moveTo>
                    <a:pt x="360657" y="186690"/>
                  </a:moveTo>
                  <a:lnTo>
                    <a:pt x="358962" y="186690"/>
                  </a:lnTo>
                  <a:lnTo>
                    <a:pt x="365507" y="193040"/>
                  </a:lnTo>
                  <a:lnTo>
                    <a:pt x="365423" y="191770"/>
                  </a:lnTo>
                  <a:lnTo>
                    <a:pt x="360657" y="186690"/>
                  </a:lnTo>
                  <a:close/>
                </a:path>
                <a:path w="366395" h="420370">
                  <a:moveTo>
                    <a:pt x="14701" y="179070"/>
                  </a:moveTo>
                  <a:lnTo>
                    <a:pt x="14198" y="179070"/>
                  </a:lnTo>
                  <a:lnTo>
                    <a:pt x="20742" y="185420"/>
                  </a:lnTo>
                  <a:lnTo>
                    <a:pt x="14198" y="191770"/>
                  </a:lnTo>
                  <a:lnTo>
                    <a:pt x="16007" y="191770"/>
                  </a:lnTo>
                  <a:lnTo>
                    <a:pt x="21234" y="186690"/>
                  </a:lnTo>
                  <a:lnTo>
                    <a:pt x="23044" y="186690"/>
                  </a:lnTo>
                  <a:lnTo>
                    <a:pt x="21737" y="185420"/>
                  </a:lnTo>
                  <a:lnTo>
                    <a:pt x="21234" y="185420"/>
                  </a:lnTo>
                  <a:lnTo>
                    <a:pt x="14701" y="179070"/>
                  </a:lnTo>
                  <a:close/>
                </a:path>
                <a:path w="366395" h="420370">
                  <a:moveTo>
                    <a:pt x="28773" y="179070"/>
                  </a:moveTo>
                  <a:lnTo>
                    <a:pt x="28271" y="179070"/>
                  </a:lnTo>
                  <a:lnTo>
                    <a:pt x="34815" y="185420"/>
                  </a:lnTo>
                  <a:lnTo>
                    <a:pt x="28271" y="191770"/>
                  </a:lnTo>
                  <a:lnTo>
                    <a:pt x="30080" y="191770"/>
                  </a:lnTo>
                  <a:lnTo>
                    <a:pt x="35307" y="186690"/>
                  </a:lnTo>
                  <a:lnTo>
                    <a:pt x="37117" y="186690"/>
                  </a:lnTo>
                  <a:lnTo>
                    <a:pt x="35810" y="185420"/>
                  </a:lnTo>
                  <a:lnTo>
                    <a:pt x="35307" y="185420"/>
                  </a:lnTo>
                  <a:lnTo>
                    <a:pt x="28773" y="179070"/>
                  </a:lnTo>
                  <a:close/>
                </a:path>
                <a:path w="366395" h="420370">
                  <a:moveTo>
                    <a:pt x="42846" y="179070"/>
                  </a:moveTo>
                  <a:lnTo>
                    <a:pt x="42344" y="179070"/>
                  </a:lnTo>
                  <a:lnTo>
                    <a:pt x="48888" y="185420"/>
                  </a:lnTo>
                  <a:lnTo>
                    <a:pt x="42344" y="191770"/>
                  </a:lnTo>
                  <a:lnTo>
                    <a:pt x="44153" y="191770"/>
                  </a:lnTo>
                  <a:lnTo>
                    <a:pt x="49380" y="186690"/>
                  </a:lnTo>
                  <a:lnTo>
                    <a:pt x="51190" y="186690"/>
                  </a:lnTo>
                  <a:lnTo>
                    <a:pt x="49883" y="185420"/>
                  </a:lnTo>
                  <a:lnTo>
                    <a:pt x="49380" y="185420"/>
                  </a:lnTo>
                  <a:lnTo>
                    <a:pt x="42846" y="179070"/>
                  </a:lnTo>
                  <a:close/>
                </a:path>
                <a:path w="366395" h="420370">
                  <a:moveTo>
                    <a:pt x="56919" y="179070"/>
                  </a:moveTo>
                  <a:lnTo>
                    <a:pt x="56417" y="179070"/>
                  </a:lnTo>
                  <a:lnTo>
                    <a:pt x="62950" y="185420"/>
                  </a:lnTo>
                  <a:lnTo>
                    <a:pt x="56417" y="191770"/>
                  </a:lnTo>
                  <a:lnTo>
                    <a:pt x="58218" y="191770"/>
                  </a:lnTo>
                  <a:lnTo>
                    <a:pt x="63453" y="186690"/>
                  </a:lnTo>
                  <a:lnTo>
                    <a:pt x="65262" y="186690"/>
                  </a:lnTo>
                  <a:lnTo>
                    <a:pt x="63956" y="185420"/>
                  </a:lnTo>
                  <a:lnTo>
                    <a:pt x="63453" y="185420"/>
                  </a:lnTo>
                  <a:lnTo>
                    <a:pt x="56919" y="179070"/>
                  </a:lnTo>
                  <a:close/>
                </a:path>
                <a:path w="366395" h="420370">
                  <a:moveTo>
                    <a:pt x="70992" y="179070"/>
                  </a:moveTo>
                  <a:lnTo>
                    <a:pt x="70490" y="179070"/>
                  </a:lnTo>
                  <a:lnTo>
                    <a:pt x="77023" y="185420"/>
                  </a:lnTo>
                  <a:lnTo>
                    <a:pt x="70490" y="191770"/>
                  </a:lnTo>
                  <a:lnTo>
                    <a:pt x="72299" y="191770"/>
                  </a:lnTo>
                  <a:lnTo>
                    <a:pt x="77526" y="186690"/>
                  </a:lnTo>
                  <a:lnTo>
                    <a:pt x="79327" y="186690"/>
                  </a:lnTo>
                  <a:lnTo>
                    <a:pt x="78018" y="185420"/>
                  </a:lnTo>
                  <a:lnTo>
                    <a:pt x="77526" y="185420"/>
                  </a:lnTo>
                  <a:lnTo>
                    <a:pt x="70992" y="179070"/>
                  </a:lnTo>
                  <a:close/>
                </a:path>
                <a:path w="366395" h="420370">
                  <a:moveTo>
                    <a:pt x="85055" y="179070"/>
                  </a:moveTo>
                  <a:lnTo>
                    <a:pt x="84604" y="179070"/>
                  </a:lnTo>
                  <a:lnTo>
                    <a:pt x="91096" y="185420"/>
                  </a:lnTo>
                  <a:lnTo>
                    <a:pt x="84562" y="191770"/>
                  </a:lnTo>
                  <a:lnTo>
                    <a:pt x="86363" y="191770"/>
                  </a:lnTo>
                  <a:lnTo>
                    <a:pt x="91599" y="186690"/>
                  </a:lnTo>
                  <a:lnTo>
                    <a:pt x="93400" y="186690"/>
                  </a:lnTo>
                  <a:lnTo>
                    <a:pt x="92091" y="185420"/>
                  </a:lnTo>
                  <a:lnTo>
                    <a:pt x="91599" y="185420"/>
                  </a:lnTo>
                  <a:lnTo>
                    <a:pt x="85055" y="179070"/>
                  </a:lnTo>
                  <a:close/>
                </a:path>
                <a:path w="366395" h="420370">
                  <a:moveTo>
                    <a:pt x="99127" y="179070"/>
                  </a:moveTo>
                  <a:lnTo>
                    <a:pt x="98635" y="179070"/>
                  </a:lnTo>
                  <a:lnTo>
                    <a:pt x="105169" y="185420"/>
                  </a:lnTo>
                  <a:lnTo>
                    <a:pt x="98635" y="191770"/>
                  </a:lnTo>
                  <a:lnTo>
                    <a:pt x="100436" y="191770"/>
                  </a:lnTo>
                  <a:lnTo>
                    <a:pt x="105672" y="186690"/>
                  </a:lnTo>
                  <a:lnTo>
                    <a:pt x="107473" y="186690"/>
                  </a:lnTo>
                  <a:lnTo>
                    <a:pt x="106164" y="185420"/>
                  </a:lnTo>
                  <a:lnTo>
                    <a:pt x="105672" y="185420"/>
                  </a:lnTo>
                  <a:lnTo>
                    <a:pt x="99127" y="179070"/>
                  </a:lnTo>
                  <a:close/>
                </a:path>
                <a:path w="366395" h="420370">
                  <a:moveTo>
                    <a:pt x="113200" y="179070"/>
                  </a:moveTo>
                  <a:lnTo>
                    <a:pt x="112708" y="179070"/>
                  </a:lnTo>
                  <a:lnTo>
                    <a:pt x="119242" y="185420"/>
                  </a:lnTo>
                  <a:lnTo>
                    <a:pt x="112708" y="191770"/>
                  </a:lnTo>
                  <a:lnTo>
                    <a:pt x="114509" y="191770"/>
                  </a:lnTo>
                  <a:lnTo>
                    <a:pt x="119745" y="186690"/>
                  </a:lnTo>
                  <a:lnTo>
                    <a:pt x="121546" y="186690"/>
                  </a:lnTo>
                  <a:lnTo>
                    <a:pt x="120237" y="185420"/>
                  </a:lnTo>
                  <a:lnTo>
                    <a:pt x="119745" y="185420"/>
                  </a:lnTo>
                  <a:lnTo>
                    <a:pt x="113200" y="179070"/>
                  </a:lnTo>
                  <a:close/>
                </a:path>
                <a:path w="366395" h="420370">
                  <a:moveTo>
                    <a:pt x="127273" y="179070"/>
                  </a:moveTo>
                  <a:lnTo>
                    <a:pt x="126781" y="179070"/>
                  </a:lnTo>
                  <a:lnTo>
                    <a:pt x="133315" y="185420"/>
                  </a:lnTo>
                  <a:lnTo>
                    <a:pt x="126781" y="191770"/>
                  </a:lnTo>
                  <a:lnTo>
                    <a:pt x="128582" y="191770"/>
                  </a:lnTo>
                  <a:lnTo>
                    <a:pt x="133817" y="186690"/>
                  </a:lnTo>
                  <a:lnTo>
                    <a:pt x="135618" y="186690"/>
                  </a:lnTo>
                  <a:lnTo>
                    <a:pt x="134310" y="185420"/>
                  </a:lnTo>
                  <a:lnTo>
                    <a:pt x="133817" y="185420"/>
                  </a:lnTo>
                  <a:lnTo>
                    <a:pt x="127273" y="179070"/>
                  </a:lnTo>
                  <a:close/>
                </a:path>
                <a:path w="366395" h="420370">
                  <a:moveTo>
                    <a:pt x="141346" y="179070"/>
                  </a:moveTo>
                  <a:lnTo>
                    <a:pt x="140854" y="179070"/>
                  </a:lnTo>
                  <a:lnTo>
                    <a:pt x="147388" y="185420"/>
                  </a:lnTo>
                  <a:lnTo>
                    <a:pt x="140854" y="191770"/>
                  </a:lnTo>
                  <a:lnTo>
                    <a:pt x="142655" y="191770"/>
                  </a:lnTo>
                  <a:lnTo>
                    <a:pt x="147890" y="186690"/>
                  </a:lnTo>
                  <a:lnTo>
                    <a:pt x="149689" y="186690"/>
                  </a:lnTo>
                  <a:lnTo>
                    <a:pt x="148382" y="185420"/>
                  </a:lnTo>
                  <a:lnTo>
                    <a:pt x="147890" y="185420"/>
                  </a:lnTo>
                  <a:lnTo>
                    <a:pt x="141346" y="179070"/>
                  </a:lnTo>
                  <a:close/>
                </a:path>
                <a:path w="366395" h="420370">
                  <a:moveTo>
                    <a:pt x="155419" y="179070"/>
                  </a:moveTo>
                  <a:lnTo>
                    <a:pt x="154916" y="179070"/>
                  </a:lnTo>
                  <a:lnTo>
                    <a:pt x="161461" y="185420"/>
                  </a:lnTo>
                  <a:lnTo>
                    <a:pt x="154916" y="191770"/>
                  </a:lnTo>
                  <a:lnTo>
                    <a:pt x="156726" y="191770"/>
                  </a:lnTo>
                  <a:lnTo>
                    <a:pt x="161953" y="186690"/>
                  </a:lnTo>
                  <a:lnTo>
                    <a:pt x="163762" y="186690"/>
                  </a:lnTo>
                  <a:lnTo>
                    <a:pt x="162455" y="185420"/>
                  </a:lnTo>
                  <a:lnTo>
                    <a:pt x="161953" y="185420"/>
                  </a:lnTo>
                  <a:lnTo>
                    <a:pt x="155419" y="179070"/>
                  </a:lnTo>
                  <a:close/>
                </a:path>
                <a:path w="366395" h="420370">
                  <a:moveTo>
                    <a:pt x="169492" y="179070"/>
                  </a:moveTo>
                  <a:lnTo>
                    <a:pt x="168989" y="179070"/>
                  </a:lnTo>
                  <a:lnTo>
                    <a:pt x="175533" y="185420"/>
                  </a:lnTo>
                  <a:lnTo>
                    <a:pt x="168989" y="191770"/>
                  </a:lnTo>
                  <a:lnTo>
                    <a:pt x="170798" y="191770"/>
                  </a:lnTo>
                  <a:lnTo>
                    <a:pt x="176026" y="186690"/>
                  </a:lnTo>
                  <a:lnTo>
                    <a:pt x="177835" y="186690"/>
                  </a:lnTo>
                  <a:lnTo>
                    <a:pt x="176528" y="185420"/>
                  </a:lnTo>
                  <a:lnTo>
                    <a:pt x="176026" y="185420"/>
                  </a:lnTo>
                  <a:lnTo>
                    <a:pt x="169492" y="179070"/>
                  </a:lnTo>
                  <a:close/>
                </a:path>
                <a:path w="366395" h="420370">
                  <a:moveTo>
                    <a:pt x="183565" y="179070"/>
                  </a:moveTo>
                  <a:lnTo>
                    <a:pt x="183062" y="179070"/>
                  </a:lnTo>
                  <a:lnTo>
                    <a:pt x="189606" y="185420"/>
                  </a:lnTo>
                  <a:lnTo>
                    <a:pt x="183062" y="191770"/>
                  </a:lnTo>
                  <a:lnTo>
                    <a:pt x="184871" y="191770"/>
                  </a:lnTo>
                  <a:lnTo>
                    <a:pt x="190098" y="186690"/>
                  </a:lnTo>
                  <a:lnTo>
                    <a:pt x="191908" y="186690"/>
                  </a:lnTo>
                  <a:lnTo>
                    <a:pt x="190601" y="185420"/>
                  </a:lnTo>
                  <a:lnTo>
                    <a:pt x="190098" y="185420"/>
                  </a:lnTo>
                  <a:lnTo>
                    <a:pt x="183565" y="179070"/>
                  </a:lnTo>
                  <a:close/>
                </a:path>
                <a:path w="366395" h="420370">
                  <a:moveTo>
                    <a:pt x="197637" y="179070"/>
                  </a:moveTo>
                  <a:lnTo>
                    <a:pt x="197135" y="179070"/>
                  </a:lnTo>
                  <a:lnTo>
                    <a:pt x="203679" y="185420"/>
                  </a:lnTo>
                  <a:lnTo>
                    <a:pt x="197135" y="191770"/>
                  </a:lnTo>
                  <a:lnTo>
                    <a:pt x="198944" y="191770"/>
                  </a:lnTo>
                  <a:lnTo>
                    <a:pt x="204171" y="186690"/>
                  </a:lnTo>
                  <a:lnTo>
                    <a:pt x="205981" y="186690"/>
                  </a:lnTo>
                  <a:lnTo>
                    <a:pt x="204674" y="185420"/>
                  </a:lnTo>
                  <a:lnTo>
                    <a:pt x="204171" y="185420"/>
                  </a:lnTo>
                  <a:lnTo>
                    <a:pt x="197637" y="179070"/>
                  </a:lnTo>
                  <a:close/>
                </a:path>
                <a:path w="366395" h="420370">
                  <a:moveTo>
                    <a:pt x="211710" y="179070"/>
                  </a:moveTo>
                  <a:lnTo>
                    <a:pt x="211208" y="179070"/>
                  </a:lnTo>
                  <a:lnTo>
                    <a:pt x="217752" y="185420"/>
                  </a:lnTo>
                  <a:lnTo>
                    <a:pt x="211208" y="191770"/>
                  </a:lnTo>
                  <a:lnTo>
                    <a:pt x="213017" y="191770"/>
                  </a:lnTo>
                  <a:lnTo>
                    <a:pt x="218244" y="186690"/>
                  </a:lnTo>
                  <a:lnTo>
                    <a:pt x="220054" y="186690"/>
                  </a:lnTo>
                  <a:lnTo>
                    <a:pt x="218747" y="185420"/>
                  </a:lnTo>
                  <a:lnTo>
                    <a:pt x="218244" y="185420"/>
                  </a:lnTo>
                  <a:lnTo>
                    <a:pt x="211710" y="179070"/>
                  </a:lnTo>
                  <a:close/>
                </a:path>
                <a:path w="366395" h="420370">
                  <a:moveTo>
                    <a:pt x="225783" y="179070"/>
                  </a:moveTo>
                  <a:lnTo>
                    <a:pt x="225281" y="179070"/>
                  </a:lnTo>
                  <a:lnTo>
                    <a:pt x="231825" y="185420"/>
                  </a:lnTo>
                  <a:lnTo>
                    <a:pt x="225281" y="191770"/>
                  </a:lnTo>
                  <a:lnTo>
                    <a:pt x="227090" y="191770"/>
                  </a:lnTo>
                  <a:lnTo>
                    <a:pt x="232317" y="186690"/>
                  </a:lnTo>
                  <a:lnTo>
                    <a:pt x="234126" y="186690"/>
                  </a:lnTo>
                  <a:lnTo>
                    <a:pt x="232820" y="185420"/>
                  </a:lnTo>
                  <a:lnTo>
                    <a:pt x="232317" y="185420"/>
                  </a:lnTo>
                  <a:lnTo>
                    <a:pt x="225783" y="179070"/>
                  </a:lnTo>
                  <a:close/>
                </a:path>
                <a:path w="366395" h="420370">
                  <a:moveTo>
                    <a:pt x="239856" y="179070"/>
                  </a:moveTo>
                  <a:lnTo>
                    <a:pt x="239353" y="179070"/>
                  </a:lnTo>
                  <a:lnTo>
                    <a:pt x="245887" y="185420"/>
                  </a:lnTo>
                  <a:lnTo>
                    <a:pt x="239353" y="191770"/>
                  </a:lnTo>
                  <a:lnTo>
                    <a:pt x="241163" y="191770"/>
                  </a:lnTo>
                  <a:lnTo>
                    <a:pt x="246390" y="186690"/>
                  </a:lnTo>
                  <a:lnTo>
                    <a:pt x="248199" y="186690"/>
                  </a:lnTo>
                  <a:lnTo>
                    <a:pt x="246893" y="185420"/>
                  </a:lnTo>
                  <a:lnTo>
                    <a:pt x="246390" y="185420"/>
                  </a:lnTo>
                  <a:lnTo>
                    <a:pt x="239856" y="179070"/>
                  </a:lnTo>
                  <a:close/>
                </a:path>
                <a:path w="366395" h="420370">
                  <a:moveTo>
                    <a:pt x="253918" y="179070"/>
                  </a:moveTo>
                  <a:lnTo>
                    <a:pt x="253468" y="179070"/>
                  </a:lnTo>
                  <a:lnTo>
                    <a:pt x="259960" y="185420"/>
                  </a:lnTo>
                  <a:lnTo>
                    <a:pt x="253426" y="191770"/>
                  </a:lnTo>
                  <a:lnTo>
                    <a:pt x="255236" y="191770"/>
                  </a:lnTo>
                  <a:lnTo>
                    <a:pt x="260463" y="186690"/>
                  </a:lnTo>
                  <a:lnTo>
                    <a:pt x="262264" y="186690"/>
                  </a:lnTo>
                  <a:lnTo>
                    <a:pt x="260955" y="185420"/>
                  </a:lnTo>
                  <a:lnTo>
                    <a:pt x="260463" y="185420"/>
                  </a:lnTo>
                  <a:lnTo>
                    <a:pt x="253918" y="179070"/>
                  </a:lnTo>
                  <a:close/>
                </a:path>
                <a:path w="366395" h="420370">
                  <a:moveTo>
                    <a:pt x="267991" y="179070"/>
                  </a:moveTo>
                  <a:lnTo>
                    <a:pt x="267499" y="179070"/>
                  </a:lnTo>
                  <a:lnTo>
                    <a:pt x="274033" y="185420"/>
                  </a:lnTo>
                  <a:lnTo>
                    <a:pt x="267499" y="191770"/>
                  </a:lnTo>
                  <a:lnTo>
                    <a:pt x="269300" y="191770"/>
                  </a:lnTo>
                  <a:lnTo>
                    <a:pt x="274536" y="186690"/>
                  </a:lnTo>
                  <a:lnTo>
                    <a:pt x="276337" y="186690"/>
                  </a:lnTo>
                  <a:lnTo>
                    <a:pt x="275028" y="185420"/>
                  </a:lnTo>
                  <a:lnTo>
                    <a:pt x="274536" y="185420"/>
                  </a:lnTo>
                  <a:lnTo>
                    <a:pt x="267991" y="179070"/>
                  </a:lnTo>
                  <a:close/>
                </a:path>
                <a:path w="366395" h="420370">
                  <a:moveTo>
                    <a:pt x="282064" y="179070"/>
                  </a:moveTo>
                  <a:lnTo>
                    <a:pt x="281572" y="179070"/>
                  </a:lnTo>
                  <a:lnTo>
                    <a:pt x="288106" y="185420"/>
                  </a:lnTo>
                  <a:lnTo>
                    <a:pt x="281572" y="191770"/>
                  </a:lnTo>
                  <a:lnTo>
                    <a:pt x="283373" y="191770"/>
                  </a:lnTo>
                  <a:lnTo>
                    <a:pt x="288609" y="186690"/>
                  </a:lnTo>
                  <a:lnTo>
                    <a:pt x="290410" y="186690"/>
                  </a:lnTo>
                  <a:lnTo>
                    <a:pt x="289101" y="185420"/>
                  </a:lnTo>
                  <a:lnTo>
                    <a:pt x="288609" y="185420"/>
                  </a:lnTo>
                  <a:lnTo>
                    <a:pt x="282064" y="179070"/>
                  </a:lnTo>
                  <a:close/>
                </a:path>
                <a:path w="366395" h="420370">
                  <a:moveTo>
                    <a:pt x="296137" y="179070"/>
                  </a:moveTo>
                  <a:lnTo>
                    <a:pt x="295645" y="179070"/>
                  </a:lnTo>
                  <a:lnTo>
                    <a:pt x="302179" y="185420"/>
                  </a:lnTo>
                  <a:lnTo>
                    <a:pt x="295645" y="191770"/>
                  </a:lnTo>
                  <a:lnTo>
                    <a:pt x="297446" y="191770"/>
                  </a:lnTo>
                  <a:lnTo>
                    <a:pt x="302681" y="186690"/>
                  </a:lnTo>
                  <a:lnTo>
                    <a:pt x="304482" y="186690"/>
                  </a:lnTo>
                  <a:lnTo>
                    <a:pt x="303174" y="185420"/>
                  </a:lnTo>
                  <a:lnTo>
                    <a:pt x="302681" y="185420"/>
                  </a:lnTo>
                  <a:lnTo>
                    <a:pt x="296137" y="179070"/>
                  </a:lnTo>
                  <a:close/>
                </a:path>
                <a:path w="366395" h="420370">
                  <a:moveTo>
                    <a:pt x="310210" y="179070"/>
                  </a:moveTo>
                  <a:lnTo>
                    <a:pt x="309718" y="179070"/>
                  </a:lnTo>
                  <a:lnTo>
                    <a:pt x="316252" y="185420"/>
                  </a:lnTo>
                  <a:lnTo>
                    <a:pt x="309718" y="191770"/>
                  </a:lnTo>
                  <a:lnTo>
                    <a:pt x="311519" y="191770"/>
                  </a:lnTo>
                  <a:lnTo>
                    <a:pt x="316754" y="186690"/>
                  </a:lnTo>
                  <a:lnTo>
                    <a:pt x="318555" y="186690"/>
                  </a:lnTo>
                  <a:lnTo>
                    <a:pt x="317246" y="185420"/>
                  </a:lnTo>
                  <a:lnTo>
                    <a:pt x="316754" y="185420"/>
                  </a:lnTo>
                  <a:lnTo>
                    <a:pt x="310210" y="179070"/>
                  </a:lnTo>
                  <a:close/>
                </a:path>
                <a:path w="366395" h="420370">
                  <a:moveTo>
                    <a:pt x="324283" y="179070"/>
                  </a:moveTo>
                  <a:lnTo>
                    <a:pt x="323791" y="179070"/>
                  </a:lnTo>
                  <a:lnTo>
                    <a:pt x="330325" y="185420"/>
                  </a:lnTo>
                  <a:lnTo>
                    <a:pt x="323791" y="191770"/>
                  </a:lnTo>
                  <a:lnTo>
                    <a:pt x="325592" y="191770"/>
                  </a:lnTo>
                  <a:lnTo>
                    <a:pt x="330827" y="186690"/>
                  </a:lnTo>
                  <a:lnTo>
                    <a:pt x="332626" y="186690"/>
                  </a:lnTo>
                  <a:lnTo>
                    <a:pt x="331319" y="185420"/>
                  </a:lnTo>
                  <a:lnTo>
                    <a:pt x="330827" y="185420"/>
                  </a:lnTo>
                  <a:lnTo>
                    <a:pt x="324283" y="179070"/>
                  </a:lnTo>
                  <a:close/>
                </a:path>
                <a:path w="366395" h="420370">
                  <a:moveTo>
                    <a:pt x="338356" y="179070"/>
                  </a:moveTo>
                  <a:lnTo>
                    <a:pt x="337864" y="179070"/>
                  </a:lnTo>
                  <a:lnTo>
                    <a:pt x="344397" y="185420"/>
                  </a:lnTo>
                  <a:lnTo>
                    <a:pt x="337853" y="191770"/>
                  </a:lnTo>
                  <a:lnTo>
                    <a:pt x="339665" y="191770"/>
                  </a:lnTo>
                  <a:lnTo>
                    <a:pt x="344900" y="186690"/>
                  </a:lnTo>
                  <a:lnTo>
                    <a:pt x="346699" y="186690"/>
                  </a:lnTo>
                  <a:lnTo>
                    <a:pt x="345392" y="185420"/>
                  </a:lnTo>
                  <a:lnTo>
                    <a:pt x="344900" y="185420"/>
                  </a:lnTo>
                  <a:lnTo>
                    <a:pt x="338356" y="179070"/>
                  </a:lnTo>
                  <a:close/>
                </a:path>
                <a:path w="366395" h="420370">
                  <a:moveTo>
                    <a:pt x="352429" y="179070"/>
                  </a:moveTo>
                  <a:lnTo>
                    <a:pt x="351926" y="179070"/>
                  </a:lnTo>
                  <a:lnTo>
                    <a:pt x="358470" y="185420"/>
                  </a:lnTo>
                  <a:lnTo>
                    <a:pt x="351926" y="191770"/>
                  </a:lnTo>
                  <a:lnTo>
                    <a:pt x="353735" y="191770"/>
                  </a:lnTo>
                  <a:lnTo>
                    <a:pt x="358962" y="186690"/>
                  </a:lnTo>
                  <a:lnTo>
                    <a:pt x="360657" y="186690"/>
                  </a:lnTo>
                  <a:lnTo>
                    <a:pt x="359465" y="185420"/>
                  </a:lnTo>
                  <a:lnTo>
                    <a:pt x="358962" y="185420"/>
                  </a:lnTo>
                  <a:lnTo>
                    <a:pt x="352429" y="179070"/>
                  </a:lnTo>
                  <a:close/>
                </a:path>
                <a:path w="366395" h="420370">
                  <a:moveTo>
                    <a:pt x="8971" y="172720"/>
                  </a:moveTo>
                  <a:lnTo>
                    <a:pt x="7162" y="172720"/>
                  </a:lnTo>
                  <a:lnTo>
                    <a:pt x="13706" y="179070"/>
                  </a:lnTo>
                  <a:lnTo>
                    <a:pt x="7162" y="185420"/>
                  </a:lnTo>
                  <a:lnTo>
                    <a:pt x="7664" y="185420"/>
                  </a:lnTo>
                  <a:lnTo>
                    <a:pt x="14198" y="179070"/>
                  </a:lnTo>
                  <a:lnTo>
                    <a:pt x="14701" y="179070"/>
                  </a:lnTo>
                  <a:lnTo>
                    <a:pt x="16007" y="177800"/>
                  </a:lnTo>
                  <a:lnTo>
                    <a:pt x="14198" y="177800"/>
                  </a:lnTo>
                  <a:lnTo>
                    <a:pt x="8971" y="172720"/>
                  </a:lnTo>
                  <a:close/>
                </a:path>
                <a:path w="366395" h="420370">
                  <a:moveTo>
                    <a:pt x="23044" y="172720"/>
                  </a:moveTo>
                  <a:lnTo>
                    <a:pt x="21234" y="172720"/>
                  </a:lnTo>
                  <a:lnTo>
                    <a:pt x="27779" y="179070"/>
                  </a:lnTo>
                  <a:lnTo>
                    <a:pt x="21234" y="185420"/>
                  </a:lnTo>
                  <a:lnTo>
                    <a:pt x="21737" y="185420"/>
                  </a:lnTo>
                  <a:lnTo>
                    <a:pt x="28271" y="179070"/>
                  </a:lnTo>
                  <a:lnTo>
                    <a:pt x="28773" y="179070"/>
                  </a:lnTo>
                  <a:lnTo>
                    <a:pt x="30080" y="177800"/>
                  </a:lnTo>
                  <a:lnTo>
                    <a:pt x="28271" y="177800"/>
                  </a:lnTo>
                  <a:lnTo>
                    <a:pt x="23044" y="172720"/>
                  </a:lnTo>
                  <a:close/>
                </a:path>
                <a:path w="366395" h="420370">
                  <a:moveTo>
                    <a:pt x="37117" y="172720"/>
                  </a:moveTo>
                  <a:lnTo>
                    <a:pt x="35307" y="172720"/>
                  </a:lnTo>
                  <a:lnTo>
                    <a:pt x="41852" y="179070"/>
                  </a:lnTo>
                  <a:lnTo>
                    <a:pt x="35307" y="185420"/>
                  </a:lnTo>
                  <a:lnTo>
                    <a:pt x="35810" y="185420"/>
                  </a:lnTo>
                  <a:lnTo>
                    <a:pt x="42344" y="179070"/>
                  </a:lnTo>
                  <a:lnTo>
                    <a:pt x="42846" y="179070"/>
                  </a:lnTo>
                  <a:lnTo>
                    <a:pt x="44153" y="177800"/>
                  </a:lnTo>
                  <a:lnTo>
                    <a:pt x="42344" y="177800"/>
                  </a:lnTo>
                  <a:lnTo>
                    <a:pt x="37117" y="172720"/>
                  </a:lnTo>
                  <a:close/>
                </a:path>
                <a:path w="366395" h="420370">
                  <a:moveTo>
                    <a:pt x="51190" y="172720"/>
                  </a:moveTo>
                  <a:lnTo>
                    <a:pt x="49380" y="172720"/>
                  </a:lnTo>
                  <a:lnTo>
                    <a:pt x="55924" y="179070"/>
                  </a:lnTo>
                  <a:lnTo>
                    <a:pt x="49380" y="185420"/>
                  </a:lnTo>
                  <a:lnTo>
                    <a:pt x="49883" y="185420"/>
                  </a:lnTo>
                  <a:lnTo>
                    <a:pt x="56417" y="179070"/>
                  </a:lnTo>
                  <a:lnTo>
                    <a:pt x="56919" y="179070"/>
                  </a:lnTo>
                  <a:lnTo>
                    <a:pt x="58226" y="177800"/>
                  </a:lnTo>
                  <a:lnTo>
                    <a:pt x="56417" y="177800"/>
                  </a:lnTo>
                  <a:lnTo>
                    <a:pt x="51190" y="172720"/>
                  </a:lnTo>
                  <a:close/>
                </a:path>
                <a:path w="366395" h="420370">
                  <a:moveTo>
                    <a:pt x="65254" y="172720"/>
                  </a:moveTo>
                  <a:lnTo>
                    <a:pt x="63453" y="172720"/>
                  </a:lnTo>
                  <a:lnTo>
                    <a:pt x="69987" y="179070"/>
                  </a:lnTo>
                  <a:lnTo>
                    <a:pt x="63453" y="185420"/>
                  </a:lnTo>
                  <a:lnTo>
                    <a:pt x="63956" y="185420"/>
                  </a:lnTo>
                  <a:lnTo>
                    <a:pt x="70437" y="179070"/>
                  </a:lnTo>
                  <a:lnTo>
                    <a:pt x="70992" y="179070"/>
                  </a:lnTo>
                  <a:lnTo>
                    <a:pt x="72299" y="177800"/>
                  </a:lnTo>
                  <a:lnTo>
                    <a:pt x="70490" y="177800"/>
                  </a:lnTo>
                  <a:lnTo>
                    <a:pt x="65254" y="172720"/>
                  </a:lnTo>
                  <a:close/>
                </a:path>
                <a:path w="366395" h="420370">
                  <a:moveTo>
                    <a:pt x="79327" y="172720"/>
                  </a:moveTo>
                  <a:lnTo>
                    <a:pt x="77526" y="172720"/>
                  </a:lnTo>
                  <a:lnTo>
                    <a:pt x="84060" y="179070"/>
                  </a:lnTo>
                  <a:lnTo>
                    <a:pt x="77526" y="185420"/>
                  </a:lnTo>
                  <a:lnTo>
                    <a:pt x="78018" y="185420"/>
                  </a:lnTo>
                  <a:lnTo>
                    <a:pt x="84562" y="179070"/>
                  </a:lnTo>
                  <a:lnTo>
                    <a:pt x="85055" y="179070"/>
                  </a:lnTo>
                  <a:lnTo>
                    <a:pt x="86363" y="177800"/>
                  </a:lnTo>
                  <a:lnTo>
                    <a:pt x="84562" y="177800"/>
                  </a:lnTo>
                  <a:lnTo>
                    <a:pt x="79327" y="172720"/>
                  </a:lnTo>
                  <a:close/>
                </a:path>
                <a:path w="366395" h="420370">
                  <a:moveTo>
                    <a:pt x="93400" y="172720"/>
                  </a:moveTo>
                  <a:lnTo>
                    <a:pt x="91599" y="172720"/>
                  </a:lnTo>
                  <a:lnTo>
                    <a:pt x="98133" y="179070"/>
                  </a:lnTo>
                  <a:lnTo>
                    <a:pt x="91599" y="185420"/>
                  </a:lnTo>
                  <a:lnTo>
                    <a:pt x="92091" y="185420"/>
                  </a:lnTo>
                  <a:lnTo>
                    <a:pt x="98635" y="179070"/>
                  </a:lnTo>
                  <a:lnTo>
                    <a:pt x="99127" y="179070"/>
                  </a:lnTo>
                  <a:lnTo>
                    <a:pt x="100436" y="177800"/>
                  </a:lnTo>
                  <a:lnTo>
                    <a:pt x="98635" y="177800"/>
                  </a:lnTo>
                  <a:lnTo>
                    <a:pt x="93400" y="172720"/>
                  </a:lnTo>
                  <a:close/>
                </a:path>
                <a:path w="366395" h="420370">
                  <a:moveTo>
                    <a:pt x="107473" y="172720"/>
                  </a:moveTo>
                  <a:lnTo>
                    <a:pt x="105672" y="172720"/>
                  </a:lnTo>
                  <a:lnTo>
                    <a:pt x="112206" y="179070"/>
                  </a:lnTo>
                  <a:lnTo>
                    <a:pt x="105672" y="185420"/>
                  </a:lnTo>
                  <a:lnTo>
                    <a:pt x="106164" y="185420"/>
                  </a:lnTo>
                  <a:lnTo>
                    <a:pt x="112708" y="179070"/>
                  </a:lnTo>
                  <a:lnTo>
                    <a:pt x="113200" y="179070"/>
                  </a:lnTo>
                  <a:lnTo>
                    <a:pt x="114509" y="177800"/>
                  </a:lnTo>
                  <a:lnTo>
                    <a:pt x="112708" y="177800"/>
                  </a:lnTo>
                  <a:lnTo>
                    <a:pt x="107473" y="172720"/>
                  </a:lnTo>
                  <a:close/>
                </a:path>
                <a:path w="366395" h="420370">
                  <a:moveTo>
                    <a:pt x="121546" y="172720"/>
                  </a:moveTo>
                  <a:lnTo>
                    <a:pt x="119745" y="172720"/>
                  </a:lnTo>
                  <a:lnTo>
                    <a:pt x="126278" y="179070"/>
                  </a:lnTo>
                  <a:lnTo>
                    <a:pt x="119745" y="185420"/>
                  </a:lnTo>
                  <a:lnTo>
                    <a:pt x="120237" y="185420"/>
                  </a:lnTo>
                  <a:lnTo>
                    <a:pt x="126781" y="179070"/>
                  </a:lnTo>
                  <a:lnTo>
                    <a:pt x="127273" y="179070"/>
                  </a:lnTo>
                  <a:lnTo>
                    <a:pt x="128582" y="177800"/>
                  </a:lnTo>
                  <a:lnTo>
                    <a:pt x="126781" y="177800"/>
                  </a:lnTo>
                  <a:lnTo>
                    <a:pt x="121546" y="172720"/>
                  </a:lnTo>
                  <a:close/>
                </a:path>
                <a:path w="366395" h="420370">
                  <a:moveTo>
                    <a:pt x="135618" y="172720"/>
                  </a:moveTo>
                  <a:lnTo>
                    <a:pt x="133817" y="172720"/>
                  </a:lnTo>
                  <a:lnTo>
                    <a:pt x="140351" y="179070"/>
                  </a:lnTo>
                  <a:lnTo>
                    <a:pt x="133817" y="185420"/>
                  </a:lnTo>
                  <a:lnTo>
                    <a:pt x="134310" y="185420"/>
                  </a:lnTo>
                  <a:lnTo>
                    <a:pt x="140854" y="179070"/>
                  </a:lnTo>
                  <a:lnTo>
                    <a:pt x="141346" y="179070"/>
                  </a:lnTo>
                  <a:lnTo>
                    <a:pt x="142655" y="177800"/>
                  </a:lnTo>
                  <a:lnTo>
                    <a:pt x="140854" y="177800"/>
                  </a:lnTo>
                  <a:lnTo>
                    <a:pt x="135618" y="172720"/>
                  </a:lnTo>
                  <a:close/>
                </a:path>
                <a:path w="366395" h="420370">
                  <a:moveTo>
                    <a:pt x="149689" y="172720"/>
                  </a:moveTo>
                  <a:lnTo>
                    <a:pt x="147890" y="172720"/>
                  </a:lnTo>
                  <a:lnTo>
                    <a:pt x="154424" y="179070"/>
                  </a:lnTo>
                  <a:lnTo>
                    <a:pt x="147890" y="185420"/>
                  </a:lnTo>
                  <a:lnTo>
                    <a:pt x="148382" y="185420"/>
                  </a:lnTo>
                  <a:lnTo>
                    <a:pt x="154916" y="179070"/>
                  </a:lnTo>
                  <a:lnTo>
                    <a:pt x="155419" y="179070"/>
                  </a:lnTo>
                  <a:lnTo>
                    <a:pt x="156728" y="177800"/>
                  </a:lnTo>
                  <a:lnTo>
                    <a:pt x="154916" y="177800"/>
                  </a:lnTo>
                  <a:lnTo>
                    <a:pt x="149689" y="172720"/>
                  </a:lnTo>
                  <a:close/>
                </a:path>
                <a:path w="366395" h="420370">
                  <a:moveTo>
                    <a:pt x="163762" y="172720"/>
                  </a:moveTo>
                  <a:lnTo>
                    <a:pt x="161963" y="172720"/>
                  </a:lnTo>
                  <a:lnTo>
                    <a:pt x="168497" y="179070"/>
                  </a:lnTo>
                  <a:lnTo>
                    <a:pt x="161953" y="185420"/>
                  </a:lnTo>
                  <a:lnTo>
                    <a:pt x="162455" y="185420"/>
                  </a:lnTo>
                  <a:lnTo>
                    <a:pt x="168989" y="179070"/>
                  </a:lnTo>
                  <a:lnTo>
                    <a:pt x="169492" y="179070"/>
                  </a:lnTo>
                  <a:lnTo>
                    <a:pt x="170798" y="177800"/>
                  </a:lnTo>
                  <a:lnTo>
                    <a:pt x="168989" y="177800"/>
                  </a:lnTo>
                  <a:lnTo>
                    <a:pt x="163762" y="172720"/>
                  </a:lnTo>
                  <a:close/>
                </a:path>
                <a:path w="366395" h="420370">
                  <a:moveTo>
                    <a:pt x="177835" y="172720"/>
                  </a:moveTo>
                  <a:lnTo>
                    <a:pt x="176026" y="172720"/>
                  </a:lnTo>
                  <a:lnTo>
                    <a:pt x="182570" y="179070"/>
                  </a:lnTo>
                  <a:lnTo>
                    <a:pt x="176026" y="185420"/>
                  </a:lnTo>
                  <a:lnTo>
                    <a:pt x="176528" y="185420"/>
                  </a:lnTo>
                  <a:lnTo>
                    <a:pt x="183062" y="179070"/>
                  </a:lnTo>
                  <a:lnTo>
                    <a:pt x="183565" y="179070"/>
                  </a:lnTo>
                  <a:lnTo>
                    <a:pt x="184871" y="177800"/>
                  </a:lnTo>
                  <a:lnTo>
                    <a:pt x="183062" y="177800"/>
                  </a:lnTo>
                  <a:lnTo>
                    <a:pt x="177835" y="172720"/>
                  </a:lnTo>
                  <a:close/>
                </a:path>
                <a:path w="366395" h="420370">
                  <a:moveTo>
                    <a:pt x="191908" y="172720"/>
                  </a:moveTo>
                  <a:lnTo>
                    <a:pt x="190098" y="172720"/>
                  </a:lnTo>
                  <a:lnTo>
                    <a:pt x="196643" y="179070"/>
                  </a:lnTo>
                  <a:lnTo>
                    <a:pt x="190098" y="185420"/>
                  </a:lnTo>
                  <a:lnTo>
                    <a:pt x="190601" y="185420"/>
                  </a:lnTo>
                  <a:lnTo>
                    <a:pt x="197135" y="179070"/>
                  </a:lnTo>
                  <a:lnTo>
                    <a:pt x="197637" y="179070"/>
                  </a:lnTo>
                  <a:lnTo>
                    <a:pt x="198944" y="177800"/>
                  </a:lnTo>
                  <a:lnTo>
                    <a:pt x="197135" y="177800"/>
                  </a:lnTo>
                  <a:lnTo>
                    <a:pt x="191908" y="172720"/>
                  </a:lnTo>
                  <a:close/>
                </a:path>
                <a:path w="366395" h="420370">
                  <a:moveTo>
                    <a:pt x="205981" y="172720"/>
                  </a:moveTo>
                  <a:lnTo>
                    <a:pt x="204171" y="172720"/>
                  </a:lnTo>
                  <a:lnTo>
                    <a:pt x="210716" y="179070"/>
                  </a:lnTo>
                  <a:lnTo>
                    <a:pt x="204171" y="185420"/>
                  </a:lnTo>
                  <a:lnTo>
                    <a:pt x="204674" y="185420"/>
                  </a:lnTo>
                  <a:lnTo>
                    <a:pt x="211208" y="179070"/>
                  </a:lnTo>
                  <a:lnTo>
                    <a:pt x="211710" y="179070"/>
                  </a:lnTo>
                  <a:lnTo>
                    <a:pt x="213017" y="177800"/>
                  </a:lnTo>
                  <a:lnTo>
                    <a:pt x="211208" y="177800"/>
                  </a:lnTo>
                  <a:lnTo>
                    <a:pt x="205981" y="172720"/>
                  </a:lnTo>
                  <a:close/>
                </a:path>
                <a:path w="366395" h="420370">
                  <a:moveTo>
                    <a:pt x="220054" y="172720"/>
                  </a:moveTo>
                  <a:lnTo>
                    <a:pt x="218244" y="172720"/>
                  </a:lnTo>
                  <a:lnTo>
                    <a:pt x="224788" y="179070"/>
                  </a:lnTo>
                  <a:lnTo>
                    <a:pt x="218244" y="185420"/>
                  </a:lnTo>
                  <a:lnTo>
                    <a:pt x="218747" y="185420"/>
                  </a:lnTo>
                  <a:lnTo>
                    <a:pt x="225281" y="179070"/>
                  </a:lnTo>
                  <a:lnTo>
                    <a:pt x="225783" y="179070"/>
                  </a:lnTo>
                  <a:lnTo>
                    <a:pt x="227090" y="177800"/>
                  </a:lnTo>
                  <a:lnTo>
                    <a:pt x="225281" y="177800"/>
                  </a:lnTo>
                  <a:lnTo>
                    <a:pt x="220054" y="172720"/>
                  </a:lnTo>
                  <a:close/>
                </a:path>
                <a:path w="366395" h="420370">
                  <a:moveTo>
                    <a:pt x="234126" y="172720"/>
                  </a:moveTo>
                  <a:lnTo>
                    <a:pt x="232317" y="172720"/>
                  </a:lnTo>
                  <a:lnTo>
                    <a:pt x="238851" y="179070"/>
                  </a:lnTo>
                  <a:lnTo>
                    <a:pt x="232317" y="185420"/>
                  </a:lnTo>
                  <a:lnTo>
                    <a:pt x="232820" y="185420"/>
                  </a:lnTo>
                  <a:lnTo>
                    <a:pt x="239353" y="179070"/>
                  </a:lnTo>
                  <a:lnTo>
                    <a:pt x="239856" y="179070"/>
                  </a:lnTo>
                  <a:lnTo>
                    <a:pt x="241163" y="177800"/>
                  </a:lnTo>
                  <a:lnTo>
                    <a:pt x="239353" y="177800"/>
                  </a:lnTo>
                  <a:lnTo>
                    <a:pt x="234126" y="172720"/>
                  </a:lnTo>
                  <a:close/>
                </a:path>
                <a:path w="366395" h="420370">
                  <a:moveTo>
                    <a:pt x="248199" y="172720"/>
                  </a:moveTo>
                  <a:lnTo>
                    <a:pt x="246390" y="172720"/>
                  </a:lnTo>
                  <a:lnTo>
                    <a:pt x="252924" y="179070"/>
                  </a:lnTo>
                  <a:lnTo>
                    <a:pt x="246390" y="185420"/>
                  </a:lnTo>
                  <a:lnTo>
                    <a:pt x="246893" y="185420"/>
                  </a:lnTo>
                  <a:lnTo>
                    <a:pt x="253426" y="179070"/>
                  </a:lnTo>
                  <a:lnTo>
                    <a:pt x="253918" y="179070"/>
                  </a:lnTo>
                  <a:lnTo>
                    <a:pt x="255227" y="177800"/>
                  </a:lnTo>
                  <a:lnTo>
                    <a:pt x="253426" y="177800"/>
                  </a:lnTo>
                  <a:lnTo>
                    <a:pt x="248199" y="172720"/>
                  </a:lnTo>
                  <a:close/>
                </a:path>
                <a:path w="366395" h="420370">
                  <a:moveTo>
                    <a:pt x="262264" y="172720"/>
                  </a:moveTo>
                  <a:lnTo>
                    <a:pt x="260463" y="172720"/>
                  </a:lnTo>
                  <a:lnTo>
                    <a:pt x="266997" y="179070"/>
                  </a:lnTo>
                  <a:lnTo>
                    <a:pt x="260463" y="185420"/>
                  </a:lnTo>
                  <a:lnTo>
                    <a:pt x="260955" y="185420"/>
                  </a:lnTo>
                  <a:lnTo>
                    <a:pt x="267499" y="179070"/>
                  </a:lnTo>
                  <a:lnTo>
                    <a:pt x="267991" y="179070"/>
                  </a:lnTo>
                  <a:lnTo>
                    <a:pt x="269300" y="177800"/>
                  </a:lnTo>
                  <a:lnTo>
                    <a:pt x="267499" y="177800"/>
                  </a:lnTo>
                  <a:lnTo>
                    <a:pt x="262264" y="172720"/>
                  </a:lnTo>
                  <a:close/>
                </a:path>
                <a:path w="366395" h="420370">
                  <a:moveTo>
                    <a:pt x="276337" y="172720"/>
                  </a:moveTo>
                  <a:lnTo>
                    <a:pt x="274536" y="172720"/>
                  </a:lnTo>
                  <a:lnTo>
                    <a:pt x="281069" y="179070"/>
                  </a:lnTo>
                  <a:lnTo>
                    <a:pt x="274536" y="185420"/>
                  </a:lnTo>
                  <a:lnTo>
                    <a:pt x="275028" y="185420"/>
                  </a:lnTo>
                  <a:lnTo>
                    <a:pt x="281572" y="179070"/>
                  </a:lnTo>
                  <a:lnTo>
                    <a:pt x="282064" y="179070"/>
                  </a:lnTo>
                  <a:lnTo>
                    <a:pt x="283373" y="177800"/>
                  </a:lnTo>
                  <a:lnTo>
                    <a:pt x="281572" y="177800"/>
                  </a:lnTo>
                  <a:lnTo>
                    <a:pt x="276337" y="172720"/>
                  </a:lnTo>
                  <a:close/>
                </a:path>
                <a:path w="366395" h="420370">
                  <a:moveTo>
                    <a:pt x="290410" y="172720"/>
                  </a:moveTo>
                  <a:lnTo>
                    <a:pt x="288609" y="172720"/>
                  </a:lnTo>
                  <a:lnTo>
                    <a:pt x="295142" y="179070"/>
                  </a:lnTo>
                  <a:lnTo>
                    <a:pt x="288609" y="185420"/>
                  </a:lnTo>
                  <a:lnTo>
                    <a:pt x="289101" y="185420"/>
                  </a:lnTo>
                  <a:lnTo>
                    <a:pt x="295645" y="179070"/>
                  </a:lnTo>
                  <a:lnTo>
                    <a:pt x="296137" y="179070"/>
                  </a:lnTo>
                  <a:lnTo>
                    <a:pt x="297446" y="177800"/>
                  </a:lnTo>
                  <a:lnTo>
                    <a:pt x="295645" y="177800"/>
                  </a:lnTo>
                  <a:lnTo>
                    <a:pt x="290410" y="172720"/>
                  </a:lnTo>
                  <a:close/>
                </a:path>
                <a:path w="366395" h="420370">
                  <a:moveTo>
                    <a:pt x="304482" y="172720"/>
                  </a:moveTo>
                  <a:lnTo>
                    <a:pt x="302681" y="172720"/>
                  </a:lnTo>
                  <a:lnTo>
                    <a:pt x="309215" y="179070"/>
                  </a:lnTo>
                  <a:lnTo>
                    <a:pt x="302681" y="185420"/>
                  </a:lnTo>
                  <a:lnTo>
                    <a:pt x="303174" y="185420"/>
                  </a:lnTo>
                  <a:lnTo>
                    <a:pt x="309718" y="179070"/>
                  </a:lnTo>
                  <a:lnTo>
                    <a:pt x="310210" y="179070"/>
                  </a:lnTo>
                  <a:lnTo>
                    <a:pt x="311519" y="177800"/>
                  </a:lnTo>
                  <a:lnTo>
                    <a:pt x="309718" y="177800"/>
                  </a:lnTo>
                  <a:lnTo>
                    <a:pt x="304482" y="172720"/>
                  </a:lnTo>
                  <a:close/>
                </a:path>
                <a:path w="366395" h="420370">
                  <a:moveTo>
                    <a:pt x="318555" y="172720"/>
                  </a:moveTo>
                  <a:lnTo>
                    <a:pt x="316754" y="172720"/>
                  </a:lnTo>
                  <a:lnTo>
                    <a:pt x="323288" y="179070"/>
                  </a:lnTo>
                  <a:lnTo>
                    <a:pt x="316754" y="185420"/>
                  </a:lnTo>
                  <a:lnTo>
                    <a:pt x="317246" y="185420"/>
                  </a:lnTo>
                  <a:lnTo>
                    <a:pt x="323791" y="179070"/>
                  </a:lnTo>
                  <a:lnTo>
                    <a:pt x="324283" y="179070"/>
                  </a:lnTo>
                  <a:lnTo>
                    <a:pt x="325592" y="177800"/>
                  </a:lnTo>
                  <a:lnTo>
                    <a:pt x="323791" y="177800"/>
                  </a:lnTo>
                  <a:lnTo>
                    <a:pt x="318555" y="172720"/>
                  </a:lnTo>
                  <a:close/>
                </a:path>
                <a:path w="366395" h="420370">
                  <a:moveTo>
                    <a:pt x="332628" y="172720"/>
                  </a:moveTo>
                  <a:lnTo>
                    <a:pt x="330827" y="172720"/>
                  </a:lnTo>
                  <a:lnTo>
                    <a:pt x="337361" y="179070"/>
                  </a:lnTo>
                  <a:lnTo>
                    <a:pt x="330827" y="185420"/>
                  </a:lnTo>
                  <a:lnTo>
                    <a:pt x="331319" y="185420"/>
                  </a:lnTo>
                  <a:lnTo>
                    <a:pt x="337864" y="179070"/>
                  </a:lnTo>
                  <a:lnTo>
                    <a:pt x="338356" y="179070"/>
                  </a:lnTo>
                  <a:lnTo>
                    <a:pt x="339662" y="177800"/>
                  </a:lnTo>
                  <a:lnTo>
                    <a:pt x="337864" y="177800"/>
                  </a:lnTo>
                  <a:lnTo>
                    <a:pt x="332628" y="172720"/>
                  </a:lnTo>
                  <a:close/>
                </a:path>
                <a:path w="366395" h="420370">
                  <a:moveTo>
                    <a:pt x="346699" y="172720"/>
                  </a:moveTo>
                  <a:lnTo>
                    <a:pt x="344890" y="172720"/>
                  </a:lnTo>
                  <a:lnTo>
                    <a:pt x="351434" y="179070"/>
                  </a:lnTo>
                  <a:lnTo>
                    <a:pt x="344900" y="185420"/>
                  </a:lnTo>
                  <a:lnTo>
                    <a:pt x="345392" y="185420"/>
                  </a:lnTo>
                  <a:lnTo>
                    <a:pt x="351926" y="179070"/>
                  </a:lnTo>
                  <a:lnTo>
                    <a:pt x="352429" y="179070"/>
                  </a:lnTo>
                  <a:lnTo>
                    <a:pt x="353735" y="177800"/>
                  </a:lnTo>
                  <a:lnTo>
                    <a:pt x="351926" y="177800"/>
                  </a:lnTo>
                  <a:lnTo>
                    <a:pt x="346699" y="172720"/>
                  </a:lnTo>
                  <a:close/>
                </a:path>
                <a:path w="366395" h="420370">
                  <a:moveTo>
                    <a:pt x="364334" y="180340"/>
                  </a:moveTo>
                  <a:lnTo>
                    <a:pt x="358962" y="185420"/>
                  </a:lnTo>
                  <a:lnTo>
                    <a:pt x="359465" y="185420"/>
                  </a:lnTo>
                  <a:lnTo>
                    <a:pt x="364334" y="180340"/>
                  </a:lnTo>
                  <a:close/>
                </a:path>
                <a:path w="366395" h="420370">
                  <a:moveTo>
                    <a:pt x="14701" y="165100"/>
                  </a:moveTo>
                  <a:lnTo>
                    <a:pt x="14198" y="165100"/>
                  </a:lnTo>
                  <a:lnTo>
                    <a:pt x="20742" y="171450"/>
                  </a:lnTo>
                  <a:lnTo>
                    <a:pt x="14198" y="177800"/>
                  </a:lnTo>
                  <a:lnTo>
                    <a:pt x="16007" y="177800"/>
                  </a:lnTo>
                  <a:lnTo>
                    <a:pt x="21234" y="172720"/>
                  </a:lnTo>
                  <a:lnTo>
                    <a:pt x="23044" y="172720"/>
                  </a:lnTo>
                  <a:lnTo>
                    <a:pt x="21737" y="171450"/>
                  </a:lnTo>
                  <a:lnTo>
                    <a:pt x="21234" y="171450"/>
                  </a:lnTo>
                  <a:lnTo>
                    <a:pt x="14701" y="165100"/>
                  </a:lnTo>
                  <a:close/>
                </a:path>
                <a:path w="366395" h="420370">
                  <a:moveTo>
                    <a:pt x="28773" y="165100"/>
                  </a:moveTo>
                  <a:lnTo>
                    <a:pt x="28271" y="165100"/>
                  </a:lnTo>
                  <a:lnTo>
                    <a:pt x="34815" y="171450"/>
                  </a:lnTo>
                  <a:lnTo>
                    <a:pt x="28271" y="177800"/>
                  </a:lnTo>
                  <a:lnTo>
                    <a:pt x="30080" y="177800"/>
                  </a:lnTo>
                  <a:lnTo>
                    <a:pt x="35307" y="172720"/>
                  </a:lnTo>
                  <a:lnTo>
                    <a:pt x="37117" y="172720"/>
                  </a:lnTo>
                  <a:lnTo>
                    <a:pt x="35810" y="171450"/>
                  </a:lnTo>
                  <a:lnTo>
                    <a:pt x="35307" y="171450"/>
                  </a:lnTo>
                  <a:lnTo>
                    <a:pt x="28773" y="165100"/>
                  </a:lnTo>
                  <a:close/>
                </a:path>
                <a:path w="366395" h="420370">
                  <a:moveTo>
                    <a:pt x="42846" y="165100"/>
                  </a:moveTo>
                  <a:lnTo>
                    <a:pt x="42344" y="165100"/>
                  </a:lnTo>
                  <a:lnTo>
                    <a:pt x="48888" y="171450"/>
                  </a:lnTo>
                  <a:lnTo>
                    <a:pt x="42344" y="177800"/>
                  </a:lnTo>
                  <a:lnTo>
                    <a:pt x="44153" y="177800"/>
                  </a:lnTo>
                  <a:lnTo>
                    <a:pt x="49380" y="172720"/>
                  </a:lnTo>
                  <a:lnTo>
                    <a:pt x="51190" y="172720"/>
                  </a:lnTo>
                  <a:lnTo>
                    <a:pt x="49883" y="171450"/>
                  </a:lnTo>
                  <a:lnTo>
                    <a:pt x="49380" y="171450"/>
                  </a:lnTo>
                  <a:lnTo>
                    <a:pt x="42846" y="165100"/>
                  </a:lnTo>
                  <a:close/>
                </a:path>
                <a:path w="366395" h="420370">
                  <a:moveTo>
                    <a:pt x="56909" y="165100"/>
                  </a:moveTo>
                  <a:lnTo>
                    <a:pt x="56417" y="165100"/>
                  </a:lnTo>
                  <a:lnTo>
                    <a:pt x="62950" y="171450"/>
                  </a:lnTo>
                  <a:lnTo>
                    <a:pt x="56417" y="177800"/>
                  </a:lnTo>
                  <a:lnTo>
                    <a:pt x="58226" y="177800"/>
                  </a:lnTo>
                  <a:lnTo>
                    <a:pt x="63453" y="172720"/>
                  </a:lnTo>
                  <a:lnTo>
                    <a:pt x="65254" y="172720"/>
                  </a:lnTo>
                  <a:lnTo>
                    <a:pt x="63945" y="171450"/>
                  </a:lnTo>
                  <a:lnTo>
                    <a:pt x="63453" y="171450"/>
                  </a:lnTo>
                  <a:lnTo>
                    <a:pt x="56909" y="165100"/>
                  </a:lnTo>
                  <a:close/>
                </a:path>
                <a:path w="366395" h="420370">
                  <a:moveTo>
                    <a:pt x="70982" y="165100"/>
                  </a:moveTo>
                  <a:lnTo>
                    <a:pt x="70490" y="165100"/>
                  </a:lnTo>
                  <a:lnTo>
                    <a:pt x="77023" y="171450"/>
                  </a:lnTo>
                  <a:lnTo>
                    <a:pt x="70490" y="177800"/>
                  </a:lnTo>
                  <a:lnTo>
                    <a:pt x="72299" y="177800"/>
                  </a:lnTo>
                  <a:lnTo>
                    <a:pt x="77526" y="172720"/>
                  </a:lnTo>
                  <a:lnTo>
                    <a:pt x="79327" y="172720"/>
                  </a:lnTo>
                  <a:lnTo>
                    <a:pt x="78018" y="171450"/>
                  </a:lnTo>
                  <a:lnTo>
                    <a:pt x="77526" y="171450"/>
                  </a:lnTo>
                  <a:lnTo>
                    <a:pt x="70982" y="165100"/>
                  </a:lnTo>
                  <a:close/>
                </a:path>
                <a:path w="366395" h="420370">
                  <a:moveTo>
                    <a:pt x="85055" y="165100"/>
                  </a:moveTo>
                  <a:lnTo>
                    <a:pt x="84615" y="165100"/>
                  </a:lnTo>
                  <a:lnTo>
                    <a:pt x="91096" y="171450"/>
                  </a:lnTo>
                  <a:lnTo>
                    <a:pt x="84562" y="177800"/>
                  </a:lnTo>
                  <a:lnTo>
                    <a:pt x="86363" y="177800"/>
                  </a:lnTo>
                  <a:lnTo>
                    <a:pt x="91599" y="172720"/>
                  </a:lnTo>
                  <a:lnTo>
                    <a:pt x="93400" y="172720"/>
                  </a:lnTo>
                  <a:lnTo>
                    <a:pt x="92091" y="171450"/>
                  </a:lnTo>
                  <a:lnTo>
                    <a:pt x="91599" y="171450"/>
                  </a:lnTo>
                  <a:lnTo>
                    <a:pt x="85055" y="165100"/>
                  </a:lnTo>
                  <a:close/>
                </a:path>
                <a:path w="366395" h="420370">
                  <a:moveTo>
                    <a:pt x="99127" y="165100"/>
                  </a:moveTo>
                  <a:lnTo>
                    <a:pt x="98635" y="165100"/>
                  </a:lnTo>
                  <a:lnTo>
                    <a:pt x="105169" y="171450"/>
                  </a:lnTo>
                  <a:lnTo>
                    <a:pt x="98635" y="177800"/>
                  </a:lnTo>
                  <a:lnTo>
                    <a:pt x="100436" y="177800"/>
                  </a:lnTo>
                  <a:lnTo>
                    <a:pt x="105672" y="172720"/>
                  </a:lnTo>
                  <a:lnTo>
                    <a:pt x="107473" y="172720"/>
                  </a:lnTo>
                  <a:lnTo>
                    <a:pt x="106164" y="171450"/>
                  </a:lnTo>
                  <a:lnTo>
                    <a:pt x="105672" y="171450"/>
                  </a:lnTo>
                  <a:lnTo>
                    <a:pt x="99127" y="165100"/>
                  </a:lnTo>
                  <a:close/>
                </a:path>
                <a:path w="366395" h="420370">
                  <a:moveTo>
                    <a:pt x="113200" y="165100"/>
                  </a:moveTo>
                  <a:lnTo>
                    <a:pt x="112708" y="165100"/>
                  </a:lnTo>
                  <a:lnTo>
                    <a:pt x="119242" y="171450"/>
                  </a:lnTo>
                  <a:lnTo>
                    <a:pt x="112708" y="177800"/>
                  </a:lnTo>
                  <a:lnTo>
                    <a:pt x="114509" y="177800"/>
                  </a:lnTo>
                  <a:lnTo>
                    <a:pt x="119745" y="172720"/>
                  </a:lnTo>
                  <a:lnTo>
                    <a:pt x="121546" y="172720"/>
                  </a:lnTo>
                  <a:lnTo>
                    <a:pt x="120237" y="171450"/>
                  </a:lnTo>
                  <a:lnTo>
                    <a:pt x="119745" y="171450"/>
                  </a:lnTo>
                  <a:lnTo>
                    <a:pt x="113200" y="165100"/>
                  </a:lnTo>
                  <a:close/>
                </a:path>
                <a:path w="366395" h="420370">
                  <a:moveTo>
                    <a:pt x="127273" y="165100"/>
                  </a:moveTo>
                  <a:lnTo>
                    <a:pt x="126781" y="165100"/>
                  </a:lnTo>
                  <a:lnTo>
                    <a:pt x="133315" y="171450"/>
                  </a:lnTo>
                  <a:lnTo>
                    <a:pt x="126781" y="177800"/>
                  </a:lnTo>
                  <a:lnTo>
                    <a:pt x="128582" y="177800"/>
                  </a:lnTo>
                  <a:lnTo>
                    <a:pt x="133817" y="172720"/>
                  </a:lnTo>
                  <a:lnTo>
                    <a:pt x="135618" y="172720"/>
                  </a:lnTo>
                  <a:lnTo>
                    <a:pt x="134310" y="171450"/>
                  </a:lnTo>
                  <a:lnTo>
                    <a:pt x="133817" y="171450"/>
                  </a:lnTo>
                  <a:lnTo>
                    <a:pt x="127273" y="165100"/>
                  </a:lnTo>
                  <a:close/>
                </a:path>
                <a:path w="366395" h="420370">
                  <a:moveTo>
                    <a:pt x="141346" y="165100"/>
                  </a:moveTo>
                  <a:lnTo>
                    <a:pt x="140854" y="165100"/>
                  </a:lnTo>
                  <a:lnTo>
                    <a:pt x="147388" y="171450"/>
                  </a:lnTo>
                  <a:lnTo>
                    <a:pt x="140854" y="177800"/>
                  </a:lnTo>
                  <a:lnTo>
                    <a:pt x="142655" y="177800"/>
                  </a:lnTo>
                  <a:lnTo>
                    <a:pt x="147890" y="172720"/>
                  </a:lnTo>
                  <a:lnTo>
                    <a:pt x="149689" y="172720"/>
                  </a:lnTo>
                  <a:lnTo>
                    <a:pt x="148382" y="171450"/>
                  </a:lnTo>
                  <a:lnTo>
                    <a:pt x="147890" y="171450"/>
                  </a:lnTo>
                  <a:lnTo>
                    <a:pt x="141346" y="165100"/>
                  </a:lnTo>
                  <a:close/>
                </a:path>
                <a:path w="366395" h="420370">
                  <a:moveTo>
                    <a:pt x="155419" y="165100"/>
                  </a:moveTo>
                  <a:lnTo>
                    <a:pt x="154927" y="165100"/>
                  </a:lnTo>
                  <a:lnTo>
                    <a:pt x="161461" y="171450"/>
                  </a:lnTo>
                  <a:lnTo>
                    <a:pt x="154916" y="177800"/>
                  </a:lnTo>
                  <a:lnTo>
                    <a:pt x="156728" y="177800"/>
                  </a:lnTo>
                  <a:lnTo>
                    <a:pt x="161963" y="172720"/>
                  </a:lnTo>
                  <a:lnTo>
                    <a:pt x="163762" y="172720"/>
                  </a:lnTo>
                  <a:lnTo>
                    <a:pt x="162455" y="171450"/>
                  </a:lnTo>
                  <a:lnTo>
                    <a:pt x="161963" y="171450"/>
                  </a:lnTo>
                  <a:lnTo>
                    <a:pt x="155419" y="165100"/>
                  </a:lnTo>
                  <a:close/>
                </a:path>
                <a:path w="366395" h="420370">
                  <a:moveTo>
                    <a:pt x="169492" y="165100"/>
                  </a:moveTo>
                  <a:lnTo>
                    <a:pt x="168989" y="165100"/>
                  </a:lnTo>
                  <a:lnTo>
                    <a:pt x="175533" y="171450"/>
                  </a:lnTo>
                  <a:lnTo>
                    <a:pt x="168989" y="177800"/>
                  </a:lnTo>
                  <a:lnTo>
                    <a:pt x="170798" y="177800"/>
                  </a:lnTo>
                  <a:lnTo>
                    <a:pt x="176026" y="172720"/>
                  </a:lnTo>
                  <a:lnTo>
                    <a:pt x="177835" y="172720"/>
                  </a:lnTo>
                  <a:lnTo>
                    <a:pt x="176528" y="171450"/>
                  </a:lnTo>
                  <a:lnTo>
                    <a:pt x="176026" y="171450"/>
                  </a:lnTo>
                  <a:lnTo>
                    <a:pt x="169492" y="165100"/>
                  </a:lnTo>
                  <a:close/>
                </a:path>
                <a:path w="366395" h="420370">
                  <a:moveTo>
                    <a:pt x="183565" y="165100"/>
                  </a:moveTo>
                  <a:lnTo>
                    <a:pt x="183062" y="165100"/>
                  </a:lnTo>
                  <a:lnTo>
                    <a:pt x="189606" y="171450"/>
                  </a:lnTo>
                  <a:lnTo>
                    <a:pt x="183062" y="177800"/>
                  </a:lnTo>
                  <a:lnTo>
                    <a:pt x="184871" y="177800"/>
                  </a:lnTo>
                  <a:lnTo>
                    <a:pt x="190098" y="172720"/>
                  </a:lnTo>
                  <a:lnTo>
                    <a:pt x="191908" y="172720"/>
                  </a:lnTo>
                  <a:lnTo>
                    <a:pt x="190601" y="171450"/>
                  </a:lnTo>
                  <a:lnTo>
                    <a:pt x="190098" y="171450"/>
                  </a:lnTo>
                  <a:lnTo>
                    <a:pt x="183565" y="165100"/>
                  </a:lnTo>
                  <a:close/>
                </a:path>
                <a:path w="366395" h="420370">
                  <a:moveTo>
                    <a:pt x="197637" y="165100"/>
                  </a:moveTo>
                  <a:lnTo>
                    <a:pt x="197135" y="165100"/>
                  </a:lnTo>
                  <a:lnTo>
                    <a:pt x="203679" y="171450"/>
                  </a:lnTo>
                  <a:lnTo>
                    <a:pt x="197135" y="177800"/>
                  </a:lnTo>
                  <a:lnTo>
                    <a:pt x="198944" y="177800"/>
                  </a:lnTo>
                  <a:lnTo>
                    <a:pt x="204171" y="172720"/>
                  </a:lnTo>
                  <a:lnTo>
                    <a:pt x="205981" y="172720"/>
                  </a:lnTo>
                  <a:lnTo>
                    <a:pt x="204674" y="171450"/>
                  </a:lnTo>
                  <a:lnTo>
                    <a:pt x="204171" y="171450"/>
                  </a:lnTo>
                  <a:lnTo>
                    <a:pt x="197637" y="165100"/>
                  </a:lnTo>
                  <a:close/>
                </a:path>
                <a:path w="366395" h="420370">
                  <a:moveTo>
                    <a:pt x="211710" y="165100"/>
                  </a:moveTo>
                  <a:lnTo>
                    <a:pt x="211208" y="165100"/>
                  </a:lnTo>
                  <a:lnTo>
                    <a:pt x="217752" y="171450"/>
                  </a:lnTo>
                  <a:lnTo>
                    <a:pt x="211208" y="177800"/>
                  </a:lnTo>
                  <a:lnTo>
                    <a:pt x="213017" y="177800"/>
                  </a:lnTo>
                  <a:lnTo>
                    <a:pt x="218244" y="172720"/>
                  </a:lnTo>
                  <a:lnTo>
                    <a:pt x="220054" y="172720"/>
                  </a:lnTo>
                  <a:lnTo>
                    <a:pt x="218747" y="171450"/>
                  </a:lnTo>
                  <a:lnTo>
                    <a:pt x="218244" y="171450"/>
                  </a:lnTo>
                  <a:lnTo>
                    <a:pt x="211710" y="165100"/>
                  </a:lnTo>
                  <a:close/>
                </a:path>
                <a:path w="366395" h="420370">
                  <a:moveTo>
                    <a:pt x="225783" y="165100"/>
                  </a:moveTo>
                  <a:lnTo>
                    <a:pt x="225281" y="165100"/>
                  </a:lnTo>
                  <a:lnTo>
                    <a:pt x="231814" y="171450"/>
                  </a:lnTo>
                  <a:lnTo>
                    <a:pt x="225281" y="177800"/>
                  </a:lnTo>
                  <a:lnTo>
                    <a:pt x="227090" y="177800"/>
                  </a:lnTo>
                  <a:lnTo>
                    <a:pt x="232317" y="172720"/>
                  </a:lnTo>
                  <a:lnTo>
                    <a:pt x="234126" y="172720"/>
                  </a:lnTo>
                  <a:lnTo>
                    <a:pt x="232820" y="171450"/>
                  </a:lnTo>
                  <a:lnTo>
                    <a:pt x="232317" y="171450"/>
                  </a:lnTo>
                  <a:lnTo>
                    <a:pt x="225783" y="165100"/>
                  </a:lnTo>
                  <a:close/>
                </a:path>
                <a:path w="366395" h="420370">
                  <a:moveTo>
                    <a:pt x="239856" y="165100"/>
                  </a:moveTo>
                  <a:lnTo>
                    <a:pt x="239353" y="165100"/>
                  </a:lnTo>
                  <a:lnTo>
                    <a:pt x="245887" y="171450"/>
                  </a:lnTo>
                  <a:lnTo>
                    <a:pt x="239353" y="177800"/>
                  </a:lnTo>
                  <a:lnTo>
                    <a:pt x="241163" y="177800"/>
                  </a:lnTo>
                  <a:lnTo>
                    <a:pt x="246390" y="172720"/>
                  </a:lnTo>
                  <a:lnTo>
                    <a:pt x="248199" y="172720"/>
                  </a:lnTo>
                  <a:lnTo>
                    <a:pt x="246893" y="171450"/>
                  </a:lnTo>
                  <a:lnTo>
                    <a:pt x="246390" y="171450"/>
                  </a:lnTo>
                  <a:lnTo>
                    <a:pt x="239856" y="165100"/>
                  </a:lnTo>
                  <a:close/>
                </a:path>
                <a:path w="366395" h="420370">
                  <a:moveTo>
                    <a:pt x="253929" y="165100"/>
                  </a:moveTo>
                  <a:lnTo>
                    <a:pt x="253426" y="165100"/>
                  </a:lnTo>
                  <a:lnTo>
                    <a:pt x="259960" y="171450"/>
                  </a:lnTo>
                  <a:lnTo>
                    <a:pt x="253479" y="177800"/>
                  </a:lnTo>
                  <a:lnTo>
                    <a:pt x="255227" y="177800"/>
                  </a:lnTo>
                  <a:lnTo>
                    <a:pt x="260463" y="172720"/>
                  </a:lnTo>
                  <a:lnTo>
                    <a:pt x="262264" y="172720"/>
                  </a:lnTo>
                  <a:lnTo>
                    <a:pt x="260955" y="171450"/>
                  </a:lnTo>
                  <a:lnTo>
                    <a:pt x="260463" y="171450"/>
                  </a:lnTo>
                  <a:lnTo>
                    <a:pt x="253929" y="165100"/>
                  </a:lnTo>
                  <a:close/>
                </a:path>
                <a:path w="366395" h="420370">
                  <a:moveTo>
                    <a:pt x="267991" y="165100"/>
                  </a:moveTo>
                  <a:lnTo>
                    <a:pt x="267499" y="165100"/>
                  </a:lnTo>
                  <a:lnTo>
                    <a:pt x="274033" y="171450"/>
                  </a:lnTo>
                  <a:lnTo>
                    <a:pt x="267499" y="177800"/>
                  </a:lnTo>
                  <a:lnTo>
                    <a:pt x="269300" y="177800"/>
                  </a:lnTo>
                  <a:lnTo>
                    <a:pt x="274536" y="172720"/>
                  </a:lnTo>
                  <a:lnTo>
                    <a:pt x="276337" y="172720"/>
                  </a:lnTo>
                  <a:lnTo>
                    <a:pt x="275028" y="171450"/>
                  </a:lnTo>
                  <a:lnTo>
                    <a:pt x="274536" y="171450"/>
                  </a:lnTo>
                  <a:lnTo>
                    <a:pt x="267991" y="165100"/>
                  </a:lnTo>
                  <a:close/>
                </a:path>
                <a:path w="366395" h="420370">
                  <a:moveTo>
                    <a:pt x="282064" y="165100"/>
                  </a:moveTo>
                  <a:lnTo>
                    <a:pt x="281572" y="165100"/>
                  </a:lnTo>
                  <a:lnTo>
                    <a:pt x="288106" y="171450"/>
                  </a:lnTo>
                  <a:lnTo>
                    <a:pt x="281572" y="177800"/>
                  </a:lnTo>
                  <a:lnTo>
                    <a:pt x="283373" y="177800"/>
                  </a:lnTo>
                  <a:lnTo>
                    <a:pt x="288609" y="172720"/>
                  </a:lnTo>
                  <a:lnTo>
                    <a:pt x="290410" y="172720"/>
                  </a:lnTo>
                  <a:lnTo>
                    <a:pt x="289101" y="171450"/>
                  </a:lnTo>
                  <a:lnTo>
                    <a:pt x="288609" y="171450"/>
                  </a:lnTo>
                  <a:lnTo>
                    <a:pt x="282064" y="165100"/>
                  </a:lnTo>
                  <a:close/>
                </a:path>
                <a:path w="366395" h="420370">
                  <a:moveTo>
                    <a:pt x="296137" y="165100"/>
                  </a:moveTo>
                  <a:lnTo>
                    <a:pt x="295645" y="165100"/>
                  </a:lnTo>
                  <a:lnTo>
                    <a:pt x="302179" y="171450"/>
                  </a:lnTo>
                  <a:lnTo>
                    <a:pt x="295645" y="177800"/>
                  </a:lnTo>
                  <a:lnTo>
                    <a:pt x="297446" y="177800"/>
                  </a:lnTo>
                  <a:lnTo>
                    <a:pt x="302681" y="172720"/>
                  </a:lnTo>
                  <a:lnTo>
                    <a:pt x="304482" y="172720"/>
                  </a:lnTo>
                  <a:lnTo>
                    <a:pt x="303174" y="171450"/>
                  </a:lnTo>
                  <a:lnTo>
                    <a:pt x="302681" y="171450"/>
                  </a:lnTo>
                  <a:lnTo>
                    <a:pt x="296137" y="165100"/>
                  </a:lnTo>
                  <a:close/>
                </a:path>
                <a:path w="366395" h="420370">
                  <a:moveTo>
                    <a:pt x="310210" y="165100"/>
                  </a:moveTo>
                  <a:lnTo>
                    <a:pt x="309718" y="165100"/>
                  </a:lnTo>
                  <a:lnTo>
                    <a:pt x="316252" y="171450"/>
                  </a:lnTo>
                  <a:lnTo>
                    <a:pt x="309718" y="177800"/>
                  </a:lnTo>
                  <a:lnTo>
                    <a:pt x="311519" y="177800"/>
                  </a:lnTo>
                  <a:lnTo>
                    <a:pt x="316754" y="172720"/>
                  </a:lnTo>
                  <a:lnTo>
                    <a:pt x="318555" y="172720"/>
                  </a:lnTo>
                  <a:lnTo>
                    <a:pt x="317246" y="171450"/>
                  </a:lnTo>
                  <a:lnTo>
                    <a:pt x="316754" y="171450"/>
                  </a:lnTo>
                  <a:lnTo>
                    <a:pt x="310210" y="165100"/>
                  </a:lnTo>
                  <a:close/>
                </a:path>
                <a:path w="366395" h="420370">
                  <a:moveTo>
                    <a:pt x="324283" y="165100"/>
                  </a:moveTo>
                  <a:lnTo>
                    <a:pt x="323791" y="165100"/>
                  </a:lnTo>
                  <a:lnTo>
                    <a:pt x="330325" y="171450"/>
                  </a:lnTo>
                  <a:lnTo>
                    <a:pt x="323791" y="177800"/>
                  </a:lnTo>
                  <a:lnTo>
                    <a:pt x="325592" y="177800"/>
                  </a:lnTo>
                  <a:lnTo>
                    <a:pt x="330827" y="172720"/>
                  </a:lnTo>
                  <a:lnTo>
                    <a:pt x="332628" y="172720"/>
                  </a:lnTo>
                  <a:lnTo>
                    <a:pt x="331319" y="171450"/>
                  </a:lnTo>
                  <a:lnTo>
                    <a:pt x="330827" y="171450"/>
                  </a:lnTo>
                  <a:lnTo>
                    <a:pt x="324283" y="165100"/>
                  </a:lnTo>
                  <a:close/>
                </a:path>
                <a:path w="366395" h="420370">
                  <a:moveTo>
                    <a:pt x="338356" y="165100"/>
                  </a:moveTo>
                  <a:lnTo>
                    <a:pt x="337864" y="165100"/>
                  </a:lnTo>
                  <a:lnTo>
                    <a:pt x="344397" y="171450"/>
                  </a:lnTo>
                  <a:lnTo>
                    <a:pt x="337864" y="177800"/>
                  </a:lnTo>
                  <a:lnTo>
                    <a:pt x="339662" y="177800"/>
                  </a:lnTo>
                  <a:lnTo>
                    <a:pt x="344890" y="172720"/>
                  </a:lnTo>
                  <a:lnTo>
                    <a:pt x="346699" y="172720"/>
                  </a:lnTo>
                  <a:lnTo>
                    <a:pt x="345392" y="171450"/>
                  </a:lnTo>
                  <a:lnTo>
                    <a:pt x="344890" y="171450"/>
                  </a:lnTo>
                  <a:lnTo>
                    <a:pt x="338356" y="165100"/>
                  </a:lnTo>
                  <a:close/>
                </a:path>
                <a:path w="366395" h="420370">
                  <a:moveTo>
                    <a:pt x="352429" y="165100"/>
                  </a:moveTo>
                  <a:lnTo>
                    <a:pt x="351926" y="165100"/>
                  </a:lnTo>
                  <a:lnTo>
                    <a:pt x="358470" y="171450"/>
                  </a:lnTo>
                  <a:lnTo>
                    <a:pt x="351926" y="177800"/>
                  </a:lnTo>
                  <a:lnTo>
                    <a:pt x="353735" y="177800"/>
                  </a:lnTo>
                  <a:lnTo>
                    <a:pt x="358962" y="172720"/>
                  </a:lnTo>
                  <a:lnTo>
                    <a:pt x="360865" y="172720"/>
                  </a:lnTo>
                  <a:lnTo>
                    <a:pt x="359465" y="171450"/>
                  </a:lnTo>
                  <a:lnTo>
                    <a:pt x="358962" y="171450"/>
                  </a:lnTo>
                  <a:lnTo>
                    <a:pt x="352429" y="165100"/>
                  </a:lnTo>
                  <a:close/>
                </a:path>
                <a:path w="366395" h="420370">
                  <a:moveTo>
                    <a:pt x="3779" y="167640"/>
                  </a:moveTo>
                  <a:lnTo>
                    <a:pt x="3622" y="168910"/>
                  </a:lnTo>
                  <a:lnTo>
                    <a:pt x="6669" y="171450"/>
                  </a:lnTo>
                  <a:lnTo>
                    <a:pt x="2471" y="175260"/>
                  </a:lnTo>
                  <a:lnTo>
                    <a:pt x="2303" y="176530"/>
                  </a:lnTo>
                  <a:lnTo>
                    <a:pt x="7162" y="172720"/>
                  </a:lnTo>
                  <a:lnTo>
                    <a:pt x="8971" y="172720"/>
                  </a:lnTo>
                  <a:lnTo>
                    <a:pt x="7664" y="171450"/>
                  </a:lnTo>
                  <a:lnTo>
                    <a:pt x="7162" y="171450"/>
                  </a:lnTo>
                  <a:lnTo>
                    <a:pt x="3779" y="167640"/>
                  </a:lnTo>
                  <a:close/>
                </a:path>
                <a:path w="366395" h="420370">
                  <a:moveTo>
                    <a:pt x="360865" y="172720"/>
                  </a:moveTo>
                  <a:lnTo>
                    <a:pt x="358962" y="172720"/>
                  </a:lnTo>
                  <a:lnTo>
                    <a:pt x="363831" y="176530"/>
                  </a:lnTo>
                  <a:lnTo>
                    <a:pt x="363664" y="175260"/>
                  </a:lnTo>
                  <a:lnTo>
                    <a:pt x="360865" y="172720"/>
                  </a:lnTo>
                  <a:close/>
                </a:path>
                <a:path w="366395" h="420370">
                  <a:moveTo>
                    <a:pt x="9088" y="144780"/>
                  </a:moveTo>
                  <a:lnTo>
                    <a:pt x="8868" y="146050"/>
                  </a:lnTo>
                  <a:lnTo>
                    <a:pt x="13706" y="151130"/>
                  </a:lnTo>
                  <a:lnTo>
                    <a:pt x="7162" y="157480"/>
                  </a:lnTo>
                  <a:lnTo>
                    <a:pt x="13706" y="165100"/>
                  </a:lnTo>
                  <a:lnTo>
                    <a:pt x="7162" y="171450"/>
                  </a:lnTo>
                  <a:lnTo>
                    <a:pt x="7664" y="171450"/>
                  </a:lnTo>
                  <a:lnTo>
                    <a:pt x="14198" y="165100"/>
                  </a:lnTo>
                  <a:lnTo>
                    <a:pt x="14701" y="165100"/>
                  </a:lnTo>
                  <a:lnTo>
                    <a:pt x="15790" y="163830"/>
                  </a:lnTo>
                  <a:lnTo>
                    <a:pt x="14198" y="163830"/>
                  </a:lnTo>
                  <a:lnTo>
                    <a:pt x="7664" y="157480"/>
                  </a:lnTo>
                  <a:lnTo>
                    <a:pt x="14198" y="151130"/>
                  </a:lnTo>
                  <a:lnTo>
                    <a:pt x="14701" y="151130"/>
                  </a:lnTo>
                  <a:lnTo>
                    <a:pt x="15790" y="149860"/>
                  </a:lnTo>
                  <a:lnTo>
                    <a:pt x="14198" y="149860"/>
                  </a:lnTo>
                  <a:lnTo>
                    <a:pt x="9088" y="144780"/>
                  </a:lnTo>
                  <a:close/>
                </a:path>
                <a:path w="366395" h="420370">
                  <a:moveTo>
                    <a:pt x="21737" y="115570"/>
                  </a:moveTo>
                  <a:lnTo>
                    <a:pt x="21234" y="115570"/>
                  </a:lnTo>
                  <a:lnTo>
                    <a:pt x="27779" y="121920"/>
                  </a:lnTo>
                  <a:lnTo>
                    <a:pt x="21234" y="129540"/>
                  </a:lnTo>
                  <a:lnTo>
                    <a:pt x="27779" y="135890"/>
                  </a:lnTo>
                  <a:lnTo>
                    <a:pt x="21234" y="143510"/>
                  </a:lnTo>
                  <a:lnTo>
                    <a:pt x="27779" y="151130"/>
                  </a:lnTo>
                  <a:lnTo>
                    <a:pt x="21234" y="157480"/>
                  </a:lnTo>
                  <a:lnTo>
                    <a:pt x="27779" y="165100"/>
                  </a:lnTo>
                  <a:lnTo>
                    <a:pt x="21234" y="171450"/>
                  </a:lnTo>
                  <a:lnTo>
                    <a:pt x="21737" y="171450"/>
                  </a:lnTo>
                  <a:lnTo>
                    <a:pt x="28271" y="165100"/>
                  </a:lnTo>
                  <a:lnTo>
                    <a:pt x="28773" y="165100"/>
                  </a:lnTo>
                  <a:lnTo>
                    <a:pt x="29862" y="163830"/>
                  </a:lnTo>
                  <a:lnTo>
                    <a:pt x="28271" y="163830"/>
                  </a:lnTo>
                  <a:lnTo>
                    <a:pt x="21737" y="157480"/>
                  </a:lnTo>
                  <a:lnTo>
                    <a:pt x="28271" y="151130"/>
                  </a:lnTo>
                  <a:lnTo>
                    <a:pt x="28773" y="151130"/>
                  </a:lnTo>
                  <a:lnTo>
                    <a:pt x="29862" y="149860"/>
                  </a:lnTo>
                  <a:lnTo>
                    <a:pt x="28271" y="149860"/>
                  </a:lnTo>
                  <a:lnTo>
                    <a:pt x="21737" y="143510"/>
                  </a:lnTo>
                  <a:lnTo>
                    <a:pt x="28271" y="137160"/>
                  </a:lnTo>
                  <a:lnTo>
                    <a:pt x="29862" y="137160"/>
                  </a:lnTo>
                  <a:lnTo>
                    <a:pt x="28773" y="135890"/>
                  </a:lnTo>
                  <a:lnTo>
                    <a:pt x="28271" y="135890"/>
                  </a:lnTo>
                  <a:lnTo>
                    <a:pt x="21737" y="129540"/>
                  </a:lnTo>
                  <a:lnTo>
                    <a:pt x="28271" y="123190"/>
                  </a:lnTo>
                  <a:lnTo>
                    <a:pt x="29862" y="123190"/>
                  </a:lnTo>
                  <a:lnTo>
                    <a:pt x="28773" y="121920"/>
                  </a:lnTo>
                  <a:lnTo>
                    <a:pt x="28271" y="121920"/>
                  </a:lnTo>
                  <a:lnTo>
                    <a:pt x="21737" y="115570"/>
                  </a:lnTo>
                  <a:close/>
                </a:path>
                <a:path w="366395" h="420370">
                  <a:moveTo>
                    <a:pt x="35810" y="115570"/>
                  </a:moveTo>
                  <a:lnTo>
                    <a:pt x="35307" y="115570"/>
                  </a:lnTo>
                  <a:lnTo>
                    <a:pt x="41852" y="121920"/>
                  </a:lnTo>
                  <a:lnTo>
                    <a:pt x="35307" y="129540"/>
                  </a:lnTo>
                  <a:lnTo>
                    <a:pt x="41852" y="135890"/>
                  </a:lnTo>
                  <a:lnTo>
                    <a:pt x="35307" y="143510"/>
                  </a:lnTo>
                  <a:lnTo>
                    <a:pt x="41852" y="151130"/>
                  </a:lnTo>
                  <a:lnTo>
                    <a:pt x="35307" y="157480"/>
                  </a:lnTo>
                  <a:lnTo>
                    <a:pt x="41852" y="165100"/>
                  </a:lnTo>
                  <a:lnTo>
                    <a:pt x="35307" y="171450"/>
                  </a:lnTo>
                  <a:lnTo>
                    <a:pt x="35810" y="171450"/>
                  </a:lnTo>
                  <a:lnTo>
                    <a:pt x="42344" y="165100"/>
                  </a:lnTo>
                  <a:lnTo>
                    <a:pt x="42846" y="165100"/>
                  </a:lnTo>
                  <a:lnTo>
                    <a:pt x="43935" y="163830"/>
                  </a:lnTo>
                  <a:lnTo>
                    <a:pt x="42344" y="163830"/>
                  </a:lnTo>
                  <a:lnTo>
                    <a:pt x="35810" y="157480"/>
                  </a:lnTo>
                  <a:lnTo>
                    <a:pt x="42344" y="151130"/>
                  </a:lnTo>
                  <a:lnTo>
                    <a:pt x="42846" y="151130"/>
                  </a:lnTo>
                  <a:lnTo>
                    <a:pt x="43935" y="149860"/>
                  </a:lnTo>
                  <a:lnTo>
                    <a:pt x="42344" y="149860"/>
                  </a:lnTo>
                  <a:lnTo>
                    <a:pt x="35810" y="143510"/>
                  </a:lnTo>
                  <a:lnTo>
                    <a:pt x="42344" y="137160"/>
                  </a:lnTo>
                  <a:lnTo>
                    <a:pt x="43935" y="137160"/>
                  </a:lnTo>
                  <a:lnTo>
                    <a:pt x="42846" y="135890"/>
                  </a:lnTo>
                  <a:lnTo>
                    <a:pt x="42344" y="135890"/>
                  </a:lnTo>
                  <a:lnTo>
                    <a:pt x="35810" y="129540"/>
                  </a:lnTo>
                  <a:lnTo>
                    <a:pt x="42344" y="123190"/>
                  </a:lnTo>
                  <a:lnTo>
                    <a:pt x="43935" y="123190"/>
                  </a:lnTo>
                  <a:lnTo>
                    <a:pt x="42846" y="121920"/>
                  </a:lnTo>
                  <a:lnTo>
                    <a:pt x="42344" y="121920"/>
                  </a:lnTo>
                  <a:lnTo>
                    <a:pt x="35810" y="115570"/>
                  </a:lnTo>
                  <a:close/>
                </a:path>
                <a:path w="366395" h="420370">
                  <a:moveTo>
                    <a:pt x="49883" y="115570"/>
                  </a:moveTo>
                  <a:lnTo>
                    <a:pt x="49380" y="115570"/>
                  </a:lnTo>
                  <a:lnTo>
                    <a:pt x="55924" y="121920"/>
                  </a:lnTo>
                  <a:lnTo>
                    <a:pt x="49380" y="129540"/>
                  </a:lnTo>
                  <a:lnTo>
                    <a:pt x="55914" y="135890"/>
                  </a:lnTo>
                  <a:lnTo>
                    <a:pt x="49380" y="143510"/>
                  </a:lnTo>
                  <a:lnTo>
                    <a:pt x="55914" y="151130"/>
                  </a:lnTo>
                  <a:lnTo>
                    <a:pt x="49380" y="157480"/>
                  </a:lnTo>
                  <a:lnTo>
                    <a:pt x="55914" y="165100"/>
                  </a:lnTo>
                  <a:lnTo>
                    <a:pt x="49380" y="171450"/>
                  </a:lnTo>
                  <a:lnTo>
                    <a:pt x="49883" y="171450"/>
                  </a:lnTo>
                  <a:lnTo>
                    <a:pt x="56417" y="165100"/>
                  </a:lnTo>
                  <a:lnTo>
                    <a:pt x="56909" y="165100"/>
                  </a:lnTo>
                  <a:lnTo>
                    <a:pt x="57999" y="163830"/>
                  </a:lnTo>
                  <a:lnTo>
                    <a:pt x="56417" y="163830"/>
                  </a:lnTo>
                  <a:lnTo>
                    <a:pt x="49883" y="157480"/>
                  </a:lnTo>
                  <a:lnTo>
                    <a:pt x="56417" y="151130"/>
                  </a:lnTo>
                  <a:lnTo>
                    <a:pt x="56909" y="151130"/>
                  </a:lnTo>
                  <a:lnTo>
                    <a:pt x="57999" y="149860"/>
                  </a:lnTo>
                  <a:lnTo>
                    <a:pt x="56417" y="149860"/>
                  </a:lnTo>
                  <a:lnTo>
                    <a:pt x="49872" y="143510"/>
                  </a:lnTo>
                  <a:lnTo>
                    <a:pt x="56417" y="137160"/>
                  </a:lnTo>
                  <a:lnTo>
                    <a:pt x="57999" y="137160"/>
                  </a:lnTo>
                  <a:lnTo>
                    <a:pt x="56909" y="135890"/>
                  </a:lnTo>
                  <a:lnTo>
                    <a:pt x="56417" y="135890"/>
                  </a:lnTo>
                  <a:lnTo>
                    <a:pt x="49883" y="129540"/>
                  </a:lnTo>
                  <a:lnTo>
                    <a:pt x="56417" y="123190"/>
                  </a:lnTo>
                  <a:lnTo>
                    <a:pt x="58008" y="123190"/>
                  </a:lnTo>
                  <a:lnTo>
                    <a:pt x="56919" y="121920"/>
                  </a:lnTo>
                  <a:lnTo>
                    <a:pt x="56417" y="121920"/>
                  </a:lnTo>
                  <a:lnTo>
                    <a:pt x="49883" y="115570"/>
                  </a:lnTo>
                  <a:close/>
                </a:path>
                <a:path w="366395" h="420370">
                  <a:moveTo>
                    <a:pt x="63945" y="115570"/>
                  </a:moveTo>
                  <a:lnTo>
                    <a:pt x="63453" y="115570"/>
                  </a:lnTo>
                  <a:lnTo>
                    <a:pt x="69987" y="121920"/>
                  </a:lnTo>
                  <a:lnTo>
                    <a:pt x="63453" y="129540"/>
                  </a:lnTo>
                  <a:lnTo>
                    <a:pt x="69987" y="135890"/>
                  </a:lnTo>
                  <a:lnTo>
                    <a:pt x="63453" y="143510"/>
                  </a:lnTo>
                  <a:lnTo>
                    <a:pt x="69987" y="151130"/>
                  </a:lnTo>
                  <a:lnTo>
                    <a:pt x="63453" y="157480"/>
                  </a:lnTo>
                  <a:lnTo>
                    <a:pt x="69987" y="165100"/>
                  </a:lnTo>
                  <a:lnTo>
                    <a:pt x="63453" y="171450"/>
                  </a:lnTo>
                  <a:lnTo>
                    <a:pt x="63945" y="171450"/>
                  </a:lnTo>
                  <a:lnTo>
                    <a:pt x="70427" y="165100"/>
                  </a:lnTo>
                  <a:lnTo>
                    <a:pt x="70982" y="165100"/>
                  </a:lnTo>
                  <a:lnTo>
                    <a:pt x="72072" y="163830"/>
                  </a:lnTo>
                  <a:lnTo>
                    <a:pt x="70437" y="163830"/>
                  </a:lnTo>
                  <a:lnTo>
                    <a:pt x="63945" y="157480"/>
                  </a:lnTo>
                  <a:lnTo>
                    <a:pt x="70427" y="151130"/>
                  </a:lnTo>
                  <a:lnTo>
                    <a:pt x="70992" y="151130"/>
                  </a:lnTo>
                  <a:lnTo>
                    <a:pt x="72081" y="149860"/>
                  </a:lnTo>
                  <a:lnTo>
                    <a:pt x="70490" y="149860"/>
                  </a:lnTo>
                  <a:lnTo>
                    <a:pt x="63945" y="143510"/>
                  </a:lnTo>
                  <a:lnTo>
                    <a:pt x="70416" y="137160"/>
                  </a:lnTo>
                  <a:lnTo>
                    <a:pt x="72072" y="137160"/>
                  </a:lnTo>
                  <a:lnTo>
                    <a:pt x="70982" y="135890"/>
                  </a:lnTo>
                  <a:lnTo>
                    <a:pt x="70490" y="135890"/>
                  </a:lnTo>
                  <a:lnTo>
                    <a:pt x="63945" y="129540"/>
                  </a:lnTo>
                  <a:lnTo>
                    <a:pt x="70406" y="123190"/>
                  </a:lnTo>
                  <a:lnTo>
                    <a:pt x="72072" y="123190"/>
                  </a:lnTo>
                  <a:lnTo>
                    <a:pt x="70982" y="121920"/>
                  </a:lnTo>
                  <a:lnTo>
                    <a:pt x="70490" y="121920"/>
                  </a:lnTo>
                  <a:lnTo>
                    <a:pt x="63945" y="115570"/>
                  </a:lnTo>
                  <a:close/>
                </a:path>
                <a:path w="366395" h="420370">
                  <a:moveTo>
                    <a:pt x="78018" y="115570"/>
                  </a:moveTo>
                  <a:lnTo>
                    <a:pt x="77526" y="115570"/>
                  </a:lnTo>
                  <a:lnTo>
                    <a:pt x="84060" y="121920"/>
                  </a:lnTo>
                  <a:lnTo>
                    <a:pt x="77526" y="129540"/>
                  </a:lnTo>
                  <a:lnTo>
                    <a:pt x="84060" y="135890"/>
                  </a:lnTo>
                  <a:lnTo>
                    <a:pt x="77526" y="143510"/>
                  </a:lnTo>
                  <a:lnTo>
                    <a:pt x="84060" y="151130"/>
                  </a:lnTo>
                  <a:lnTo>
                    <a:pt x="77526" y="157480"/>
                  </a:lnTo>
                  <a:lnTo>
                    <a:pt x="84060" y="165100"/>
                  </a:lnTo>
                  <a:lnTo>
                    <a:pt x="77526" y="171450"/>
                  </a:lnTo>
                  <a:lnTo>
                    <a:pt x="78018" y="171450"/>
                  </a:lnTo>
                  <a:lnTo>
                    <a:pt x="84562" y="165100"/>
                  </a:lnTo>
                  <a:lnTo>
                    <a:pt x="85055" y="165100"/>
                  </a:lnTo>
                  <a:lnTo>
                    <a:pt x="86145" y="163830"/>
                  </a:lnTo>
                  <a:lnTo>
                    <a:pt x="84562" y="163830"/>
                  </a:lnTo>
                  <a:lnTo>
                    <a:pt x="78018" y="157480"/>
                  </a:lnTo>
                  <a:lnTo>
                    <a:pt x="84562" y="151130"/>
                  </a:lnTo>
                  <a:lnTo>
                    <a:pt x="85055" y="151130"/>
                  </a:lnTo>
                  <a:lnTo>
                    <a:pt x="86145" y="149860"/>
                  </a:lnTo>
                  <a:lnTo>
                    <a:pt x="84562" y="149860"/>
                  </a:lnTo>
                  <a:lnTo>
                    <a:pt x="78029" y="143510"/>
                  </a:lnTo>
                  <a:lnTo>
                    <a:pt x="84562" y="137160"/>
                  </a:lnTo>
                  <a:lnTo>
                    <a:pt x="86154" y="137160"/>
                  </a:lnTo>
                  <a:lnTo>
                    <a:pt x="85065" y="135890"/>
                  </a:lnTo>
                  <a:lnTo>
                    <a:pt x="84562" y="135890"/>
                  </a:lnTo>
                  <a:lnTo>
                    <a:pt x="78018" y="129540"/>
                  </a:lnTo>
                  <a:lnTo>
                    <a:pt x="84562" y="123190"/>
                  </a:lnTo>
                  <a:lnTo>
                    <a:pt x="86145" y="123190"/>
                  </a:lnTo>
                  <a:lnTo>
                    <a:pt x="85055" y="121920"/>
                  </a:lnTo>
                  <a:lnTo>
                    <a:pt x="84562" y="121920"/>
                  </a:lnTo>
                  <a:lnTo>
                    <a:pt x="78018" y="115570"/>
                  </a:lnTo>
                  <a:close/>
                </a:path>
                <a:path w="366395" h="420370">
                  <a:moveTo>
                    <a:pt x="92091" y="115570"/>
                  </a:moveTo>
                  <a:lnTo>
                    <a:pt x="91599" y="115570"/>
                  </a:lnTo>
                  <a:lnTo>
                    <a:pt x="98133" y="121920"/>
                  </a:lnTo>
                  <a:lnTo>
                    <a:pt x="91599" y="129540"/>
                  </a:lnTo>
                  <a:lnTo>
                    <a:pt x="98133" y="135890"/>
                  </a:lnTo>
                  <a:lnTo>
                    <a:pt x="91599" y="143510"/>
                  </a:lnTo>
                  <a:lnTo>
                    <a:pt x="98133" y="151130"/>
                  </a:lnTo>
                  <a:lnTo>
                    <a:pt x="91599" y="157480"/>
                  </a:lnTo>
                  <a:lnTo>
                    <a:pt x="98133" y="165100"/>
                  </a:lnTo>
                  <a:lnTo>
                    <a:pt x="91599" y="171450"/>
                  </a:lnTo>
                  <a:lnTo>
                    <a:pt x="92091" y="171450"/>
                  </a:lnTo>
                  <a:lnTo>
                    <a:pt x="98635" y="165100"/>
                  </a:lnTo>
                  <a:lnTo>
                    <a:pt x="99127" y="165100"/>
                  </a:lnTo>
                  <a:lnTo>
                    <a:pt x="100218" y="163830"/>
                  </a:lnTo>
                  <a:lnTo>
                    <a:pt x="98635" y="163830"/>
                  </a:lnTo>
                  <a:lnTo>
                    <a:pt x="92091" y="157480"/>
                  </a:lnTo>
                  <a:lnTo>
                    <a:pt x="98635" y="151130"/>
                  </a:lnTo>
                  <a:lnTo>
                    <a:pt x="99127" y="151130"/>
                  </a:lnTo>
                  <a:lnTo>
                    <a:pt x="100218" y="149860"/>
                  </a:lnTo>
                  <a:lnTo>
                    <a:pt x="98635" y="149860"/>
                  </a:lnTo>
                  <a:lnTo>
                    <a:pt x="92091" y="143510"/>
                  </a:lnTo>
                  <a:lnTo>
                    <a:pt x="98635" y="137160"/>
                  </a:lnTo>
                  <a:lnTo>
                    <a:pt x="100218" y="137160"/>
                  </a:lnTo>
                  <a:lnTo>
                    <a:pt x="99127" y="135890"/>
                  </a:lnTo>
                  <a:lnTo>
                    <a:pt x="98635" y="135890"/>
                  </a:lnTo>
                  <a:lnTo>
                    <a:pt x="92091" y="129540"/>
                  </a:lnTo>
                  <a:lnTo>
                    <a:pt x="98635" y="123190"/>
                  </a:lnTo>
                  <a:lnTo>
                    <a:pt x="100218" y="123190"/>
                  </a:lnTo>
                  <a:lnTo>
                    <a:pt x="99127" y="121920"/>
                  </a:lnTo>
                  <a:lnTo>
                    <a:pt x="98635" y="121920"/>
                  </a:lnTo>
                  <a:lnTo>
                    <a:pt x="92091" y="115570"/>
                  </a:lnTo>
                  <a:close/>
                </a:path>
                <a:path w="366395" h="420370">
                  <a:moveTo>
                    <a:pt x="106164" y="115570"/>
                  </a:moveTo>
                  <a:lnTo>
                    <a:pt x="105672" y="115570"/>
                  </a:lnTo>
                  <a:lnTo>
                    <a:pt x="112206" y="121920"/>
                  </a:lnTo>
                  <a:lnTo>
                    <a:pt x="105672" y="129540"/>
                  </a:lnTo>
                  <a:lnTo>
                    <a:pt x="112206" y="135890"/>
                  </a:lnTo>
                  <a:lnTo>
                    <a:pt x="105672" y="143510"/>
                  </a:lnTo>
                  <a:lnTo>
                    <a:pt x="112206" y="151130"/>
                  </a:lnTo>
                  <a:lnTo>
                    <a:pt x="105672" y="157480"/>
                  </a:lnTo>
                  <a:lnTo>
                    <a:pt x="112206" y="165100"/>
                  </a:lnTo>
                  <a:lnTo>
                    <a:pt x="105672" y="171450"/>
                  </a:lnTo>
                  <a:lnTo>
                    <a:pt x="106164" y="171450"/>
                  </a:lnTo>
                  <a:lnTo>
                    <a:pt x="112708" y="165100"/>
                  </a:lnTo>
                  <a:lnTo>
                    <a:pt x="113200" y="165100"/>
                  </a:lnTo>
                  <a:lnTo>
                    <a:pt x="114291" y="163830"/>
                  </a:lnTo>
                  <a:lnTo>
                    <a:pt x="112708" y="163830"/>
                  </a:lnTo>
                  <a:lnTo>
                    <a:pt x="106164" y="157480"/>
                  </a:lnTo>
                  <a:lnTo>
                    <a:pt x="112708" y="151130"/>
                  </a:lnTo>
                  <a:lnTo>
                    <a:pt x="113200" y="151130"/>
                  </a:lnTo>
                  <a:lnTo>
                    <a:pt x="114291" y="149860"/>
                  </a:lnTo>
                  <a:lnTo>
                    <a:pt x="112708" y="149860"/>
                  </a:lnTo>
                  <a:lnTo>
                    <a:pt x="106164" y="143510"/>
                  </a:lnTo>
                  <a:lnTo>
                    <a:pt x="112708" y="137160"/>
                  </a:lnTo>
                  <a:lnTo>
                    <a:pt x="114291" y="137160"/>
                  </a:lnTo>
                  <a:lnTo>
                    <a:pt x="113200" y="135890"/>
                  </a:lnTo>
                  <a:lnTo>
                    <a:pt x="112708" y="135890"/>
                  </a:lnTo>
                  <a:lnTo>
                    <a:pt x="106164" y="129540"/>
                  </a:lnTo>
                  <a:lnTo>
                    <a:pt x="112708" y="123190"/>
                  </a:lnTo>
                  <a:lnTo>
                    <a:pt x="114291" y="123190"/>
                  </a:lnTo>
                  <a:lnTo>
                    <a:pt x="113200" y="121920"/>
                  </a:lnTo>
                  <a:lnTo>
                    <a:pt x="112708" y="121920"/>
                  </a:lnTo>
                  <a:lnTo>
                    <a:pt x="106164" y="115570"/>
                  </a:lnTo>
                  <a:close/>
                </a:path>
                <a:path w="366395" h="420370">
                  <a:moveTo>
                    <a:pt x="120237" y="115570"/>
                  </a:moveTo>
                  <a:lnTo>
                    <a:pt x="119745" y="115570"/>
                  </a:lnTo>
                  <a:lnTo>
                    <a:pt x="126278" y="121920"/>
                  </a:lnTo>
                  <a:lnTo>
                    <a:pt x="119745" y="129540"/>
                  </a:lnTo>
                  <a:lnTo>
                    <a:pt x="126278" y="135890"/>
                  </a:lnTo>
                  <a:lnTo>
                    <a:pt x="119745" y="143510"/>
                  </a:lnTo>
                  <a:lnTo>
                    <a:pt x="126278" y="151130"/>
                  </a:lnTo>
                  <a:lnTo>
                    <a:pt x="119745" y="157480"/>
                  </a:lnTo>
                  <a:lnTo>
                    <a:pt x="126278" y="165100"/>
                  </a:lnTo>
                  <a:lnTo>
                    <a:pt x="119745" y="171450"/>
                  </a:lnTo>
                  <a:lnTo>
                    <a:pt x="120237" y="171450"/>
                  </a:lnTo>
                  <a:lnTo>
                    <a:pt x="126781" y="165100"/>
                  </a:lnTo>
                  <a:lnTo>
                    <a:pt x="127273" y="165100"/>
                  </a:lnTo>
                  <a:lnTo>
                    <a:pt x="128364" y="163830"/>
                  </a:lnTo>
                  <a:lnTo>
                    <a:pt x="126781" y="163830"/>
                  </a:lnTo>
                  <a:lnTo>
                    <a:pt x="120237" y="157480"/>
                  </a:lnTo>
                  <a:lnTo>
                    <a:pt x="126781" y="151130"/>
                  </a:lnTo>
                  <a:lnTo>
                    <a:pt x="127273" y="151130"/>
                  </a:lnTo>
                  <a:lnTo>
                    <a:pt x="128364" y="149860"/>
                  </a:lnTo>
                  <a:lnTo>
                    <a:pt x="126781" y="149860"/>
                  </a:lnTo>
                  <a:lnTo>
                    <a:pt x="120237" y="143510"/>
                  </a:lnTo>
                  <a:lnTo>
                    <a:pt x="126781" y="137160"/>
                  </a:lnTo>
                  <a:lnTo>
                    <a:pt x="128364" y="137160"/>
                  </a:lnTo>
                  <a:lnTo>
                    <a:pt x="127273" y="135890"/>
                  </a:lnTo>
                  <a:lnTo>
                    <a:pt x="126781" y="135890"/>
                  </a:lnTo>
                  <a:lnTo>
                    <a:pt x="120237" y="129540"/>
                  </a:lnTo>
                  <a:lnTo>
                    <a:pt x="126781" y="123190"/>
                  </a:lnTo>
                  <a:lnTo>
                    <a:pt x="128364" y="123190"/>
                  </a:lnTo>
                  <a:lnTo>
                    <a:pt x="127273" y="121920"/>
                  </a:lnTo>
                  <a:lnTo>
                    <a:pt x="126781" y="121920"/>
                  </a:lnTo>
                  <a:lnTo>
                    <a:pt x="120237" y="115570"/>
                  </a:lnTo>
                  <a:close/>
                </a:path>
                <a:path w="366395" h="420370">
                  <a:moveTo>
                    <a:pt x="134310" y="115570"/>
                  </a:moveTo>
                  <a:lnTo>
                    <a:pt x="133817" y="115570"/>
                  </a:lnTo>
                  <a:lnTo>
                    <a:pt x="140351" y="121920"/>
                  </a:lnTo>
                  <a:lnTo>
                    <a:pt x="133817" y="129540"/>
                  </a:lnTo>
                  <a:lnTo>
                    <a:pt x="140351" y="135890"/>
                  </a:lnTo>
                  <a:lnTo>
                    <a:pt x="133817" y="143510"/>
                  </a:lnTo>
                  <a:lnTo>
                    <a:pt x="140351" y="151130"/>
                  </a:lnTo>
                  <a:lnTo>
                    <a:pt x="133817" y="157480"/>
                  </a:lnTo>
                  <a:lnTo>
                    <a:pt x="140351" y="165100"/>
                  </a:lnTo>
                  <a:lnTo>
                    <a:pt x="133817" y="171450"/>
                  </a:lnTo>
                  <a:lnTo>
                    <a:pt x="134310" y="171450"/>
                  </a:lnTo>
                  <a:lnTo>
                    <a:pt x="140854" y="165100"/>
                  </a:lnTo>
                  <a:lnTo>
                    <a:pt x="141346" y="165100"/>
                  </a:lnTo>
                  <a:lnTo>
                    <a:pt x="142437" y="163830"/>
                  </a:lnTo>
                  <a:lnTo>
                    <a:pt x="140854" y="163830"/>
                  </a:lnTo>
                  <a:lnTo>
                    <a:pt x="134310" y="157480"/>
                  </a:lnTo>
                  <a:lnTo>
                    <a:pt x="140854" y="151130"/>
                  </a:lnTo>
                  <a:lnTo>
                    <a:pt x="141346" y="151130"/>
                  </a:lnTo>
                  <a:lnTo>
                    <a:pt x="142437" y="149860"/>
                  </a:lnTo>
                  <a:lnTo>
                    <a:pt x="140854" y="149860"/>
                  </a:lnTo>
                  <a:lnTo>
                    <a:pt x="134310" y="143510"/>
                  </a:lnTo>
                  <a:lnTo>
                    <a:pt x="140854" y="137160"/>
                  </a:lnTo>
                  <a:lnTo>
                    <a:pt x="142437" y="137160"/>
                  </a:lnTo>
                  <a:lnTo>
                    <a:pt x="141346" y="135890"/>
                  </a:lnTo>
                  <a:lnTo>
                    <a:pt x="140854" y="135890"/>
                  </a:lnTo>
                  <a:lnTo>
                    <a:pt x="134310" y="129540"/>
                  </a:lnTo>
                  <a:lnTo>
                    <a:pt x="140854" y="123190"/>
                  </a:lnTo>
                  <a:lnTo>
                    <a:pt x="142437" y="123190"/>
                  </a:lnTo>
                  <a:lnTo>
                    <a:pt x="141346" y="121920"/>
                  </a:lnTo>
                  <a:lnTo>
                    <a:pt x="140854" y="121920"/>
                  </a:lnTo>
                  <a:lnTo>
                    <a:pt x="134310" y="115570"/>
                  </a:lnTo>
                  <a:close/>
                </a:path>
                <a:path w="366395" h="420370">
                  <a:moveTo>
                    <a:pt x="148382" y="115570"/>
                  </a:moveTo>
                  <a:lnTo>
                    <a:pt x="147890" y="115570"/>
                  </a:lnTo>
                  <a:lnTo>
                    <a:pt x="154424" y="121920"/>
                  </a:lnTo>
                  <a:lnTo>
                    <a:pt x="147890" y="129540"/>
                  </a:lnTo>
                  <a:lnTo>
                    <a:pt x="154424" y="135890"/>
                  </a:lnTo>
                  <a:lnTo>
                    <a:pt x="147890" y="143510"/>
                  </a:lnTo>
                  <a:lnTo>
                    <a:pt x="154424" y="151130"/>
                  </a:lnTo>
                  <a:lnTo>
                    <a:pt x="147890" y="157480"/>
                  </a:lnTo>
                  <a:lnTo>
                    <a:pt x="154424" y="165100"/>
                  </a:lnTo>
                  <a:lnTo>
                    <a:pt x="147890" y="171450"/>
                  </a:lnTo>
                  <a:lnTo>
                    <a:pt x="148382" y="171450"/>
                  </a:lnTo>
                  <a:lnTo>
                    <a:pt x="154927" y="165100"/>
                  </a:lnTo>
                  <a:lnTo>
                    <a:pt x="155419" y="165100"/>
                  </a:lnTo>
                  <a:lnTo>
                    <a:pt x="156508" y="163830"/>
                  </a:lnTo>
                  <a:lnTo>
                    <a:pt x="154927" y="163830"/>
                  </a:lnTo>
                  <a:lnTo>
                    <a:pt x="148382" y="157480"/>
                  </a:lnTo>
                  <a:lnTo>
                    <a:pt x="154927" y="151130"/>
                  </a:lnTo>
                  <a:lnTo>
                    <a:pt x="155419" y="151130"/>
                  </a:lnTo>
                  <a:lnTo>
                    <a:pt x="156508" y="149860"/>
                  </a:lnTo>
                  <a:lnTo>
                    <a:pt x="154927" y="149860"/>
                  </a:lnTo>
                  <a:lnTo>
                    <a:pt x="148382" y="143510"/>
                  </a:lnTo>
                  <a:lnTo>
                    <a:pt x="154927" y="137160"/>
                  </a:lnTo>
                  <a:lnTo>
                    <a:pt x="156508" y="137160"/>
                  </a:lnTo>
                  <a:lnTo>
                    <a:pt x="155419" y="135890"/>
                  </a:lnTo>
                  <a:lnTo>
                    <a:pt x="154927" y="135890"/>
                  </a:lnTo>
                  <a:lnTo>
                    <a:pt x="148382" y="129540"/>
                  </a:lnTo>
                  <a:lnTo>
                    <a:pt x="154927" y="123190"/>
                  </a:lnTo>
                  <a:lnTo>
                    <a:pt x="156508" y="123190"/>
                  </a:lnTo>
                  <a:lnTo>
                    <a:pt x="155419" y="121920"/>
                  </a:lnTo>
                  <a:lnTo>
                    <a:pt x="154927" y="121920"/>
                  </a:lnTo>
                  <a:lnTo>
                    <a:pt x="148382" y="115570"/>
                  </a:lnTo>
                  <a:close/>
                </a:path>
                <a:path w="366395" h="420370">
                  <a:moveTo>
                    <a:pt x="162455" y="115570"/>
                  </a:moveTo>
                  <a:lnTo>
                    <a:pt x="161963" y="115570"/>
                  </a:lnTo>
                  <a:lnTo>
                    <a:pt x="168497" y="121920"/>
                  </a:lnTo>
                  <a:lnTo>
                    <a:pt x="161953" y="129540"/>
                  </a:lnTo>
                  <a:lnTo>
                    <a:pt x="168497" y="135890"/>
                  </a:lnTo>
                  <a:lnTo>
                    <a:pt x="161953" y="143510"/>
                  </a:lnTo>
                  <a:lnTo>
                    <a:pt x="168497" y="151130"/>
                  </a:lnTo>
                  <a:lnTo>
                    <a:pt x="161953" y="157480"/>
                  </a:lnTo>
                  <a:lnTo>
                    <a:pt x="168497" y="165100"/>
                  </a:lnTo>
                  <a:lnTo>
                    <a:pt x="161963" y="171450"/>
                  </a:lnTo>
                  <a:lnTo>
                    <a:pt x="162455" y="171450"/>
                  </a:lnTo>
                  <a:lnTo>
                    <a:pt x="168989" y="165100"/>
                  </a:lnTo>
                  <a:lnTo>
                    <a:pt x="169492" y="165100"/>
                  </a:lnTo>
                  <a:lnTo>
                    <a:pt x="170581" y="163830"/>
                  </a:lnTo>
                  <a:lnTo>
                    <a:pt x="168989" y="163830"/>
                  </a:lnTo>
                  <a:lnTo>
                    <a:pt x="162455" y="157480"/>
                  </a:lnTo>
                  <a:lnTo>
                    <a:pt x="168989" y="151130"/>
                  </a:lnTo>
                  <a:lnTo>
                    <a:pt x="169492" y="151130"/>
                  </a:lnTo>
                  <a:lnTo>
                    <a:pt x="170581" y="149860"/>
                  </a:lnTo>
                  <a:lnTo>
                    <a:pt x="168989" y="149860"/>
                  </a:lnTo>
                  <a:lnTo>
                    <a:pt x="162455" y="143510"/>
                  </a:lnTo>
                  <a:lnTo>
                    <a:pt x="168989" y="137160"/>
                  </a:lnTo>
                  <a:lnTo>
                    <a:pt x="170581" y="137160"/>
                  </a:lnTo>
                  <a:lnTo>
                    <a:pt x="169492" y="135890"/>
                  </a:lnTo>
                  <a:lnTo>
                    <a:pt x="168989" y="135890"/>
                  </a:lnTo>
                  <a:lnTo>
                    <a:pt x="162455" y="129540"/>
                  </a:lnTo>
                  <a:lnTo>
                    <a:pt x="169000" y="123190"/>
                  </a:lnTo>
                  <a:lnTo>
                    <a:pt x="170581" y="123190"/>
                  </a:lnTo>
                  <a:lnTo>
                    <a:pt x="169492" y="121920"/>
                  </a:lnTo>
                  <a:lnTo>
                    <a:pt x="168989" y="121920"/>
                  </a:lnTo>
                  <a:lnTo>
                    <a:pt x="162455" y="115570"/>
                  </a:lnTo>
                  <a:close/>
                </a:path>
                <a:path w="366395" h="420370">
                  <a:moveTo>
                    <a:pt x="176528" y="115570"/>
                  </a:moveTo>
                  <a:lnTo>
                    <a:pt x="176026" y="115570"/>
                  </a:lnTo>
                  <a:lnTo>
                    <a:pt x="182570" y="121920"/>
                  </a:lnTo>
                  <a:lnTo>
                    <a:pt x="176026" y="129540"/>
                  </a:lnTo>
                  <a:lnTo>
                    <a:pt x="182570" y="135890"/>
                  </a:lnTo>
                  <a:lnTo>
                    <a:pt x="176026" y="143510"/>
                  </a:lnTo>
                  <a:lnTo>
                    <a:pt x="182570" y="151130"/>
                  </a:lnTo>
                  <a:lnTo>
                    <a:pt x="176026" y="157480"/>
                  </a:lnTo>
                  <a:lnTo>
                    <a:pt x="182570" y="165100"/>
                  </a:lnTo>
                  <a:lnTo>
                    <a:pt x="176026" y="171450"/>
                  </a:lnTo>
                  <a:lnTo>
                    <a:pt x="176528" y="171450"/>
                  </a:lnTo>
                  <a:lnTo>
                    <a:pt x="183062" y="165100"/>
                  </a:lnTo>
                  <a:lnTo>
                    <a:pt x="183565" y="165100"/>
                  </a:lnTo>
                  <a:lnTo>
                    <a:pt x="184654" y="163830"/>
                  </a:lnTo>
                  <a:lnTo>
                    <a:pt x="183062" y="163830"/>
                  </a:lnTo>
                  <a:lnTo>
                    <a:pt x="176528" y="157480"/>
                  </a:lnTo>
                  <a:lnTo>
                    <a:pt x="183062" y="151130"/>
                  </a:lnTo>
                  <a:lnTo>
                    <a:pt x="183565" y="151130"/>
                  </a:lnTo>
                  <a:lnTo>
                    <a:pt x="184654" y="149860"/>
                  </a:lnTo>
                  <a:lnTo>
                    <a:pt x="183062" y="149860"/>
                  </a:lnTo>
                  <a:lnTo>
                    <a:pt x="176528" y="143510"/>
                  </a:lnTo>
                  <a:lnTo>
                    <a:pt x="183062" y="137160"/>
                  </a:lnTo>
                  <a:lnTo>
                    <a:pt x="184654" y="137160"/>
                  </a:lnTo>
                  <a:lnTo>
                    <a:pt x="183565" y="135890"/>
                  </a:lnTo>
                  <a:lnTo>
                    <a:pt x="183062" y="135890"/>
                  </a:lnTo>
                  <a:lnTo>
                    <a:pt x="176528" y="129540"/>
                  </a:lnTo>
                  <a:lnTo>
                    <a:pt x="183062" y="123190"/>
                  </a:lnTo>
                  <a:lnTo>
                    <a:pt x="184654" y="123190"/>
                  </a:lnTo>
                  <a:lnTo>
                    <a:pt x="183565" y="121920"/>
                  </a:lnTo>
                  <a:lnTo>
                    <a:pt x="183062" y="121920"/>
                  </a:lnTo>
                  <a:lnTo>
                    <a:pt x="176528" y="115570"/>
                  </a:lnTo>
                  <a:close/>
                </a:path>
                <a:path w="366395" h="420370">
                  <a:moveTo>
                    <a:pt x="190601" y="115570"/>
                  </a:moveTo>
                  <a:lnTo>
                    <a:pt x="190098" y="115570"/>
                  </a:lnTo>
                  <a:lnTo>
                    <a:pt x="196643" y="121920"/>
                  </a:lnTo>
                  <a:lnTo>
                    <a:pt x="190098" y="129540"/>
                  </a:lnTo>
                  <a:lnTo>
                    <a:pt x="196643" y="135890"/>
                  </a:lnTo>
                  <a:lnTo>
                    <a:pt x="190098" y="143510"/>
                  </a:lnTo>
                  <a:lnTo>
                    <a:pt x="196643" y="151130"/>
                  </a:lnTo>
                  <a:lnTo>
                    <a:pt x="190098" y="157480"/>
                  </a:lnTo>
                  <a:lnTo>
                    <a:pt x="196643" y="165100"/>
                  </a:lnTo>
                  <a:lnTo>
                    <a:pt x="190098" y="171450"/>
                  </a:lnTo>
                  <a:lnTo>
                    <a:pt x="190601" y="171450"/>
                  </a:lnTo>
                  <a:lnTo>
                    <a:pt x="197135" y="165100"/>
                  </a:lnTo>
                  <a:lnTo>
                    <a:pt x="197637" y="165100"/>
                  </a:lnTo>
                  <a:lnTo>
                    <a:pt x="198726" y="163830"/>
                  </a:lnTo>
                  <a:lnTo>
                    <a:pt x="197135" y="163830"/>
                  </a:lnTo>
                  <a:lnTo>
                    <a:pt x="190601" y="157480"/>
                  </a:lnTo>
                  <a:lnTo>
                    <a:pt x="197135" y="151130"/>
                  </a:lnTo>
                  <a:lnTo>
                    <a:pt x="197637" y="151130"/>
                  </a:lnTo>
                  <a:lnTo>
                    <a:pt x="198726" y="149860"/>
                  </a:lnTo>
                  <a:lnTo>
                    <a:pt x="197135" y="149860"/>
                  </a:lnTo>
                  <a:lnTo>
                    <a:pt x="190601" y="143510"/>
                  </a:lnTo>
                  <a:lnTo>
                    <a:pt x="197135" y="137160"/>
                  </a:lnTo>
                  <a:lnTo>
                    <a:pt x="198726" y="137160"/>
                  </a:lnTo>
                  <a:lnTo>
                    <a:pt x="197637" y="135890"/>
                  </a:lnTo>
                  <a:lnTo>
                    <a:pt x="197135" y="135890"/>
                  </a:lnTo>
                  <a:lnTo>
                    <a:pt x="190601" y="129540"/>
                  </a:lnTo>
                  <a:lnTo>
                    <a:pt x="197135" y="123190"/>
                  </a:lnTo>
                  <a:lnTo>
                    <a:pt x="198726" y="123190"/>
                  </a:lnTo>
                  <a:lnTo>
                    <a:pt x="197637" y="121920"/>
                  </a:lnTo>
                  <a:lnTo>
                    <a:pt x="197135" y="121920"/>
                  </a:lnTo>
                  <a:lnTo>
                    <a:pt x="190601" y="115570"/>
                  </a:lnTo>
                  <a:close/>
                </a:path>
                <a:path w="366395" h="420370">
                  <a:moveTo>
                    <a:pt x="204674" y="115570"/>
                  </a:moveTo>
                  <a:lnTo>
                    <a:pt x="204171" y="115570"/>
                  </a:lnTo>
                  <a:lnTo>
                    <a:pt x="210716" y="121920"/>
                  </a:lnTo>
                  <a:lnTo>
                    <a:pt x="204171" y="129540"/>
                  </a:lnTo>
                  <a:lnTo>
                    <a:pt x="210716" y="135890"/>
                  </a:lnTo>
                  <a:lnTo>
                    <a:pt x="204171" y="143510"/>
                  </a:lnTo>
                  <a:lnTo>
                    <a:pt x="210716" y="151130"/>
                  </a:lnTo>
                  <a:lnTo>
                    <a:pt x="204171" y="157480"/>
                  </a:lnTo>
                  <a:lnTo>
                    <a:pt x="210716" y="165100"/>
                  </a:lnTo>
                  <a:lnTo>
                    <a:pt x="204171" y="171450"/>
                  </a:lnTo>
                  <a:lnTo>
                    <a:pt x="204674" y="171450"/>
                  </a:lnTo>
                  <a:lnTo>
                    <a:pt x="211208" y="165100"/>
                  </a:lnTo>
                  <a:lnTo>
                    <a:pt x="211710" y="165100"/>
                  </a:lnTo>
                  <a:lnTo>
                    <a:pt x="212799" y="163830"/>
                  </a:lnTo>
                  <a:lnTo>
                    <a:pt x="211208" y="163830"/>
                  </a:lnTo>
                  <a:lnTo>
                    <a:pt x="204674" y="157480"/>
                  </a:lnTo>
                  <a:lnTo>
                    <a:pt x="211208" y="151130"/>
                  </a:lnTo>
                  <a:lnTo>
                    <a:pt x="211710" y="151130"/>
                  </a:lnTo>
                  <a:lnTo>
                    <a:pt x="212799" y="149860"/>
                  </a:lnTo>
                  <a:lnTo>
                    <a:pt x="211208" y="149860"/>
                  </a:lnTo>
                  <a:lnTo>
                    <a:pt x="204674" y="143510"/>
                  </a:lnTo>
                  <a:lnTo>
                    <a:pt x="211208" y="137160"/>
                  </a:lnTo>
                  <a:lnTo>
                    <a:pt x="212799" y="137160"/>
                  </a:lnTo>
                  <a:lnTo>
                    <a:pt x="211710" y="135890"/>
                  </a:lnTo>
                  <a:lnTo>
                    <a:pt x="211208" y="135890"/>
                  </a:lnTo>
                  <a:lnTo>
                    <a:pt x="204674" y="129540"/>
                  </a:lnTo>
                  <a:lnTo>
                    <a:pt x="211208" y="123190"/>
                  </a:lnTo>
                  <a:lnTo>
                    <a:pt x="212799" y="123190"/>
                  </a:lnTo>
                  <a:lnTo>
                    <a:pt x="211710" y="121920"/>
                  </a:lnTo>
                  <a:lnTo>
                    <a:pt x="211208" y="121920"/>
                  </a:lnTo>
                  <a:lnTo>
                    <a:pt x="204674" y="115570"/>
                  </a:lnTo>
                  <a:close/>
                </a:path>
                <a:path w="366395" h="420370">
                  <a:moveTo>
                    <a:pt x="218747" y="115570"/>
                  </a:moveTo>
                  <a:lnTo>
                    <a:pt x="218244" y="115570"/>
                  </a:lnTo>
                  <a:lnTo>
                    <a:pt x="224788" y="121920"/>
                  </a:lnTo>
                  <a:lnTo>
                    <a:pt x="218244" y="129540"/>
                  </a:lnTo>
                  <a:lnTo>
                    <a:pt x="224778" y="135890"/>
                  </a:lnTo>
                  <a:lnTo>
                    <a:pt x="218244" y="143510"/>
                  </a:lnTo>
                  <a:lnTo>
                    <a:pt x="224778" y="151130"/>
                  </a:lnTo>
                  <a:lnTo>
                    <a:pt x="218244" y="157480"/>
                  </a:lnTo>
                  <a:lnTo>
                    <a:pt x="224788" y="165100"/>
                  </a:lnTo>
                  <a:lnTo>
                    <a:pt x="218244" y="171450"/>
                  </a:lnTo>
                  <a:lnTo>
                    <a:pt x="218747" y="171450"/>
                  </a:lnTo>
                  <a:lnTo>
                    <a:pt x="225281" y="165100"/>
                  </a:lnTo>
                  <a:lnTo>
                    <a:pt x="225783" y="165100"/>
                  </a:lnTo>
                  <a:lnTo>
                    <a:pt x="226872" y="163830"/>
                  </a:lnTo>
                  <a:lnTo>
                    <a:pt x="225281" y="163830"/>
                  </a:lnTo>
                  <a:lnTo>
                    <a:pt x="218747" y="157480"/>
                  </a:lnTo>
                  <a:lnTo>
                    <a:pt x="225281" y="151130"/>
                  </a:lnTo>
                  <a:lnTo>
                    <a:pt x="225783" y="151130"/>
                  </a:lnTo>
                  <a:lnTo>
                    <a:pt x="226872" y="149860"/>
                  </a:lnTo>
                  <a:lnTo>
                    <a:pt x="225281" y="149860"/>
                  </a:lnTo>
                  <a:lnTo>
                    <a:pt x="218747" y="143510"/>
                  </a:lnTo>
                  <a:lnTo>
                    <a:pt x="225281" y="137160"/>
                  </a:lnTo>
                  <a:lnTo>
                    <a:pt x="226872" y="137160"/>
                  </a:lnTo>
                  <a:lnTo>
                    <a:pt x="225783" y="135890"/>
                  </a:lnTo>
                  <a:lnTo>
                    <a:pt x="225281" y="135890"/>
                  </a:lnTo>
                  <a:lnTo>
                    <a:pt x="218747" y="129540"/>
                  </a:lnTo>
                  <a:lnTo>
                    <a:pt x="225281" y="123190"/>
                  </a:lnTo>
                  <a:lnTo>
                    <a:pt x="226872" y="123190"/>
                  </a:lnTo>
                  <a:lnTo>
                    <a:pt x="225783" y="121920"/>
                  </a:lnTo>
                  <a:lnTo>
                    <a:pt x="225281" y="121920"/>
                  </a:lnTo>
                  <a:lnTo>
                    <a:pt x="218747" y="115570"/>
                  </a:lnTo>
                  <a:close/>
                </a:path>
                <a:path w="366395" h="420370">
                  <a:moveTo>
                    <a:pt x="232820" y="115570"/>
                  </a:moveTo>
                  <a:lnTo>
                    <a:pt x="232317" y="115570"/>
                  </a:lnTo>
                  <a:lnTo>
                    <a:pt x="238851" y="121920"/>
                  </a:lnTo>
                  <a:lnTo>
                    <a:pt x="232317" y="129540"/>
                  </a:lnTo>
                  <a:lnTo>
                    <a:pt x="238851" y="135890"/>
                  </a:lnTo>
                  <a:lnTo>
                    <a:pt x="232317" y="143510"/>
                  </a:lnTo>
                  <a:lnTo>
                    <a:pt x="238851" y="151130"/>
                  </a:lnTo>
                  <a:lnTo>
                    <a:pt x="232317" y="157480"/>
                  </a:lnTo>
                  <a:lnTo>
                    <a:pt x="238851" y="165100"/>
                  </a:lnTo>
                  <a:lnTo>
                    <a:pt x="232317" y="171450"/>
                  </a:lnTo>
                  <a:lnTo>
                    <a:pt x="232820" y="171450"/>
                  </a:lnTo>
                  <a:lnTo>
                    <a:pt x="239353" y="165100"/>
                  </a:lnTo>
                  <a:lnTo>
                    <a:pt x="239856" y="165100"/>
                  </a:lnTo>
                  <a:lnTo>
                    <a:pt x="240945" y="163830"/>
                  </a:lnTo>
                  <a:lnTo>
                    <a:pt x="239301" y="163830"/>
                  </a:lnTo>
                  <a:lnTo>
                    <a:pt x="232809" y="157480"/>
                  </a:lnTo>
                  <a:lnTo>
                    <a:pt x="239291" y="151130"/>
                  </a:lnTo>
                  <a:lnTo>
                    <a:pt x="239856" y="151130"/>
                  </a:lnTo>
                  <a:lnTo>
                    <a:pt x="240945" y="149860"/>
                  </a:lnTo>
                  <a:lnTo>
                    <a:pt x="239353" y="149860"/>
                  </a:lnTo>
                  <a:lnTo>
                    <a:pt x="232820" y="143510"/>
                  </a:lnTo>
                  <a:lnTo>
                    <a:pt x="239280" y="137160"/>
                  </a:lnTo>
                  <a:lnTo>
                    <a:pt x="240945" y="137160"/>
                  </a:lnTo>
                  <a:lnTo>
                    <a:pt x="239856" y="135890"/>
                  </a:lnTo>
                  <a:lnTo>
                    <a:pt x="239353" y="135890"/>
                  </a:lnTo>
                  <a:lnTo>
                    <a:pt x="232820" y="129540"/>
                  </a:lnTo>
                  <a:lnTo>
                    <a:pt x="239270" y="123190"/>
                  </a:lnTo>
                  <a:lnTo>
                    <a:pt x="240945" y="123190"/>
                  </a:lnTo>
                  <a:lnTo>
                    <a:pt x="239856" y="121920"/>
                  </a:lnTo>
                  <a:lnTo>
                    <a:pt x="239353" y="121920"/>
                  </a:lnTo>
                  <a:lnTo>
                    <a:pt x="232820" y="115570"/>
                  </a:lnTo>
                  <a:close/>
                </a:path>
                <a:path w="366395" h="420370">
                  <a:moveTo>
                    <a:pt x="246893" y="115570"/>
                  </a:moveTo>
                  <a:lnTo>
                    <a:pt x="246390" y="115570"/>
                  </a:lnTo>
                  <a:lnTo>
                    <a:pt x="252924" y="121920"/>
                  </a:lnTo>
                  <a:lnTo>
                    <a:pt x="246390" y="129540"/>
                  </a:lnTo>
                  <a:lnTo>
                    <a:pt x="252924" y="135890"/>
                  </a:lnTo>
                  <a:lnTo>
                    <a:pt x="246390" y="143510"/>
                  </a:lnTo>
                  <a:lnTo>
                    <a:pt x="252924" y="151130"/>
                  </a:lnTo>
                  <a:lnTo>
                    <a:pt x="246390" y="157480"/>
                  </a:lnTo>
                  <a:lnTo>
                    <a:pt x="252924" y="165100"/>
                  </a:lnTo>
                  <a:lnTo>
                    <a:pt x="246390" y="171450"/>
                  </a:lnTo>
                  <a:lnTo>
                    <a:pt x="246893" y="171450"/>
                  </a:lnTo>
                  <a:lnTo>
                    <a:pt x="253426" y="165100"/>
                  </a:lnTo>
                  <a:lnTo>
                    <a:pt x="253929" y="165100"/>
                  </a:lnTo>
                  <a:lnTo>
                    <a:pt x="255018" y="163830"/>
                  </a:lnTo>
                  <a:lnTo>
                    <a:pt x="253426" y="163830"/>
                  </a:lnTo>
                  <a:lnTo>
                    <a:pt x="246893" y="157480"/>
                  </a:lnTo>
                  <a:lnTo>
                    <a:pt x="253426" y="151130"/>
                  </a:lnTo>
                  <a:lnTo>
                    <a:pt x="253929" y="151130"/>
                  </a:lnTo>
                  <a:lnTo>
                    <a:pt x="255018" y="149860"/>
                  </a:lnTo>
                  <a:lnTo>
                    <a:pt x="253426" y="149860"/>
                  </a:lnTo>
                  <a:lnTo>
                    <a:pt x="246893" y="143510"/>
                  </a:lnTo>
                  <a:lnTo>
                    <a:pt x="253426" y="137160"/>
                  </a:lnTo>
                  <a:lnTo>
                    <a:pt x="255018" y="137160"/>
                  </a:lnTo>
                  <a:lnTo>
                    <a:pt x="253929" y="135890"/>
                  </a:lnTo>
                  <a:lnTo>
                    <a:pt x="253426" y="135890"/>
                  </a:lnTo>
                  <a:lnTo>
                    <a:pt x="246893" y="129540"/>
                  </a:lnTo>
                  <a:lnTo>
                    <a:pt x="253426" y="123190"/>
                  </a:lnTo>
                  <a:lnTo>
                    <a:pt x="255018" y="123190"/>
                  </a:lnTo>
                  <a:lnTo>
                    <a:pt x="253929" y="121920"/>
                  </a:lnTo>
                  <a:lnTo>
                    <a:pt x="253426" y="121920"/>
                  </a:lnTo>
                  <a:lnTo>
                    <a:pt x="246893" y="115570"/>
                  </a:lnTo>
                  <a:close/>
                </a:path>
                <a:path w="366395" h="420370">
                  <a:moveTo>
                    <a:pt x="260965" y="115570"/>
                  </a:moveTo>
                  <a:lnTo>
                    <a:pt x="260463" y="115570"/>
                  </a:lnTo>
                  <a:lnTo>
                    <a:pt x="266997" y="121920"/>
                  </a:lnTo>
                  <a:lnTo>
                    <a:pt x="260463" y="129540"/>
                  </a:lnTo>
                  <a:lnTo>
                    <a:pt x="266997" y="135890"/>
                  </a:lnTo>
                  <a:lnTo>
                    <a:pt x="260463" y="143510"/>
                  </a:lnTo>
                  <a:lnTo>
                    <a:pt x="266997" y="151130"/>
                  </a:lnTo>
                  <a:lnTo>
                    <a:pt x="260463" y="157480"/>
                  </a:lnTo>
                  <a:lnTo>
                    <a:pt x="266997" y="165100"/>
                  </a:lnTo>
                  <a:lnTo>
                    <a:pt x="260463" y="171450"/>
                  </a:lnTo>
                  <a:lnTo>
                    <a:pt x="260955" y="171450"/>
                  </a:lnTo>
                  <a:lnTo>
                    <a:pt x="267499" y="165100"/>
                  </a:lnTo>
                  <a:lnTo>
                    <a:pt x="267991" y="165100"/>
                  </a:lnTo>
                  <a:lnTo>
                    <a:pt x="269082" y="163830"/>
                  </a:lnTo>
                  <a:lnTo>
                    <a:pt x="267499" y="163830"/>
                  </a:lnTo>
                  <a:lnTo>
                    <a:pt x="260965" y="157480"/>
                  </a:lnTo>
                  <a:lnTo>
                    <a:pt x="267499" y="151130"/>
                  </a:lnTo>
                  <a:lnTo>
                    <a:pt x="267991" y="151130"/>
                  </a:lnTo>
                  <a:lnTo>
                    <a:pt x="269082" y="149860"/>
                  </a:lnTo>
                  <a:lnTo>
                    <a:pt x="267499" y="149860"/>
                  </a:lnTo>
                  <a:lnTo>
                    <a:pt x="260965" y="143510"/>
                  </a:lnTo>
                  <a:lnTo>
                    <a:pt x="267499" y="137160"/>
                  </a:lnTo>
                  <a:lnTo>
                    <a:pt x="269082" y="137160"/>
                  </a:lnTo>
                  <a:lnTo>
                    <a:pt x="267991" y="135890"/>
                  </a:lnTo>
                  <a:lnTo>
                    <a:pt x="267499" y="135890"/>
                  </a:lnTo>
                  <a:lnTo>
                    <a:pt x="260965" y="129540"/>
                  </a:lnTo>
                  <a:lnTo>
                    <a:pt x="267499" y="123190"/>
                  </a:lnTo>
                  <a:lnTo>
                    <a:pt x="269091" y="123190"/>
                  </a:lnTo>
                  <a:lnTo>
                    <a:pt x="268002" y="121920"/>
                  </a:lnTo>
                  <a:lnTo>
                    <a:pt x="267499" y="121920"/>
                  </a:lnTo>
                  <a:lnTo>
                    <a:pt x="260965" y="115570"/>
                  </a:lnTo>
                  <a:close/>
                </a:path>
                <a:path w="366395" h="420370">
                  <a:moveTo>
                    <a:pt x="275038" y="115570"/>
                  </a:moveTo>
                  <a:lnTo>
                    <a:pt x="274536" y="115570"/>
                  </a:lnTo>
                  <a:lnTo>
                    <a:pt x="281069" y="121920"/>
                  </a:lnTo>
                  <a:lnTo>
                    <a:pt x="274536" y="129540"/>
                  </a:lnTo>
                  <a:lnTo>
                    <a:pt x="281069" y="135890"/>
                  </a:lnTo>
                  <a:lnTo>
                    <a:pt x="274536" y="143510"/>
                  </a:lnTo>
                  <a:lnTo>
                    <a:pt x="281069" y="151130"/>
                  </a:lnTo>
                  <a:lnTo>
                    <a:pt x="274536" y="157480"/>
                  </a:lnTo>
                  <a:lnTo>
                    <a:pt x="281069" y="165100"/>
                  </a:lnTo>
                  <a:lnTo>
                    <a:pt x="274536" y="171450"/>
                  </a:lnTo>
                  <a:lnTo>
                    <a:pt x="275028" y="171450"/>
                  </a:lnTo>
                  <a:lnTo>
                    <a:pt x="281572" y="165100"/>
                  </a:lnTo>
                  <a:lnTo>
                    <a:pt x="282064" y="165100"/>
                  </a:lnTo>
                  <a:lnTo>
                    <a:pt x="283155" y="163830"/>
                  </a:lnTo>
                  <a:lnTo>
                    <a:pt x="281572" y="163830"/>
                  </a:lnTo>
                  <a:lnTo>
                    <a:pt x="275028" y="157480"/>
                  </a:lnTo>
                  <a:lnTo>
                    <a:pt x="281572" y="151130"/>
                  </a:lnTo>
                  <a:lnTo>
                    <a:pt x="282064" y="151130"/>
                  </a:lnTo>
                  <a:lnTo>
                    <a:pt x="283155" y="149860"/>
                  </a:lnTo>
                  <a:lnTo>
                    <a:pt x="281572" y="149860"/>
                  </a:lnTo>
                  <a:lnTo>
                    <a:pt x="275028" y="143510"/>
                  </a:lnTo>
                  <a:lnTo>
                    <a:pt x="281572" y="137160"/>
                  </a:lnTo>
                  <a:lnTo>
                    <a:pt x="283155" y="137160"/>
                  </a:lnTo>
                  <a:lnTo>
                    <a:pt x="282064" y="135890"/>
                  </a:lnTo>
                  <a:lnTo>
                    <a:pt x="281572" y="135890"/>
                  </a:lnTo>
                  <a:lnTo>
                    <a:pt x="275028" y="129540"/>
                  </a:lnTo>
                  <a:lnTo>
                    <a:pt x="281572" y="123190"/>
                  </a:lnTo>
                  <a:lnTo>
                    <a:pt x="283164" y="123190"/>
                  </a:lnTo>
                  <a:lnTo>
                    <a:pt x="282075" y="121920"/>
                  </a:lnTo>
                  <a:lnTo>
                    <a:pt x="281572" y="121920"/>
                  </a:lnTo>
                  <a:lnTo>
                    <a:pt x="275038" y="115570"/>
                  </a:lnTo>
                  <a:close/>
                </a:path>
                <a:path w="366395" h="420370">
                  <a:moveTo>
                    <a:pt x="289101" y="115570"/>
                  </a:moveTo>
                  <a:lnTo>
                    <a:pt x="288609" y="115570"/>
                  </a:lnTo>
                  <a:lnTo>
                    <a:pt x="295142" y="121920"/>
                  </a:lnTo>
                  <a:lnTo>
                    <a:pt x="288609" y="129540"/>
                  </a:lnTo>
                  <a:lnTo>
                    <a:pt x="295142" y="135890"/>
                  </a:lnTo>
                  <a:lnTo>
                    <a:pt x="288609" y="143510"/>
                  </a:lnTo>
                  <a:lnTo>
                    <a:pt x="295142" y="151130"/>
                  </a:lnTo>
                  <a:lnTo>
                    <a:pt x="288609" y="157480"/>
                  </a:lnTo>
                  <a:lnTo>
                    <a:pt x="295142" y="165100"/>
                  </a:lnTo>
                  <a:lnTo>
                    <a:pt x="288609" y="171450"/>
                  </a:lnTo>
                  <a:lnTo>
                    <a:pt x="289101" y="171450"/>
                  </a:lnTo>
                  <a:lnTo>
                    <a:pt x="295645" y="165100"/>
                  </a:lnTo>
                  <a:lnTo>
                    <a:pt x="296137" y="165100"/>
                  </a:lnTo>
                  <a:lnTo>
                    <a:pt x="297228" y="163830"/>
                  </a:lnTo>
                  <a:lnTo>
                    <a:pt x="295645" y="163830"/>
                  </a:lnTo>
                  <a:lnTo>
                    <a:pt x="289101" y="157480"/>
                  </a:lnTo>
                  <a:lnTo>
                    <a:pt x="295645" y="151130"/>
                  </a:lnTo>
                  <a:lnTo>
                    <a:pt x="296137" y="151130"/>
                  </a:lnTo>
                  <a:lnTo>
                    <a:pt x="297228" y="149860"/>
                  </a:lnTo>
                  <a:lnTo>
                    <a:pt x="295645" y="149860"/>
                  </a:lnTo>
                  <a:lnTo>
                    <a:pt x="289101" y="143510"/>
                  </a:lnTo>
                  <a:lnTo>
                    <a:pt x="295645" y="137160"/>
                  </a:lnTo>
                  <a:lnTo>
                    <a:pt x="297228" y="137160"/>
                  </a:lnTo>
                  <a:lnTo>
                    <a:pt x="296137" y="135890"/>
                  </a:lnTo>
                  <a:lnTo>
                    <a:pt x="295645" y="135890"/>
                  </a:lnTo>
                  <a:lnTo>
                    <a:pt x="289101" y="129540"/>
                  </a:lnTo>
                  <a:lnTo>
                    <a:pt x="295645" y="123190"/>
                  </a:lnTo>
                  <a:lnTo>
                    <a:pt x="297228" y="123190"/>
                  </a:lnTo>
                  <a:lnTo>
                    <a:pt x="296137" y="121920"/>
                  </a:lnTo>
                  <a:lnTo>
                    <a:pt x="295645" y="121920"/>
                  </a:lnTo>
                  <a:lnTo>
                    <a:pt x="289101" y="115570"/>
                  </a:lnTo>
                  <a:close/>
                </a:path>
                <a:path w="366395" h="420370">
                  <a:moveTo>
                    <a:pt x="303174" y="115570"/>
                  </a:moveTo>
                  <a:lnTo>
                    <a:pt x="302681" y="115570"/>
                  </a:lnTo>
                  <a:lnTo>
                    <a:pt x="309215" y="121920"/>
                  </a:lnTo>
                  <a:lnTo>
                    <a:pt x="302681" y="129540"/>
                  </a:lnTo>
                  <a:lnTo>
                    <a:pt x="309215" y="135890"/>
                  </a:lnTo>
                  <a:lnTo>
                    <a:pt x="302681" y="143510"/>
                  </a:lnTo>
                  <a:lnTo>
                    <a:pt x="309215" y="151130"/>
                  </a:lnTo>
                  <a:lnTo>
                    <a:pt x="302681" y="157480"/>
                  </a:lnTo>
                  <a:lnTo>
                    <a:pt x="309215" y="165100"/>
                  </a:lnTo>
                  <a:lnTo>
                    <a:pt x="302681" y="171450"/>
                  </a:lnTo>
                  <a:lnTo>
                    <a:pt x="303174" y="171450"/>
                  </a:lnTo>
                  <a:lnTo>
                    <a:pt x="309718" y="165100"/>
                  </a:lnTo>
                  <a:lnTo>
                    <a:pt x="310210" y="165100"/>
                  </a:lnTo>
                  <a:lnTo>
                    <a:pt x="311301" y="163830"/>
                  </a:lnTo>
                  <a:lnTo>
                    <a:pt x="309718" y="163830"/>
                  </a:lnTo>
                  <a:lnTo>
                    <a:pt x="303174" y="157480"/>
                  </a:lnTo>
                  <a:lnTo>
                    <a:pt x="309718" y="151130"/>
                  </a:lnTo>
                  <a:lnTo>
                    <a:pt x="310210" y="151130"/>
                  </a:lnTo>
                  <a:lnTo>
                    <a:pt x="311301" y="149860"/>
                  </a:lnTo>
                  <a:lnTo>
                    <a:pt x="309718" y="149860"/>
                  </a:lnTo>
                  <a:lnTo>
                    <a:pt x="303174" y="143510"/>
                  </a:lnTo>
                  <a:lnTo>
                    <a:pt x="309718" y="137160"/>
                  </a:lnTo>
                  <a:lnTo>
                    <a:pt x="311301" y="137160"/>
                  </a:lnTo>
                  <a:lnTo>
                    <a:pt x="310210" y="135890"/>
                  </a:lnTo>
                  <a:lnTo>
                    <a:pt x="309718" y="135890"/>
                  </a:lnTo>
                  <a:lnTo>
                    <a:pt x="303174" y="129540"/>
                  </a:lnTo>
                  <a:lnTo>
                    <a:pt x="309718" y="123190"/>
                  </a:lnTo>
                  <a:lnTo>
                    <a:pt x="311301" y="123190"/>
                  </a:lnTo>
                  <a:lnTo>
                    <a:pt x="310210" y="121920"/>
                  </a:lnTo>
                  <a:lnTo>
                    <a:pt x="309718" y="121920"/>
                  </a:lnTo>
                  <a:lnTo>
                    <a:pt x="303174" y="115570"/>
                  </a:lnTo>
                  <a:close/>
                </a:path>
                <a:path w="366395" h="420370">
                  <a:moveTo>
                    <a:pt x="317246" y="115570"/>
                  </a:moveTo>
                  <a:lnTo>
                    <a:pt x="316754" y="115570"/>
                  </a:lnTo>
                  <a:lnTo>
                    <a:pt x="323288" y="121920"/>
                  </a:lnTo>
                  <a:lnTo>
                    <a:pt x="316754" y="129540"/>
                  </a:lnTo>
                  <a:lnTo>
                    <a:pt x="323288" y="135890"/>
                  </a:lnTo>
                  <a:lnTo>
                    <a:pt x="316754" y="143510"/>
                  </a:lnTo>
                  <a:lnTo>
                    <a:pt x="323288" y="151130"/>
                  </a:lnTo>
                  <a:lnTo>
                    <a:pt x="316754" y="157480"/>
                  </a:lnTo>
                  <a:lnTo>
                    <a:pt x="323288" y="165100"/>
                  </a:lnTo>
                  <a:lnTo>
                    <a:pt x="316754" y="171450"/>
                  </a:lnTo>
                  <a:lnTo>
                    <a:pt x="317246" y="171450"/>
                  </a:lnTo>
                  <a:lnTo>
                    <a:pt x="323791" y="165100"/>
                  </a:lnTo>
                  <a:lnTo>
                    <a:pt x="324283" y="165100"/>
                  </a:lnTo>
                  <a:lnTo>
                    <a:pt x="325374" y="163830"/>
                  </a:lnTo>
                  <a:lnTo>
                    <a:pt x="323791" y="163830"/>
                  </a:lnTo>
                  <a:lnTo>
                    <a:pt x="317246" y="157480"/>
                  </a:lnTo>
                  <a:lnTo>
                    <a:pt x="323791" y="151130"/>
                  </a:lnTo>
                  <a:lnTo>
                    <a:pt x="324283" y="151130"/>
                  </a:lnTo>
                  <a:lnTo>
                    <a:pt x="325374" y="149860"/>
                  </a:lnTo>
                  <a:lnTo>
                    <a:pt x="323791" y="149860"/>
                  </a:lnTo>
                  <a:lnTo>
                    <a:pt x="317246" y="143510"/>
                  </a:lnTo>
                  <a:lnTo>
                    <a:pt x="323791" y="137160"/>
                  </a:lnTo>
                  <a:lnTo>
                    <a:pt x="325374" y="137160"/>
                  </a:lnTo>
                  <a:lnTo>
                    <a:pt x="324283" y="135890"/>
                  </a:lnTo>
                  <a:lnTo>
                    <a:pt x="323791" y="135890"/>
                  </a:lnTo>
                  <a:lnTo>
                    <a:pt x="317246" y="129540"/>
                  </a:lnTo>
                  <a:lnTo>
                    <a:pt x="323791" y="123190"/>
                  </a:lnTo>
                  <a:lnTo>
                    <a:pt x="325374" y="123190"/>
                  </a:lnTo>
                  <a:lnTo>
                    <a:pt x="324283" y="121920"/>
                  </a:lnTo>
                  <a:lnTo>
                    <a:pt x="323791" y="121920"/>
                  </a:lnTo>
                  <a:lnTo>
                    <a:pt x="317246" y="115570"/>
                  </a:lnTo>
                  <a:close/>
                </a:path>
                <a:path w="366395" h="420370">
                  <a:moveTo>
                    <a:pt x="331319" y="115570"/>
                  </a:moveTo>
                  <a:lnTo>
                    <a:pt x="330827" y="115570"/>
                  </a:lnTo>
                  <a:lnTo>
                    <a:pt x="337361" y="121920"/>
                  </a:lnTo>
                  <a:lnTo>
                    <a:pt x="330827" y="129540"/>
                  </a:lnTo>
                  <a:lnTo>
                    <a:pt x="337361" y="135890"/>
                  </a:lnTo>
                  <a:lnTo>
                    <a:pt x="330827" y="143510"/>
                  </a:lnTo>
                  <a:lnTo>
                    <a:pt x="337361" y="151130"/>
                  </a:lnTo>
                  <a:lnTo>
                    <a:pt x="330827" y="157480"/>
                  </a:lnTo>
                  <a:lnTo>
                    <a:pt x="337361" y="165100"/>
                  </a:lnTo>
                  <a:lnTo>
                    <a:pt x="330827" y="171450"/>
                  </a:lnTo>
                  <a:lnTo>
                    <a:pt x="331319" y="171450"/>
                  </a:lnTo>
                  <a:lnTo>
                    <a:pt x="337864" y="165100"/>
                  </a:lnTo>
                  <a:lnTo>
                    <a:pt x="338356" y="165100"/>
                  </a:lnTo>
                  <a:lnTo>
                    <a:pt x="339445" y="163830"/>
                  </a:lnTo>
                  <a:lnTo>
                    <a:pt x="337864" y="163830"/>
                  </a:lnTo>
                  <a:lnTo>
                    <a:pt x="331319" y="157480"/>
                  </a:lnTo>
                  <a:lnTo>
                    <a:pt x="337864" y="151130"/>
                  </a:lnTo>
                  <a:lnTo>
                    <a:pt x="338356" y="151130"/>
                  </a:lnTo>
                  <a:lnTo>
                    <a:pt x="339446" y="149860"/>
                  </a:lnTo>
                  <a:lnTo>
                    <a:pt x="337864" y="149860"/>
                  </a:lnTo>
                  <a:lnTo>
                    <a:pt x="331319" y="143510"/>
                  </a:lnTo>
                  <a:lnTo>
                    <a:pt x="337864" y="137160"/>
                  </a:lnTo>
                  <a:lnTo>
                    <a:pt x="339446" y="137160"/>
                  </a:lnTo>
                  <a:lnTo>
                    <a:pt x="338356" y="135890"/>
                  </a:lnTo>
                  <a:lnTo>
                    <a:pt x="337864" y="135890"/>
                  </a:lnTo>
                  <a:lnTo>
                    <a:pt x="331319" y="129540"/>
                  </a:lnTo>
                  <a:lnTo>
                    <a:pt x="337864" y="123190"/>
                  </a:lnTo>
                  <a:lnTo>
                    <a:pt x="339446" y="123190"/>
                  </a:lnTo>
                  <a:lnTo>
                    <a:pt x="338356" y="121920"/>
                  </a:lnTo>
                  <a:lnTo>
                    <a:pt x="337864" y="121920"/>
                  </a:lnTo>
                  <a:lnTo>
                    <a:pt x="331319" y="115570"/>
                  </a:lnTo>
                  <a:close/>
                </a:path>
                <a:path w="366395" h="420370">
                  <a:moveTo>
                    <a:pt x="350198" y="124460"/>
                  </a:moveTo>
                  <a:lnTo>
                    <a:pt x="349916" y="124460"/>
                  </a:lnTo>
                  <a:lnTo>
                    <a:pt x="344900" y="129540"/>
                  </a:lnTo>
                  <a:lnTo>
                    <a:pt x="351434" y="135890"/>
                  </a:lnTo>
                  <a:lnTo>
                    <a:pt x="344900" y="143510"/>
                  </a:lnTo>
                  <a:lnTo>
                    <a:pt x="351434" y="151130"/>
                  </a:lnTo>
                  <a:lnTo>
                    <a:pt x="344890" y="157480"/>
                  </a:lnTo>
                  <a:lnTo>
                    <a:pt x="351434" y="165100"/>
                  </a:lnTo>
                  <a:lnTo>
                    <a:pt x="344890" y="171450"/>
                  </a:lnTo>
                  <a:lnTo>
                    <a:pt x="345392" y="171450"/>
                  </a:lnTo>
                  <a:lnTo>
                    <a:pt x="351926" y="165100"/>
                  </a:lnTo>
                  <a:lnTo>
                    <a:pt x="352429" y="165100"/>
                  </a:lnTo>
                  <a:lnTo>
                    <a:pt x="353518" y="163830"/>
                  </a:lnTo>
                  <a:lnTo>
                    <a:pt x="351926" y="163830"/>
                  </a:lnTo>
                  <a:lnTo>
                    <a:pt x="345392" y="157480"/>
                  </a:lnTo>
                  <a:lnTo>
                    <a:pt x="351926" y="151130"/>
                  </a:lnTo>
                  <a:lnTo>
                    <a:pt x="352429" y="151130"/>
                  </a:lnTo>
                  <a:lnTo>
                    <a:pt x="353635" y="149860"/>
                  </a:lnTo>
                  <a:lnTo>
                    <a:pt x="351926" y="149860"/>
                  </a:lnTo>
                  <a:lnTo>
                    <a:pt x="345392" y="143510"/>
                  </a:lnTo>
                  <a:lnTo>
                    <a:pt x="351936" y="137160"/>
                  </a:lnTo>
                  <a:lnTo>
                    <a:pt x="353416" y="137160"/>
                  </a:lnTo>
                  <a:lnTo>
                    <a:pt x="352429" y="135890"/>
                  </a:lnTo>
                  <a:lnTo>
                    <a:pt x="351936" y="135890"/>
                  </a:lnTo>
                  <a:lnTo>
                    <a:pt x="345392" y="129540"/>
                  </a:lnTo>
                  <a:lnTo>
                    <a:pt x="350198" y="124460"/>
                  </a:lnTo>
                  <a:close/>
                </a:path>
                <a:path w="366395" h="420370">
                  <a:moveTo>
                    <a:pt x="362355" y="167640"/>
                  </a:moveTo>
                  <a:lnTo>
                    <a:pt x="358962" y="171450"/>
                  </a:lnTo>
                  <a:lnTo>
                    <a:pt x="359465" y="171450"/>
                  </a:lnTo>
                  <a:lnTo>
                    <a:pt x="362502" y="168910"/>
                  </a:lnTo>
                  <a:lnTo>
                    <a:pt x="362355" y="167640"/>
                  </a:lnTo>
                  <a:close/>
                </a:path>
                <a:path w="366395" h="420370">
                  <a:moveTo>
                    <a:pt x="14701" y="151130"/>
                  </a:moveTo>
                  <a:lnTo>
                    <a:pt x="14198" y="151130"/>
                  </a:lnTo>
                  <a:lnTo>
                    <a:pt x="20742" y="157480"/>
                  </a:lnTo>
                  <a:lnTo>
                    <a:pt x="14198" y="163830"/>
                  </a:lnTo>
                  <a:lnTo>
                    <a:pt x="15790" y="163830"/>
                  </a:lnTo>
                  <a:lnTo>
                    <a:pt x="21234" y="157480"/>
                  </a:lnTo>
                  <a:lnTo>
                    <a:pt x="14701" y="151130"/>
                  </a:lnTo>
                  <a:close/>
                </a:path>
                <a:path w="366395" h="420370">
                  <a:moveTo>
                    <a:pt x="28773" y="151130"/>
                  </a:moveTo>
                  <a:lnTo>
                    <a:pt x="28271" y="151130"/>
                  </a:lnTo>
                  <a:lnTo>
                    <a:pt x="34815" y="157480"/>
                  </a:lnTo>
                  <a:lnTo>
                    <a:pt x="28271" y="163830"/>
                  </a:lnTo>
                  <a:lnTo>
                    <a:pt x="29862" y="163830"/>
                  </a:lnTo>
                  <a:lnTo>
                    <a:pt x="35307" y="157480"/>
                  </a:lnTo>
                  <a:lnTo>
                    <a:pt x="28773" y="151130"/>
                  </a:lnTo>
                  <a:close/>
                </a:path>
                <a:path w="366395" h="420370">
                  <a:moveTo>
                    <a:pt x="42846" y="151130"/>
                  </a:moveTo>
                  <a:lnTo>
                    <a:pt x="42344" y="151130"/>
                  </a:lnTo>
                  <a:lnTo>
                    <a:pt x="48888" y="157480"/>
                  </a:lnTo>
                  <a:lnTo>
                    <a:pt x="42344" y="163830"/>
                  </a:lnTo>
                  <a:lnTo>
                    <a:pt x="43935" y="163830"/>
                  </a:lnTo>
                  <a:lnTo>
                    <a:pt x="49380" y="157480"/>
                  </a:lnTo>
                  <a:lnTo>
                    <a:pt x="42846" y="151130"/>
                  </a:lnTo>
                  <a:close/>
                </a:path>
                <a:path w="366395" h="420370">
                  <a:moveTo>
                    <a:pt x="56909" y="151130"/>
                  </a:moveTo>
                  <a:lnTo>
                    <a:pt x="56417" y="151130"/>
                  </a:lnTo>
                  <a:lnTo>
                    <a:pt x="62950" y="157480"/>
                  </a:lnTo>
                  <a:lnTo>
                    <a:pt x="56417" y="163830"/>
                  </a:lnTo>
                  <a:lnTo>
                    <a:pt x="57999" y="163830"/>
                  </a:lnTo>
                  <a:lnTo>
                    <a:pt x="63453" y="157480"/>
                  </a:lnTo>
                  <a:lnTo>
                    <a:pt x="56909" y="151130"/>
                  </a:lnTo>
                  <a:close/>
                </a:path>
                <a:path w="366395" h="420370">
                  <a:moveTo>
                    <a:pt x="70992" y="151130"/>
                  </a:moveTo>
                  <a:lnTo>
                    <a:pt x="70490" y="151130"/>
                  </a:lnTo>
                  <a:lnTo>
                    <a:pt x="77023" y="157480"/>
                  </a:lnTo>
                  <a:lnTo>
                    <a:pt x="70490" y="163830"/>
                  </a:lnTo>
                  <a:lnTo>
                    <a:pt x="72072" y="163830"/>
                  </a:lnTo>
                  <a:lnTo>
                    <a:pt x="77526" y="157480"/>
                  </a:lnTo>
                  <a:lnTo>
                    <a:pt x="70992" y="151130"/>
                  </a:lnTo>
                  <a:close/>
                </a:path>
                <a:path w="366395" h="420370">
                  <a:moveTo>
                    <a:pt x="85055" y="151130"/>
                  </a:moveTo>
                  <a:lnTo>
                    <a:pt x="84625" y="151130"/>
                  </a:lnTo>
                  <a:lnTo>
                    <a:pt x="91096" y="157480"/>
                  </a:lnTo>
                  <a:lnTo>
                    <a:pt x="84604" y="163830"/>
                  </a:lnTo>
                  <a:lnTo>
                    <a:pt x="86145" y="163830"/>
                  </a:lnTo>
                  <a:lnTo>
                    <a:pt x="91599" y="157480"/>
                  </a:lnTo>
                  <a:lnTo>
                    <a:pt x="85055" y="151130"/>
                  </a:lnTo>
                  <a:close/>
                </a:path>
                <a:path w="366395" h="420370">
                  <a:moveTo>
                    <a:pt x="99127" y="151130"/>
                  </a:moveTo>
                  <a:lnTo>
                    <a:pt x="98635" y="151130"/>
                  </a:lnTo>
                  <a:lnTo>
                    <a:pt x="105169" y="157480"/>
                  </a:lnTo>
                  <a:lnTo>
                    <a:pt x="98635" y="163830"/>
                  </a:lnTo>
                  <a:lnTo>
                    <a:pt x="100218" y="163830"/>
                  </a:lnTo>
                  <a:lnTo>
                    <a:pt x="105672" y="157480"/>
                  </a:lnTo>
                  <a:lnTo>
                    <a:pt x="99127" y="151130"/>
                  </a:lnTo>
                  <a:close/>
                </a:path>
                <a:path w="366395" h="420370">
                  <a:moveTo>
                    <a:pt x="113200" y="151130"/>
                  </a:moveTo>
                  <a:lnTo>
                    <a:pt x="112708" y="151130"/>
                  </a:lnTo>
                  <a:lnTo>
                    <a:pt x="119242" y="157480"/>
                  </a:lnTo>
                  <a:lnTo>
                    <a:pt x="112708" y="163830"/>
                  </a:lnTo>
                  <a:lnTo>
                    <a:pt x="114291" y="163830"/>
                  </a:lnTo>
                  <a:lnTo>
                    <a:pt x="119745" y="157480"/>
                  </a:lnTo>
                  <a:lnTo>
                    <a:pt x="113200" y="151130"/>
                  </a:lnTo>
                  <a:close/>
                </a:path>
                <a:path w="366395" h="420370">
                  <a:moveTo>
                    <a:pt x="127273" y="151130"/>
                  </a:moveTo>
                  <a:lnTo>
                    <a:pt x="126781" y="151130"/>
                  </a:lnTo>
                  <a:lnTo>
                    <a:pt x="133315" y="157480"/>
                  </a:lnTo>
                  <a:lnTo>
                    <a:pt x="126781" y="163830"/>
                  </a:lnTo>
                  <a:lnTo>
                    <a:pt x="128364" y="163830"/>
                  </a:lnTo>
                  <a:lnTo>
                    <a:pt x="133817" y="157480"/>
                  </a:lnTo>
                  <a:lnTo>
                    <a:pt x="127273" y="151130"/>
                  </a:lnTo>
                  <a:close/>
                </a:path>
                <a:path w="366395" h="420370">
                  <a:moveTo>
                    <a:pt x="141346" y="151130"/>
                  </a:moveTo>
                  <a:lnTo>
                    <a:pt x="140854" y="151130"/>
                  </a:lnTo>
                  <a:lnTo>
                    <a:pt x="147388" y="157480"/>
                  </a:lnTo>
                  <a:lnTo>
                    <a:pt x="140854" y="163830"/>
                  </a:lnTo>
                  <a:lnTo>
                    <a:pt x="142437" y="163830"/>
                  </a:lnTo>
                  <a:lnTo>
                    <a:pt x="147890" y="157480"/>
                  </a:lnTo>
                  <a:lnTo>
                    <a:pt x="141346" y="151130"/>
                  </a:lnTo>
                  <a:close/>
                </a:path>
                <a:path w="366395" h="420370">
                  <a:moveTo>
                    <a:pt x="155419" y="151130"/>
                  </a:moveTo>
                  <a:lnTo>
                    <a:pt x="154927" y="151130"/>
                  </a:lnTo>
                  <a:lnTo>
                    <a:pt x="161461" y="157480"/>
                  </a:lnTo>
                  <a:lnTo>
                    <a:pt x="154927" y="163830"/>
                  </a:lnTo>
                  <a:lnTo>
                    <a:pt x="156508" y="163830"/>
                  </a:lnTo>
                  <a:lnTo>
                    <a:pt x="161953" y="157480"/>
                  </a:lnTo>
                  <a:lnTo>
                    <a:pt x="155419" y="151130"/>
                  </a:lnTo>
                  <a:close/>
                </a:path>
                <a:path w="366395" h="420370">
                  <a:moveTo>
                    <a:pt x="169492" y="151130"/>
                  </a:moveTo>
                  <a:lnTo>
                    <a:pt x="168989" y="151130"/>
                  </a:lnTo>
                  <a:lnTo>
                    <a:pt x="175533" y="157480"/>
                  </a:lnTo>
                  <a:lnTo>
                    <a:pt x="168989" y="163830"/>
                  </a:lnTo>
                  <a:lnTo>
                    <a:pt x="170581" y="163830"/>
                  </a:lnTo>
                  <a:lnTo>
                    <a:pt x="176026" y="157480"/>
                  </a:lnTo>
                  <a:lnTo>
                    <a:pt x="169492" y="151130"/>
                  </a:lnTo>
                  <a:close/>
                </a:path>
                <a:path w="366395" h="420370">
                  <a:moveTo>
                    <a:pt x="183565" y="151130"/>
                  </a:moveTo>
                  <a:lnTo>
                    <a:pt x="183062" y="151130"/>
                  </a:lnTo>
                  <a:lnTo>
                    <a:pt x="189606" y="157480"/>
                  </a:lnTo>
                  <a:lnTo>
                    <a:pt x="183062" y="163830"/>
                  </a:lnTo>
                  <a:lnTo>
                    <a:pt x="184654" y="163830"/>
                  </a:lnTo>
                  <a:lnTo>
                    <a:pt x="190098" y="157480"/>
                  </a:lnTo>
                  <a:lnTo>
                    <a:pt x="183565" y="151130"/>
                  </a:lnTo>
                  <a:close/>
                </a:path>
                <a:path w="366395" h="420370">
                  <a:moveTo>
                    <a:pt x="197637" y="151130"/>
                  </a:moveTo>
                  <a:lnTo>
                    <a:pt x="197135" y="151130"/>
                  </a:lnTo>
                  <a:lnTo>
                    <a:pt x="203679" y="157480"/>
                  </a:lnTo>
                  <a:lnTo>
                    <a:pt x="197135" y="163830"/>
                  </a:lnTo>
                  <a:lnTo>
                    <a:pt x="198726" y="163830"/>
                  </a:lnTo>
                  <a:lnTo>
                    <a:pt x="204171" y="157480"/>
                  </a:lnTo>
                  <a:lnTo>
                    <a:pt x="197637" y="151130"/>
                  </a:lnTo>
                  <a:close/>
                </a:path>
                <a:path w="366395" h="420370">
                  <a:moveTo>
                    <a:pt x="211710" y="151130"/>
                  </a:moveTo>
                  <a:lnTo>
                    <a:pt x="211208" y="151130"/>
                  </a:lnTo>
                  <a:lnTo>
                    <a:pt x="217752" y="157480"/>
                  </a:lnTo>
                  <a:lnTo>
                    <a:pt x="211208" y="163830"/>
                  </a:lnTo>
                  <a:lnTo>
                    <a:pt x="212799" y="163830"/>
                  </a:lnTo>
                  <a:lnTo>
                    <a:pt x="218244" y="157480"/>
                  </a:lnTo>
                  <a:lnTo>
                    <a:pt x="211710" y="151130"/>
                  </a:lnTo>
                  <a:close/>
                </a:path>
                <a:path w="366395" h="420370">
                  <a:moveTo>
                    <a:pt x="225783" y="151130"/>
                  </a:moveTo>
                  <a:lnTo>
                    <a:pt x="225281" y="151130"/>
                  </a:lnTo>
                  <a:lnTo>
                    <a:pt x="231814" y="157480"/>
                  </a:lnTo>
                  <a:lnTo>
                    <a:pt x="225281" y="163830"/>
                  </a:lnTo>
                  <a:lnTo>
                    <a:pt x="226872" y="163830"/>
                  </a:lnTo>
                  <a:lnTo>
                    <a:pt x="232317" y="157480"/>
                  </a:lnTo>
                  <a:lnTo>
                    <a:pt x="225783" y="151130"/>
                  </a:lnTo>
                  <a:close/>
                </a:path>
                <a:path w="366395" h="420370">
                  <a:moveTo>
                    <a:pt x="239856" y="151130"/>
                  </a:moveTo>
                  <a:lnTo>
                    <a:pt x="239353" y="151130"/>
                  </a:lnTo>
                  <a:lnTo>
                    <a:pt x="245887" y="157480"/>
                  </a:lnTo>
                  <a:lnTo>
                    <a:pt x="239353" y="163830"/>
                  </a:lnTo>
                  <a:lnTo>
                    <a:pt x="240945" y="163830"/>
                  </a:lnTo>
                  <a:lnTo>
                    <a:pt x="246390" y="157480"/>
                  </a:lnTo>
                  <a:lnTo>
                    <a:pt x="239856" y="151130"/>
                  </a:lnTo>
                  <a:close/>
                </a:path>
                <a:path w="366395" h="420370">
                  <a:moveTo>
                    <a:pt x="253929" y="151130"/>
                  </a:moveTo>
                  <a:lnTo>
                    <a:pt x="253426" y="151130"/>
                  </a:lnTo>
                  <a:lnTo>
                    <a:pt x="259960" y="157480"/>
                  </a:lnTo>
                  <a:lnTo>
                    <a:pt x="253468" y="163830"/>
                  </a:lnTo>
                  <a:lnTo>
                    <a:pt x="255018" y="163830"/>
                  </a:lnTo>
                  <a:lnTo>
                    <a:pt x="260463" y="157480"/>
                  </a:lnTo>
                  <a:lnTo>
                    <a:pt x="253929" y="151130"/>
                  </a:lnTo>
                  <a:close/>
                </a:path>
                <a:path w="366395" h="420370">
                  <a:moveTo>
                    <a:pt x="267991" y="151130"/>
                  </a:moveTo>
                  <a:lnTo>
                    <a:pt x="267499" y="151130"/>
                  </a:lnTo>
                  <a:lnTo>
                    <a:pt x="274033" y="157480"/>
                  </a:lnTo>
                  <a:lnTo>
                    <a:pt x="267499" y="163830"/>
                  </a:lnTo>
                  <a:lnTo>
                    <a:pt x="269082" y="163830"/>
                  </a:lnTo>
                  <a:lnTo>
                    <a:pt x="274536" y="157480"/>
                  </a:lnTo>
                  <a:lnTo>
                    <a:pt x="267991" y="151130"/>
                  </a:lnTo>
                  <a:close/>
                </a:path>
                <a:path w="366395" h="420370">
                  <a:moveTo>
                    <a:pt x="282064" y="151130"/>
                  </a:moveTo>
                  <a:lnTo>
                    <a:pt x="281572" y="151130"/>
                  </a:lnTo>
                  <a:lnTo>
                    <a:pt x="288106" y="157480"/>
                  </a:lnTo>
                  <a:lnTo>
                    <a:pt x="281572" y="163830"/>
                  </a:lnTo>
                  <a:lnTo>
                    <a:pt x="283155" y="163830"/>
                  </a:lnTo>
                  <a:lnTo>
                    <a:pt x="288609" y="157480"/>
                  </a:lnTo>
                  <a:lnTo>
                    <a:pt x="282064" y="151130"/>
                  </a:lnTo>
                  <a:close/>
                </a:path>
                <a:path w="366395" h="420370">
                  <a:moveTo>
                    <a:pt x="296137" y="151130"/>
                  </a:moveTo>
                  <a:lnTo>
                    <a:pt x="295645" y="151130"/>
                  </a:lnTo>
                  <a:lnTo>
                    <a:pt x="302179" y="157480"/>
                  </a:lnTo>
                  <a:lnTo>
                    <a:pt x="295645" y="163830"/>
                  </a:lnTo>
                  <a:lnTo>
                    <a:pt x="297228" y="163830"/>
                  </a:lnTo>
                  <a:lnTo>
                    <a:pt x="302681" y="157480"/>
                  </a:lnTo>
                  <a:lnTo>
                    <a:pt x="296137" y="151130"/>
                  </a:lnTo>
                  <a:close/>
                </a:path>
                <a:path w="366395" h="420370">
                  <a:moveTo>
                    <a:pt x="310210" y="151130"/>
                  </a:moveTo>
                  <a:lnTo>
                    <a:pt x="309718" y="151130"/>
                  </a:lnTo>
                  <a:lnTo>
                    <a:pt x="316252" y="157480"/>
                  </a:lnTo>
                  <a:lnTo>
                    <a:pt x="309718" y="163830"/>
                  </a:lnTo>
                  <a:lnTo>
                    <a:pt x="311301" y="163830"/>
                  </a:lnTo>
                  <a:lnTo>
                    <a:pt x="316754" y="157480"/>
                  </a:lnTo>
                  <a:lnTo>
                    <a:pt x="310210" y="151130"/>
                  </a:lnTo>
                  <a:close/>
                </a:path>
                <a:path w="366395" h="420370">
                  <a:moveTo>
                    <a:pt x="324283" y="151130"/>
                  </a:moveTo>
                  <a:lnTo>
                    <a:pt x="323791" y="151130"/>
                  </a:lnTo>
                  <a:lnTo>
                    <a:pt x="330325" y="157480"/>
                  </a:lnTo>
                  <a:lnTo>
                    <a:pt x="323791" y="163830"/>
                  </a:lnTo>
                  <a:lnTo>
                    <a:pt x="325374" y="163830"/>
                  </a:lnTo>
                  <a:lnTo>
                    <a:pt x="330827" y="157480"/>
                  </a:lnTo>
                  <a:lnTo>
                    <a:pt x="324283" y="151130"/>
                  </a:lnTo>
                  <a:close/>
                </a:path>
                <a:path w="366395" h="420370">
                  <a:moveTo>
                    <a:pt x="338356" y="151130"/>
                  </a:moveTo>
                  <a:lnTo>
                    <a:pt x="337864" y="151130"/>
                  </a:lnTo>
                  <a:lnTo>
                    <a:pt x="344397" y="157480"/>
                  </a:lnTo>
                  <a:lnTo>
                    <a:pt x="337864" y="163830"/>
                  </a:lnTo>
                  <a:lnTo>
                    <a:pt x="339445" y="163830"/>
                  </a:lnTo>
                  <a:lnTo>
                    <a:pt x="344890" y="157480"/>
                  </a:lnTo>
                  <a:lnTo>
                    <a:pt x="338356" y="151130"/>
                  </a:lnTo>
                  <a:close/>
                </a:path>
                <a:path w="366395" h="420370">
                  <a:moveTo>
                    <a:pt x="352429" y="151130"/>
                  </a:moveTo>
                  <a:lnTo>
                    <a:pt x="351926" y="151130"/>
                  </a:lnTo>
                  <a:lnTo>
                    <a:pt x="358470" y="157480"/>
                  </a:lnTo>
                  <a:lnTo>
                    <a:pt x="351926" y="163830"/>
                  </a:lnTo>
                  <a:lnTo>
                    <a:pt x="353518" y="163830"/>
                  </a:lnTo>
                  <a:lnTo>
                    <a:pt x="358962" y="157480"/>
                  </a:lnTo>
                  <a:lnTo>
                    <a:pt x="352429" y="151130"/>
                  </a:lnTo>
                  <a:close/>
                </a:path>
                <a:path w="366395" h="420370">
                  <a:moveTo>
                    <a:pt x="6198" y="156210"/>
                  </a:moveTo>
                  <a:lnTo>
                    <a:pt x="5999" y="157480"/>
                  </a:lnTo>
                  <a:lnTo>
                    <a:pt x="6669" y="157480"/>
                  </a:lnTo>
                  <a:lnTo>
                    <a:pt x="5612" y="158750"/>
                  </a:lnTo>
                  <a:lnTo>
                    <a:pt x="5340" y="160020"/>
                  </a:lnTo>
                  <a:lnTo>
                    <a:pt x="7162" y="157480"/>
                  </a:lnTo>
                  <a:lnTo>
                    <a:pt x="6198" y="156210"/>
                  </a:lnTo>
                  <a:close/>
                </a:path>
                <a:path w="366395" h="420370">
                  <a:moveTo>
                    <a:pt x="359936" y="156210"/>
                  </a:moveTo>
                  <a:lnTo>
                    <a:pt x="358962" y="157480"/>
                  </a:lnTo>
                  <a:lnTo>
                    <a:pt x="360784" y="160020"/>
                  </a:lnTo>
                  <a:lnTo>
                    <a:pt x="360523" y="158750"/>
                  </a:lnTo>
                  <a:lnTo>
                    <a:pt x="359465" y="157480"/>
                  </a:lnTo>
                  <a:lnTo>
                    <a:pt x="360125" y="157480"/>
                  </a:lnTo>
                  <a:lnTo>
                    <a:pt x="359936" y="156210"/>
                  </a:lnTo>
                  <a:close/>
                </a:path>
                <a:path w="366395" h="420370">
                  <a:moveTo>
                    <a:pt x="15790" y="137160"/>
                  </a:moveTo>
                  <a:lnTo>
                    <a:pt x="14198" y="137160"/>
                  </a:lnTo>
                  <a:lnTo>
                    <a:pt x="20742" y="143510"/>
                  </a:lnTo>
                  <a:lnTo>
                    <a:pt x="14198" y="149860"/>
                  </a:lnTo>
                  <a:lnTo>
                    <a:pt x="15790" y="149860"/>
                  </a:lnTo>
                  <a:lnTo>
                    <a:pt x="21234" y="143510"/>
                  </a:lnTo>
                  <a:lnTo>
                    <a:pt x="15790" y="137160"/>
                  </a:lnTo>
                  <a:close/>
                </a:path>
                <a:path w="366395" h="420370">
                  <a:moveTo>
                    <a:pt x="29862" y="137160"/>
                  </a:moveTo>
                  <a:lnTo>
                    <a:pt x="28271" y="137160"/>
                  </a:lnTo>
                  <a:lnTo>
                    <a:pt x="34815" y="143510"/>
                  </a:lnTo>
                  <a:lnTo>
                    <a:pt x="28271" y="149860"/>
                  </a:lnTo>
                  <a:lnTo>
                    <a:pt x="29862" y="149860"/>
                  </a:lnTo>
                  <a:lnTo>
                    <a:pt x="35307" y="143510"/>
                  </a:lnTo>
                  <a:lnTo>
                    <a:pt x="29862" y="137160"/>
                  </a:lnTo>
                  <a:close/>
                </a:path>
                <a:path w="366395" h="420370">
                  <a:moveTo>
                    <a:pt x="43935" y="137160"/>
                  </a:moveTo>
                  <a:lnTo>
                    <a:pt x="42344" y="137160"/>
                  </a:lnTo>
                  <a:lnTo>
                    <a:pt x="48878" y="143510"/>
                  </a:lnTo>
                  <a:lnTo>
                    <a:pt x="42344" y="149860"/>
                  </a:lnTo>
                  <a:lnTo>
                    <a:pt x="43935" y="149860"/>
                  </a:lnTo>
                  <a:lnTo>
                    <a:pt x="49380" y="143510"/>
                  </a:lnTo>
                  <a:lnTo>
                    <a:pt x="43935" y="137160"/>
                  </a:lnTo>
                  <a:close/>
                </a:path>
                <a:path w="366395" h="420370">
                  <a:moveTo>
                    <a:pt x="57999" y="137160"/>
                  </a:moveTo>
                  <a:lnTo>
                    <a:pt x="56417" y="137160"/>
                  </a:lnTo>
                  <a:lnTo>
                    <a:pt x="62950" y="143510"/>
                  </a:lnTo>
                  <a:lnTo>
                    <a:pt x="56417" y="149860"/>
                  </a:lnTo>
                  <a:lnTo>
                    <a:pt x="57999" y="149860"/>
                  </a:lnTo>
                  <a:lnTo>
                    <a:pt x="63453" y="143510"/>
                  </a:lnTo>
                  <a:lnTo>
                    <a:pt x="57999" y="137160"/>
                  </a:lnTo>
                  <a:close/>
                </a:path>
                <a:path w="366395" h="420370">
                  <a:moveTo>
                    <a:pt x="72072" y="137160"/>
                  </a:moveTo>
                  <a:lnTo>
                    <a:pt x="70490" y="137160"/>
                  </a:lnTo>
                  <a:lnTo>
                    <a:pt x="77023" y="143510"/>
                  </a:lnTo>
                  <a:lnTo>
                    <a:pt x="70490" y="149860"/>
                  </a:lnTo>
                  <a:lnTo>
                    <a:pt x="72081" y="149860"/>
                  </a:lnTo>
                  <a:lnTo>
                    <a:pt x="77526" y="143510"/>
                  </a:lnTo>
                  <a:lnTo>
                    <a:pt x="72072" y="137160"/>
                  </a:lnTo>
                  <a:close/>
                </a:path>
                <a:path w="366395" h="420370">
                  <a:moveTo>
                    <a:pt x="86154" y="137160"/>
                  </a:moveTo>
                  <a:lnTo>
                    <a:pt x="84562" y="137160"/>
                  </a:lnTo>
                  <a:lnTo>
                    <a:pt x="91096" y="143510"/>
                  </a:lnTo>
                  <a:lnTo>
                    <a:pt x="84562" y="149860"/>
                  </a:lnTo>
                  <a:lnTo>
                    <a:pt x="86145" y="149860"/>
                  </a:lnTo>
                  <a:lnTo>
                    <a:pt x="91599" y="143510"/>
                  </a:lnTo>
                  <a:lnTo>
                    <a:pt x="86154" y="137160"/>
                  </a:lnTo>
                  <a:close/>
                </a:path>
                <a:path w="366395" h="420370">
                  <a:moveTo>
                    <a:pt x="100218" y="137160"/>
                  </a:moveTo>
                  <a:lnTo>
                    <a:pt x="98635" y="137160"/>
                  </a:lnTo>
                  <a:lnTo>
                    <a:pt x="105169" y="143510"/>
                  </a:lnTo>
                  <a:lnTo>
                    <a:pt x="98635" y="149860"/>
                  </a:lnTo>
                  <a:lnTo>
                    <a:pt x="100218" y="149860"/>
                  </a:lnTo>
                  <a:lnTo>
                    <a:pt x="105672" y="143510"/>
                  </a:lnTo>
                  <a:lnTo>
                    <a:pt x="100218" y="137160"/>
                  </a:lnTo>
                  <a:close/>
                </a:path>
                <a:path w="366395" h="420370">
                  <a:moveTo>
                    <a:pt x="114291" y="137160"/>
                  </a:moveTo>
                  <a:lnTo>
                    <a:pt x="112708" y="137160"/>
                  </a:lnTo>
                  <a:lnTo>
                    <a:pt x="119242" y="143510"/>
                  </a:lnTo>
                  <a:lnTo>
                    <a:pt x="112708" y="149860"/>
                  </a:lnTo>
                  <a:lnTo>
                    <a:pt x="114291" y="149860"/>
                  </a:lnTo>
                  <a:lnTo>
                    <a:pt x="119745" y="143510"/>
                  </a:lnTo>
                  <a:lnTo>
                    <a:pt x="114291" y="137160"/>
                  </a:lnTo>
                  <a:close/>
                </a:path>
                <a:path w="366395" h="420370">
                  <a:moveTo>
                    <a:pt x="128364" y="137160"/>
                  </a:moveTo>
                  <a:lnTo>
                    <a:pt x="126781" y="137160"/>
                  </a:lnTo>
                  <a:lnTo>
                    <a:pt x="133315" y="143510"/>
                  </a:lnTo>
                  <a:lnTo>
                    <a:pt x="126781" y="149860"/>
                  </a:lnTo>
                  <a:lnTo>
                    <a:pt x="128364" y="149860"/>
                  </a:lnTo>
                  <a:lnTo>
                    <a:pt x="133817" y="143510"/>
                  </a:lnTo>
                  <a:lnTo>
                    <a:pt x="128364" y="137160"/>
                  </a:lnTo>
                  <a:close/>
                </a:path>
                <a:path w="366395" h="420370">
                  <a:moveTo>
                    <a:pt x="142437" y="137160"/>
                  </a:moveTo>
                  <a:lnTo>
                    <a:pt x="140854" y="137160"/>
                  </a:lnTo>
                  <a:lnTo>
                    <a:pt x="147388" y="143510"/>
                  </a:lnTo>
                  <a:lnTo>
                    <a:pt x="140854" y="149860"/>
                  </a:lnTo>
                  <a:lnTo>
                    <a:pt x="142437" y="149860"/>
                  </a:lnTo>
                  <a:lnTo>
                    <a:pt x="147890" y="143510"/>
                  </a:lnTo>
                  <a:lnTo>
                    <a:pt x="142437" y="137160"/>
                  </a:lnTo>
                  <a:close/>
                </a:path>
                <a:path w="366395" h="420370">
                  <a:moveTo>
                    <a:pt x="156508" y="137160"/>
                  </a:moveTo>
                  <a:lnTo>
                    <a:pt x="154927" y="137160"/>
                  </a:lnTo>
                  <a:lnTo>
                    <a:pt x="161461" y="143510"/>
                  </a:lnTo>
                  <a:lnTo>
                    <a:pt x="154927" y="149860"/>
                  </a:lnTo>
                  <a:lnTo>
                    <a:pt x="156508" y="149860"/>
                  </a:lnTo>
                  <a:lnTo>
                    <a:pt x="161953" y="143510"/>
                  </a:lnTo>
                  <a:lnTo>
                    <a:pt x="156508" y="137160"/>
                  </a:lnTo>
                  <a:close/>
                </a:path>
                <a:path w="366395" h="420370">
                  <a:moveTo>
                    <a:pt x="170581" y="137160"/>
                  </a:moveTo>
                  <a:lnTo>
                    <a:pt x="168989" y="137160"/>
                  </a:lnTo>
                  <a:lnTo>
                    <a:pt x="175533" y="143510"/>
                  </a:lnTo>
                  <a:lnTo>
                    <a:pt x="168989" y="149860"/>
                  </a:lnTo>
                  <a:lnTo>
                    <a:pt x="170581" y="149860"/>
                  </a:lnTo>
                  <a:lnTo>
                    <a:pt x="176026" y="143510"/>
                  </a:lnTo>
                  <a:lnTo>
                    <a:pt x="170581" y="137160"/>
                  </a:lnTo>
                  <a:close/>
                </a:path>
                <a:path w="366395" h="420370">
                  <a:moveTo>
                    <a:pt x="184654" y="137160"/>
                  </a:moveTo>
                  <a:lnTo>
                    <a:pt x="183062" y="137160"/>
                  </a:lnTo>
                  <a:lnTo>
                    <a:pt x="189606" y="143510"/>
                  </a:lnTo>
                  <a:lnTo>
                    <a:pt x="183062" y="149860"/>
                  </a:lnTo>
                  <a:lnTo>
                    <a:pt x="184654" y="149860"/>
                  </a:lnTo>
                  <a:lnTo>
                    <a:pt x="190098" y="143510"/>
                  </a:lnTo>
                  <a:lnTo>
                    <a:pt x="184654" y="137160"/>
                  </a:lnTo>
                  <a:close/>
                </a:path>
                <a:path w="366395" h="420370">
                  <a:moveTo>
                    <a:pt x="198726" y="137160"/>
                  </a:moveTo>
                  <a:lnTo>
                    <a:pt x="197135" y="137160"/>
                  </a:lnTo>
                  <a:lnTo>
                    <a:pt x="203679" y="143510"/>
                  </a:lnTo>
                  <a:lnTo>
                    <a:pt x="197135" y="149860"/>
                  </a:lnTo>
                  <a:lnTo>
                    <a:pt x="198726" y="149860"/>
                  </a:lnTo>
                  <a:lnTo>
                    <a:pt x="204171" y="143510"/>
                  </a:lnTo>
                  <a:lnTo>
                    <a:pt x="198726" y="137160"/>
                  </a:lnTo>
                  <a:close/>
                </a:path>
                <a:path w="366395" h="420370">
                  <a:moveTo>
                    <a:pt x="212799" y="137160"/>
                  </a:moveTo>
                  <a:lnTo>
                    <a:pt x="211208" y="137160"/>
                  </a:lnTo>
                  <a:lnTo>
                    <a:pt x="217752" y="143510"/>
                  </a:lnTo>
                  <a:lnTo>
                    <a:pt x="211208" y="149860"/>
                  </a:lnTo>
                  <a:lnTo>
                    <a:pt x="212799" y="149860"/>
                  </a:lnTo>
                  <a:lnTo>
                    <a:pt x="218244" y="143510"/>
                  </a:lnTo>
                  <a:lnTo>
                    <a:pt x="212799" y="137160"/>
                  </a:lnTo>
                  <a:close/>
                </a:path>
                <a:path w="366395" h="420370">
                  <a:moveTo>
                    <a:pt x="226872" y="137160"/>
                  </a:moveTo>
                  <a:lnTo>
                    <a:pt x="225281" y="137160"/>
                  </a:lnTo>
                  <a:lnTo>
                    <a:pt x="231814" y="143510"/>
                  </a:lnTo>
                  <a:lnTo>
                    <a:pt x="225281" y="149860"/>
                  </a:lnTo>
                  <a:lnTo>
                    <a:pt x="226872" y="149860"/>
                  </a:lnTo>
                  <a:lnTo>
                    <a:pt x="232317" y="143510"/>
                  </a:lnTo>
                  <a:lnTo>
                    <a:pt x="226872" y="137160"/>
                  </a:lnTo>
                  <a:close/>
                </a:path>
                <a:path w="366395" h="420370">
                  <a:moveTo>
                    <a:pt x="240945" y="137160"/>
                  </a:moveTo>
                  <a:lnTo>
                    <a:pt x="239353" y="137160"/>
                  </a:lnTo>
                  <a:lnTo>
                    <a:pt x="245887" y="143510"/>
                  </a:lnTo>
                  <a:lnTo>
                    <a:pt x="239353" y="149860"/>
                  </a:lnTo>
                  <a:lnTo>
                    <a:pt x="240945" y="149860"/>
                  </a:lnTo>
                  <a:lnTo>
                    <a:pt x="246390" y="143510"/>
                  </a:lnTo>
                  <a:lnTo>
                    <a:pt x="240945" y="137160"/>
                  </a:lnTo>
                  <a:close/>
                </a:path>
                <a:path w="366395" h="420370">
                  <a:moveTo>
                    <a:pt x="255018" y="137160"/>
                  </a:moveTo>
                  <a:lnTo>
                    <a:pt x="253426" y="137160"/>
                  </a:lnTo>
                  <a:lnTo>
                    <a:pt x="259960" y="143510"/>
                  </a:lnTo>
                  <a:lnTo>
                    <a:pt x="253458" y="149860"/>
                  </a:lnTo>
                  <a:lnTo>
                    <a:pt x="255018" y="149860"/>
                  </a:lnTo>
                  <a:lnTo>
                    <a:pt x="260463" y="143510"/>
                  </a:lnTo>
                  <a:lnTo>
                    <a:pt x="255018" y="137160"/>
                  </a:lnTo>
                  <a:close/>
                </a:path>
                <a:path w="366395" h="420370">
                  <a:moveTo>
                    <a:pt x="269082" y="137160"/>
                  </a:moveTo>
                  <a:lnTo>
                    <a:pt x="267499" y="137160"/>
                  </a:lnTo>
                  <a:lnTo>
                    <a:pt x="274033" y="143510"/>
                  </a:lnTo>
                  <a:lnTo>
                    <a:pt x="267499" y="149860"/>
                  </a:lnTo>
                  <a:lnTo>
                    <a:pt x="269082" y="149860"/>
                  </a:lnTo>
                  <a:lnTo>
                    <a:pt x="274536" y="143510"/>
                  </a:lnTo>
                  <a:lnTo>
                    <a:pt x="269082" y="137160"/>
                  </a:lnTo>
                  <a:close/>
                </a:path>
                <a:path w="366395" h="420370">
                  <a:moveTo>
                    <a:pt x="283155" y="137160"/>
                  </a:moveTo>
                  <a:lnTo>
                    <a:pt x="281572" y="137160"/>
                  </a:lnTo>
                  <a:lnTo>
                    <a:pt x="288106" y="143510"/>
                  </a:lnTo>
                  <a:lnTo>
                    <a:pt x="281572" y="149860"/>
                  </a:lnTo>
                  <a:lnTo>
                    <a:pt x="283155" y="149860"/>
                  </a:lnTo>
                  <a:lnTo>
                    <a:pt x="288609" y="143510"/>
                  </a:lnTo>
                  <a:lnTo>
                    <a:pt x="283155" y="137160"/>
                  </a:lnTo>
                  <a:close/>
                </a:path>
                <a:path w="366395" h="420370">
                  <a:moveTo>
                    <a:pt x="297228" y="137160"/>
                  </a:moveTo>
                  <a:lnTo>
                    <a:pt x="295645" y="137160"/>
                  </a:lnTo>
                  <a:lnTo>
                    <a:pt x="302179" y="143510"/>
                  </a:lnTo>
                  <a:lnTo>
                    <a:pt x="295645" y="149860"/>
                  </a:lnTo>
                  <a:lnTo>
                    <a:pt x="297228" y="149860"/>
                  </a:lnTo>
                  <a:lnTo>
                    <a:pt x="302681" y="143510"/>
                  </a:lnTo>
                  <a:lnTo>
                    <a:pt x="297228" y="137160"/>
                  </a:lnTo>
                  <a:close/>
                </a:path>
                <a:path w="366395" h="420370">
                  <a:moveTo>
                    <a:pt x="311301" y="137160"/>
                  </a:moveTo>
                  <a:lnTo>
                    <a:pt x="309718" y="137160"/>
                  </a:lnTo>
                  <a:lnTo>
                    <a:pt x="316252" y="143510"/>
                  </a:lnTo>
                  <a:lnTo>
                    <a:pt x="309718" y="149860"/>
                  </a:lnTo>
                  <a:lnTo>
                    <a:pt x="311301" y="149860"/>
                  </a:lnTo>
                  <a:lnTo>
                    <a:pt x="316754" y="143510"/>
                  </a:lnTo>
                  <a:lnTo>
                    <a:pt x="311301" y="137160"/>
                  </a:lnTo>
                  <a:close/>
                </a:path>
                <a:path w="366395" h="420370">
                  <a:moveTo>
                    <a:pt x="325374" y="137160"/>
                  </a:moveTo>
                  <a:lnTo>
                    <a:pt x="323791" y="137160"/>
                  </a:lnTo>
                  <a:lnTo>
                    <a:pt x="330325" y="143510"/>
                  </a:lnTo>
                  <a:lnTo>
                    <a:pt x="323791" y="149860"/>
                  </a:lnTo>
                  <a:lnTo>
                    <a:pt x="325374" y="149860"/>
                  </a:lnTo>
                  <a:lnTo>
                    <a:pt x="330827" y="143510"/>
                  </a:lnTo>
                  <a:lnTo>
                    <a:pt x="325374" y="137160"/>
                  </a:lnTo>
                  <a:close/>
                </a:path>
                <a:path w="366395" h="420370">
                  <a:moveTo>
                    <a:pt x="339446" y="137160"/>
                  </a:moveTo>
                  <a:lnTo>
                    <a:pt x="337864" y="137160"/>
                  </a:lnTo>
                  <a:lnTo>
                    <a:pt x="344397" y="143510"/>
                  </a:lnTo>
                  <a:lnTo>
                    <a:pt x="337864" y="149860"/>
                  </a:lnTo>
                  <a:lnTo>
                    <a:pt x="339446" y="149860"/>
                  </a:lnTo>
                  <a:lnTo>
                    <a:pt x="344900" y="143510"/>
                  </a:lnTo>
                  <a:lnTo>
                    <a:pt x="339446" y="137160"/>
                  </a:lnTo>
                  <a:close/>
                </a:path>
                <a:path w="366395" h="420370">
                  <a:moveTo>
                    <a:pt x="357036" y="144780"/>
                  </a:moveTo>
                  <a:lnTo>
                    <a:pt x="351926" y="149860"/>
                  </a:lnTo>
                  <a:lnTo>
                    <a:pt x="353635" y="149860"/>
                  </a:lnTo>
                  <a:lnTo>
                    <a:pt x="357256" y="146050"/>
                  </a:lnTo>
                  <a:lnTo>
                    <a:pt x="357036" y="144780"/>
                  </a:lnTo>
                  <a:close/>
                </a:path>
                <a:path w="366395" h="420370">
                  <a:moveTo>
                    <a:pt x="12439" y="134620"/>
                  </a:moveTo>
                  <a:lnTo>
                    <a:pt x="12188" y="134620"/>
                  </a:lnTo>
                  <a:lnTo>
                    <a:pt x="13706" y="135890"/>
                  </a:lnTo>
                  <a:lnTo>
                    <a:pt x="10732" y="139700"/>
                  </a:lnTo>
                  <a:lnTo>
                    <a:pt x="10292" y="140970"/>
                  </a:lnTo>
                  <a:lnTo>
                    <a:pt x="14198" y="137160"/>
                  </a:lnTo>
                  <a:lnTo>
                    <a:pt x="15790" y="137160"/>
                  </a:lnTo>
                  <a:lnTo>
                    <a:pt x="14701" y="135890"/>
                  </a:lnTo>
                  <a:lnTo>
                    <a:pt x="14198" y="135890"/>
                  </a:lnTo>
                  <a:lnTo>
                    <a:pt x="12439" y="134620"/>
                  </a:lnTo>
                  <a:close/>
                </a:path>
                <a:path w="366395" h="420370">
                  <a:moveTo>
                    <a:pt x="353416" y="137160"/>
                  </a:moveTo>
                  <a:lnTo>
                    <a:pt x="351936" y="137160"/>
                  </a:lnTo>
                  <a:lnTo>
                    <a:pt x="355832" y="140970"/>
                  </a:lnTo>
                  <a:lnTo>
                    <a:pt x="355392" y="139700"/>
                  </a:lnTo>
                  <a:lnTo>
                    <a:pt x="353416" y="137160"/>
                  </a:lnTo>
                  <a:close/>
                </a:path>
                <a:path w="366395" h="420370">
                  <a:moveTo>
                    <a:pt x="16208" y="124460"/>
                  </a:moveTo>
                  <a:lnTo>
                    <a:pt x="15936" y="124460"/>
                  </a:lnTo>
                  <a:lnTo>
                    <a:pt x="20742" y="129540"/>
                  </a:lnTo>
                  <a:lnTo>
                    <a:pt x="14198" y="135890"/>
                  </a:lnTo>
                  <a:lnTo>
                    <a:pt x="14701" y="135890"/>
                  </a:lnTo>
                  <a:lnTo>
                    <a:pt x="21234" y="129540"/>
                  </a:lnTo>
                  <a:lnTo>
                    <a:pt x="16208" y="124460"/>
                  </a:lnTo>
                  <a:close/>
                </a:path>
                <a:path w="366395" h="420370">
                  <a:moveTo>
                    <a:pt x="29862" y="123190"/>
                  </a:moveTo>
                  <a:lnTo>
                    <a:pt x="28271" y="123190"/>
                  </a:lnTo>
                  <a:lnTo>
                    <a:pt x="34815" y="129540"/>
                  </a:lnTo>
                  <a:lnTo>
                    <a:pt x="28271" y="135890"/>
                  </a:lnTo>
                  <a:lnTo>
                    <a:pt x="28773" y="135890"/>
                  </a:lnTo>
                  <a:lnTo>
                    <a:pt x="35307" y="129540"/>
                  </a:lnTo>
                  <a:lnTo>
                    <a:pt x="29862" y="123190"/>
                  </a:lnTo>
                  <a:close/>
                </a:path>
                <a:path w="366395" h="420370">
                  <a:moveTo>
                    <a:pt x="43935" y="123190"/>
                  </a:moveTo>
                  <a:lnTo>
                    <a:pt x="42344" y="123190"/>
                  </a:lnTo>
                  <a:lnTo>
                    <a:pt x="48878" y="129540"/>
                  </a:lnTo>
                  <a:lnTo>
                    <a:pt x="42344" y="135890"/>
                  </a:lnTo>
                  <a:lnTo>
                    <a:pt x="42846" y="135890"/>
                  </a:lnTo>
                  <a:lnTo>
                    <a:pt x="49380" y="129540"/>
                  </a:lnTo>
                  <a:lnTo>
                    <a:pt x="43935" y="123190"/>
                  </a:lnTo>
                  <a:close/>
                </a:path>
                <a:path w="366395" h="420370">
                  <a:moveTo>
                    <a:pt x="58008" y="123190"/>
                  </a:moveTo>
                  <a:lnTo>
                    <a:pt x="56417" y="123190"/>
                  </a:lnTo>
                  <a:lnTo>
                    <a:pt x="62950" y="129540"/>
                  </a:lnTo>
                  <a:lnTo>
                    <a:pt x="56417" y="135890"/>
                  </a:lnTo>
                  <a:lnTo>
                    <a:pt x="56909" y="135890"/>
                  </a:lnTo>
                  <a:lnTo>
                    <a:pt x="63453" y="129540"/>
                  </a:lnTo>
                  <a:lnTo>
                    <a:pt x="58008" y="123190"/>
                  </a:lnTo>
                  <a:close/>
                </a:path>
                <a:path w="366395" h="420370">
                  <a:moveTo>
                    <a:pt x="72072" y="123190"/>
                  </a:moveTo>
                  <a:lnTo>
                    <a:pt x="70490" y="123190"/>
                  </a:lnTo>
                  <a:lnTo>
                    <a:pt x="77023" y="129540"/>
                  </a:lnTo>
                  <a:lnTo>
                    <a:pt x="70490" y="135890"/>
                  </a:lnTo>
                  <a:lnTo>
                    <a:pt x="70982" y="135890"/>
                  </a:lnTo>
                  <a:lnTo>
                    <a:pt x="77526" y="129540"/>
                  </a:lnTo>
                  <a:lnTo>
                    <a:pt x="72072" y="123190"/>
                  </a:lnTo>
                  <a:close/>
                </a:path>
                <a:path w="366395" h="420370">
                  <a:moveTo>
                    <a:pt x="86145" y="123190"/>
                  </a:moveTo>
                  <a:lnTo>
                    <a:pt x="84646" y="123190"/>
                  </a:lnTo>
                  <a:lnTo>
                    <a:pt x="91096" y="129540"/>
                  </a:lnTo>
                  <a:lnTo>
                    <a:pt x="84562" y="135890"/>
                  </a:lnTo>
                  <a:lnTo>
                    <a:pt x="85065" y="135890"/>
                  </a:lnTo>
                  <a:lnTo>
                    <a:pt x="91599" y="129540"/>
                  </a:lnTo>
                  <a:lnTo>
                    <a:pt x="86145" y="123190"/>
                  </a:lnTo>
                  <a:close/>
                </a:path>
                <a:path w="366395" h="420370">
                  <a:moveTo>
                    <a:pt x="100218" y="123190"/>
                  </a:moveTo>
                  <a:lnTo>
                    <a:pt x="98635" y="123190"/>
                  </a:lnTo>
                  <a:lnTo>
                    <a:pt x="105169" y="129540"/>
                  </a:lnTo>
                  <a:lnTo>
                    <a:pt x="98635" y="135890"/>
                  </a:lnTo>
                  <a:lnTo>
                    <a:pt x="99127" y="135890"/>
                  </a:lnTo>
                  <a:lnTo>
                    <a:pt x="105672" y="129540"/>
                  </a:lnTo>
                  <a:lnTo>
                    <a:pt x="100218" y="123190"/>
                  </a:lnTo>
                  <a:close/>
                </a:path>
                <a:path w="366395" h="420370">
                  <a:moveTo>
                    <a:pt x="114291" y="123190"/>
                  </a:moveTo>
                  <a:lnTo>
                    <a:pt x="112708" y="123190"/>
                  </a:lnTo>
                  <a:lnTo>
                    <a:pt x="119242" y="129540"/>
                  </a:lnTo>
                  <a:lnTo>
                    <a:pt x="112708" y="135890"/>
                  </a:lnTo>
                  <a:lnTo>
                    <a:pt x="113200" y="135890"/>
                  </a:lnTo>
                  <a:lnTo>
                    <a:pt x="119745" y="129540"/>
                  </a:lnTo>
                  <a:lnTo>
                    <a:pt x="114291" y="123190"/>
                  </a:lnTo>
                  <a:close/>
                </a:path>
                <a:path w="366395" h="420370">
                  <a:moveTo>
                    <a:pt x="128364" y="123190"/>
                  </a:moveTo>
                  <a:lnTo>
                    <a:pt x="126781" y="123190"/>
                  </a:lnTo>
                  <a:lnTo>
                    <a:pt x="133315" y="129540"/>
                  </a:lnTo>
                  <a:lnTo>
                    <a:pt x="126781" y="135890"/>
                  </a:lnTo>
                  <a:lnTo>
                    <a:pt x="127273" y="135890"/>
                  </a:lnTo>
                  <a:lnTo>
                    <a:pt x="133817" y="129540"/>
                  </a:lnTo>
                  <a:lnTo>
                    <a:pt x="128364" y="123190"/>
                  </a:lnTo>
                  <a:close/>
                </a:path>
                <a:path w="366395" h="420370">
                  <a:moveTo>
                    <a:pt x="142437" y="123190"/>
                  </a:moveTo>
                  <a:lnTo>
                    <a:pt x="140854" y="123190"/>
                  </a:lnTo>
                  <a:lnTo>
                    <a:pt x="147388" y="129540"/>
                  </a:lnTo>
                  <a:lnTo>
                    <a:pt x="140854" y="135890"/>
                  </a:lnTo>
                  <a:lnTo>
                    <a:pt x="141346" y="135890"/>
                  </a:lnTo>
                  <a:lnTo>
                    <a:pt x="147890" y="129540"/>
                  </a:lnTo>
                  <a:lnTo>
                    <a:pt x="142437" y="123190"/>
                  </a:lnTo>
                  <a:close/>
                </a:path>
                <a:path w="366395" h="420370">
                  <a:moveTo>
                    <a:pt x="156508" y="123190"/>
                  </a:moveTo>
                  <a:lnTo>
                    <a:pt x="154927" y="123190"/>
                  </a:lnTo>
                  <a:lnTo>
                    <a:pt x="161461" y="129540"/>
                  </a:lnTo>
                  <a:lnTo>
                    <a:pt x="154927" y="135890"/>
                  </a:lnTo>
                  <a:lnTo>
                    <a:pt x="155419" y="135890"/>
                  </a:lnTo>
                  <a:lnTo>
                    <a:pt x="161963" y="129540"/>
                  </a:lnTo>
                  <a:lnTo>
                    <a:pt x="156508" y="123190"/>
                  </a:lnTo>
                  <a:close/>
                </a:path>
                <a:path w="366395" h="420370">
                  <a:moveTo>
                    <a:pt x="170581" y="123190"/>
                  </a:moveTo>
                  <a:lnTo>
                    <a:pt x="169000" y="123190"/>
                  </a:lnTo>
                  <a:lnTo>
                    <a:pt x="175533" y="129540"/>
                  </a:lnTo>
                  <a:lnTo>
                    <a:pt x="168989" y="135890"/>
                  </a:lnTo>
                  <a:lnTo>
                    <a:pt x="169492" y="135890"/>
                  </a:lnTo>
                  <a:lnTo>
                    <a:pt x="176026" y="129540"/>
                  </a:lnTo>
                  <a:lnTo>
                    <a:pt x="170581" y="123190"/>
                  </a:lnTo>
                  <a:close/>
                </a:path>
                <a:path w="366395" h="420370">
                  <a:moveTo>
                    <a:pt x="184654" y="123190"/>
                  </a:moveTo>
                  <a:lnTo>
                    <a:pt x="183062" y="123190"/>
                  </a:lnTo>
                  <a:lnTo>
                    <a:pt x="189606" y="129540"/>
                  </a:lnTo>
                  <a:lnTo>
                    <a:pt x="183062" y="135890"/>
                  </a:lnTo>
                  <a:lnTo>
                    <a:pt x="183565" y="135890"/>
                  </a:lnTo>
                  <a:lnTo>
                    <a:pt x="190098" y="129540"/>
                  </a:lnTo>
                  <a:lnTo>
                    <a:pt x="184654" y="123190"/>
                  </a:lnTo>
                  <a:close/>
                </a:path>
                <a:path w="366395" h="420370">
                  <a:moveTo>
                    <a:pt x="198726" y="123190"/>
                  </a:moveTo>
                  <a:lnTo>
                    <a:pt x="197135" y="123190"/>
                  </a:lnTo>
                  <a:lnTo>
                    <a:pt x="203679" y="129540"/>
                  </a:lnTo>
                  <a:lnTo>
                    <a:pt x="197135" y="135890"/>
                  </a:lnTo>
                  <a:lnTo>
                    <a:pt x="197637" y="135890"/>
                  </a:lnTo>
                  <a:lnTo>
                    <a:pt x="204171" y="129540"/>
                  </a:lnTo>
                  <a:lnTo>
                    <a:pt x="198726" y="123190"/>
                  </a:lnTo>
                  <a:close/>
                </a:path>
                <a:path w="366395" h="420370">
                  <a:moveTo>
                    <a:pt x="212799" y="123190"/>
                  </a:moveTo>
                  <a:lnTo>
                    <a:pt x="211208" y="123190"/>
                  </a:lnTo>
                  <a:lnTo>
                    <a:pt x="217752" y="129540"/>
                  </a:lnTo>
                  <a:lnTo>
                    <a:pt x="211208" y="135890"/>
                  </a:lnTo>
                  <a:lnTo>
                    <a:pt x="211710" y="135890"/>
                  </a:lnTo>
                  <a:lnTo>
                    <a:pt x="218244" y="129540"/>
                  </a:lnTo>
                  <a:lnTo>
                    <a:pt x="212799" y="123190"/>
                  </a:lnTo>
                  <a:close/>
                </a:path>
                <a:path w="366395" h="420370">
                  <a:moveTo>
                    <a:pt x="226872" y="123190"/>
                  </a:moveTo>
                  <a:lnTo>
                    <a:pt x="225281" y="123190"/>
                  </a:lnTo>
                  <a:lnTo>
                    <a:pt x="231825" y="129540"/>
                  </a:lnTo>
                  <a:lnTo>
                    <a:pt x="225281" y="135890"/>
                  </a:lnTo>
                  <a:lnTo>
                    <a:pt x="225783" y="135890"/>
                  </a:lnTo>
                  <a:lnTo>
                    <a:pt x="232317" y="129540"/>
                  </a:lnTo>
                  <a:lnTo>
                    <a:pt x="226872" y="123190"/>
                  </a:lnTo>
                  <a:close/>
                </a:path>
                <a:path w="366395" h="420370">
                  <a:moveTo>
                    <a:pt x="240945" y="123190"/>
                  </a:moveTo>
                  <a:lnTo>
                    <a:pt x="239353" y="123190"/>
                  </a:lnTo>
                  <a:lnTo>
                    <a:pt x="245887" y="129540"/>
                  </a:lnTo>
                  <a:lnTo>
                    <a:pt x="239353" y="135890"/>
                  </a:lnTo>
                  <a:lnTo>
                    <a:pt x="239856" y="135890"/>
                  </a:lnTo>
                  <a:lnTo>
                    <a:pt x="246390" y="129540"/>
                  </a:lnTo>
                  <a:lnTo>
                    <a:pt x="240945" y="123190"/>
                  </a:lnTo>
                  <a:close/>
                </a:path>
                <a:path w="366395" h="420370">
                  <a:moveTo>
                    <a:pt x="255018" y="123190"/>
                  </a:moveTo>
                  <a:lnTo>
                    <a:pt x="253426" y="123190"/>
                  </a:lnTo>
                  <a:lnTo>
                    <a:pt x="259960" y="129540"/>
                  </a:lnTo>
                  <a:lnTo>
                    <a:pt x="253458" y="135890"/>
                  </a:lnTo>
                  <a:lnTo>
                    <a:pt x="253929" y="135890"/>
                  </a:lnTo>
                  <a:lnTo>
                    <a:pt x="260463" y="129540"/>
                  </a:lnTo>
                  <a:lnTo>
                    <a:pt x="255018" y="123190"/>
                  </a:lnTo>
                  <a:close/>
                </a:path>
                <a:path w="366395" h="420370">
                  <a:moveTo>
                    <a:pt x="269091" y="123190"/>
                  </a:moveTo>
                  <a:lnTo>
                    <a:pt x="267499" y="123190"/>
                  </a:lnTo>
                  <a:lnTo>
                    <a:pt x="274033" y="129540"/>
                  </a:lnTo>
                  <a:lnTo>
                    <a:pt x="267499" y="135890"/>
                  </a:lnTo>
                  <a:lnTo>
                    <a:pt x="267991" y="135890"/>
                  </a:lnTo>
                  <a:lnTo>
                    <a:pt x="274536" y="129540"/>
                  </a:lnTo>
                  <a:lnTo>
                    <a:pt x="269091" y="123190"/>
                  </a:lnTo>
                  <a:close/>
                </a:path>
                <a:path w="366395" h="420370">
                  <a:moveTo>
                    <a:pt x="283164" y="123190"/>
                  </a:moveTo>
                  <a:lnTo>
                    <a:pt x="281572" y="123190"/>
                  </a:lnTo>
                  <a:lnTo>
                    <a:pt x="288106" y="129540"/>
                  </a:lnTo>
                  <a:lnTo>
                    <a:pt x="281572" y="135890"/>
                  </a:lnTo>
                  <a:lnTo>
                    <a:pt x="282064" y="135890"/>
                  </a:lnTo>
                  <a:lnTo>
                    <a:pt x="288609" y="129540"/>
                  </a:lnTo>
                  <a:lnTo>
                    <a:pt x="283164" y="123190"/>
                  </a:lnTo>
                  <a:close/>
                </a:path>
                <a:path w="366395" h="420370">
                  <a:moveTo>
                    <a:pt x="297228" y="123190"/>
                  </a:moveTo>
                  <a:lnTo>
                    <a:pt x="295645" y="123190"/>
                  </a:lnTo>
                  <a:lnTo>
                    <a:pt x="302179" y="129540"/>
                  </a:lnTo>
                  <a:lnTo>
                    <a:pt x="295645" y="135890"/>
                  </a:lnTo>
                  <a:lnTo>
                    <a:pt x="296137" y="135890"/>
                  </a:lnTo>
                  <a:lnTo>
                    <a:pt x="302681" y="129540"/>
                  </a:lnTo>
                  <a:lnTo>
                    <a:pt x="297228" y="123190"/>
                  </a:lnTo>
                  <a:close/>
                </a:path>
                <a:path w="366395" h="420370">
                  <a:moveTo>
                    <a:pt x="311301" y="123190"/>
                  </a:moveTo>
                  <a:lnTo>
                    <a:pt x="309718" y="123190"/>
                  </a:lnTo>
                  <a:lnTo>
                    <a:pt x="316252" y="129540"/>
                  </a:lnTo>
                  <a:lnTo>
                    <a:pt x="309718" y="135890"/>
                  </a:lnTo>
                  <a:lnTo>
                    <a:pt x="310210" y="135890"/>
                  </a:lnTo>
                  <a:lnTo>
                    <a:pt x="316754" y="129540"/>
                  </a:lnTo>
                  <a:lnTo>
                    <a:pt x="311301" y="123190"/>
                  </a:lnTo>
                  <a:close/>
                </a:path>
                <a:path w="366395" h="420370">
                  <a:moveTo>
                    <a:pt x="325374" y="123190"/>
                  </a:moveTo>
                  <a:lnTo>
                    <a:pt x="323791" y="123190"/>
                  </a:lnTo>
                  <a:lnTo>
                    <a:pt x="330325" y="129540"/>
                  </a:lnTo>
                  <a:lnTo>
                    <a:pt x="323791" y="135890"/>
                  </a:lnTo>
                  <a:lnTo>
                    <a:pt x="324283" y="135890"/>
                  </a:lnTo>
                  <a:lnTo>
                    <a:pt x="330827" y="129540"/>
                  </a:lnTo>
                  <a:lnTo>
                    <a:pt x="325374" y="123190"/>
                  </a:lnTo>
                  <a:close/>
                </a:path>
                <a:path w="366395" h="420370">
                  <a:moveTo>
                    <a:pt x="339446" y="123190"/>
                  </a:moveTo>
                  <a:lnTo>
                    <a:pt x="337864" y="123190"/>
                  </a:lnTo>
                  <a:lnTo>
                    <a:pt x="344397" y="129540"/>
                  </a:lnTo>
                  <a:lnTo>
                    <a:pt x="337864" y="135890"/>
                  </a:lnTo>
                  <a:lnTo>
                    <a:pt x="338356" y="135890"/>
                  </a:lnTo>
                  <a:lnTo>
                    <a:pt x="344900" y="129540"/>
                  </a:lnTo>
                  <a:lnTo>
                    <a:pt x="339446" y="123190"/>
                  </a:lnTo>
                  <a:close/>
                </a:path>
                <a:path w="366395" h="420370">
                  <a:moveTo>
                    <a:pt x="353936" y="134620"/>
                  </a:moveTo>
                  <a:lnTo>
                    <a:pt x="353696" y="134620"/>
                  </a:lnTo>
                  <a:lnTo>
                    <a:pt x="351936" y="135890"/>
                  </a:lnTo>
                  <a:lnTo>
                    <a:pt x="352429" y="135890"/>
                  </a:lnTo>
                  <a:lnTo>
                    <a:pt x="353936" y="134620"/>
                  </a:lnTo>
                  <a:close/>
                </a:path>
                <a:path w="366395" h="420370">
                  <a:moveTo>
                    <a:pt x="30080" y="109220"/>
                  </a:moveTo>
                  <a:lnTo>
                    <a:pt x="28271" y="109220"/>
                  </a:lnTo>
                  <a:lnTo>
                    <a:pt x="34815" y="115570"/>
                  </a:lnTo>
                  <a:lnTo>
                    <a:pt x="28271" y="121920"/>
                  </a:lnTo>
                  <a:lnTo>
                    <a:pt x="28773" y="121920"/>
                  </a:lnTo>
                  <a:lnTo>
                    <a:pt x="35307" y="115570"/>
                  </a:lnTo>
                  <a:lnTo>
                    <a:pt x="35810" y="115570"/>
                  </a:lnTo>
                  <a:lnTo>
                    <a:pt x="37117" y="114300"/>
                  </a:lnTo>
                  <a:lnTo>
                    <a:pt x="35307" y="114300"/>
                  </a:lnTo>
                  <a:lnTo>
                    <a:pt x="30080" y="109220"/>
                  </a:lnTo>
                  <a:close/>
                </a:path>
                <a:path w="366395" h="420370">
                  <a:moveTo>
                    <a:pt x="44153" y="109220"/>
                  </a:moveTo>
                  <a:lnTo>
                    <a:pt x="42344" y="109220"/>
                  </a:lnTo>
                  <a:lnTo>
                    <a:pt x="48888" y="115570"/>
                  </a:lnTo>
                  <a:lnTo>
                    <a:pt x="42344" y="121920"/>
                  </a:lnTo>
                  <a:lnTo>
                    <a:pt x="42846" y="121920"/>
                  </a:lnTo>
                  <a:lnTo>
                    <a:pt x="49380" y="115570"/>
                  </a:lnTo>
                  <a:lnTo>
                    <a:pt x="49883" y="115570"/>
                  </a:lnTo>
                  <a:lnTo>
                    <a:pt x="51190" y="114300"/>
                  </a:lnTo>
                  <a:lnTo>
                    <a:pt x="49380" y="114300"/>
                  </a:lnTo>
                  <a:lnTo>
                    <a:pt x="44153" y="109220"/>
                  </a:lnTo>
                  <a:close/>
                </a:path>
                <a:path w="366395" h="420370">
                  <a:moveTo>
                    <a:pt x="58218" y="109220"/>
                  </a:moveTo>
                  <a:lnTo>
                    <a:pt x="56417" y="109220"/>
                  </a:lnTo>
                  <a:lnTo>
                    <a:pt x="62950" y="115570"/>
                  </a:lnTo>
                  <a:lnTo>
                    <a:pt x="56417" y="121920"/>
                  </a:lnTo>
                  <a:lnTo>
                    <a:pt x="56919" y="121920"/>
                  </a:lnTo>
                  <a:lnTo>
                    <a:pt x="63453" y="115570"/>
                  </a:lnTo>
                  <a:lnTo>
                    <a:pt x="63945" y="115570"/>
                  </a:lnTo>
                  <a:lnTo>
                    <a:pt x="65235" y="114300"/>
                  </a:lnTo>
                  <a:lnTo>
                    <a:pt x="63453" y="114300"/>
                  </a:lnTo>
                  <a:lnTo>
                    <a:pt x="58218" y="109220"/>
                  </a:lnTo>
                  <a:close/>
                </a:path>
                <a:path w="366395" h="420370">
                  <a:moveTo>
                    <a:pt x="72290" y="109220"/>
                  </a:moveTo>
                  <a:lnTo>
                    <a:pt x="70490" y="109220"/>
                  </a:lnTo>
                  <a:lnTo>
                    <a:pt x="77023" y="115570"/>
                  </a:lnTo>
                  <a:lnTo>
                    <a:pt x="70490" y="121920"/>
                  </a:lnTo>
                  <a:lnTo>
                    <a:pt x="70982" y="121920"/>
                  </a:lnTo>
                  <a:lnTo>
                    <a:pt x="77526" y="115570"/>
                  </a:lnTo>
                  <a:lnTo>
                    <a:pt x="78018" y="115570"/>
                  </a:lnTo>
                  <a:lnTo>
                    <a:pt x="79327" y="114300"/>
                  </a:lnTo>
                  <a:lnTo>
                    <a:pt x="77526" y="114300"/>
                  </a:lnTo>
                  <a:lnTo>
                    <a:pt x="72290" y="109220"/>
                  </a:lnTo>
                  <a:close/>
                </a:path>
                <a:path w="366395" h="420370">
                  <a:moveTo>
                    <a:pt x="86363" y="109220"/>
                  </a:moveTo>
                  <a:lnTo>
                    <a:pt x="84646" y="109220"/>
                  </a:lnTo>
                  <a:lnTo>
                    <a:pt x="91096" y="115570"/>
                  </a:lnTo>
                  <a:lnTo>
                    <a:pt x="84562" y="121920"/>
                  </a:lnTo>
                  <a:lnTo>
                    <a:pt x="85055" y="121920"/>
                  </a:lnTo>
                  <a:lnTo>
                    <a:pt x="91599" y="115570"/>
                  </a:lnTo>
                  <a:lnTo>
                    <a:pt x="92091" y="115570"/>
                  </a:lnTo>
                  <a:lnTo>
                    <a:pt x="93400" y="114300"/>
                  </a:lnTo>
                  <a:lnTo>
                    <a:pt x="91599" y="114300"/>
                  </a:lnTo>
                  <a:lnTo>
                    <a:pt x="86363" y="109220"/>
                  </a:lnTo>
                  <a:close/>
                </a:path>
                <a:path w="366395" h="420370">
                  <a:moveTo>
                    <a:pt x="100436" y="109220"/>
                  </a:moveTo>
                  <a:lnTo>
                    <a:pt x="98635" y="109220"/>
                  </a:lnTo>
                  <a:lnTo>
                    <a:pt x="105169" y="115570"/>
                  </a:lnTo>
                  <a:lnTo>
                    <a:pt x="98635" y="121920"/>
                  </a:lnTo>
                  <a:lnTo>
                    <a:pt x="99127" y="121920"/>
                  </a:lnTo>
                  <a:lnTo>
                    <a:pt x="105672" y="115570"/>
                  </a:lnTo>
                  <a:lnTo>
                    <a:pt x="106164" y="115570"/>
                  </a:lnTo>
                  <a:lnTo>
                    <a:pt x="107473" y="114300"/>
                  </a:lnTo>
                  <a:lnTo>
                    <a:pt x="105672" y="114300"/>
                  </a:lnTo>
                  <a:lnTo>
                    <a:pt x="100436" y="109220"/>
                  </a:lnTo>
                  <a:close/>
                </a:path>
                <a:path w="366395" h="420370">
                  <a:moveTo>
                    <a:pt x="114509" y="109220"/>
                  </a:moveTo>
                  <a:lnTo>
                    <a:pt x="112708" y="109220"/>
                  </a:lnTo>
                  <a:lnTo>
                    <a:pt x="119242" y="115570"/>
                  </a:lnTo>
                  <a:lnTo>
                    <a:pt x="112708" y="121920"/>
                  </a:lnTo>
                  <a:lnTo>
                    <a:pt x="113200" y="121920"/>
                  </a:lnTo>
                  <a:lnTo>
                    <a:pt x="119745" y="115570"/>
                  </a:lnTo>
                  <a:lnTo>
                    <a:pt x="120237" y="115570"/>
                  </a:lnTo>
                  <a:lnTo>
                    <a:pt x="121546" y="114300"/>
                  </a:lnTo>
                  <a:lnTo>
                    <a:pt x="119745" y="114300"/>
                  </a:lnTo>
                  <a:lnTo>
                    <a:pt x="114509" y="109220"/>
                  </a:lnTo>
                  <a:close/>
                </a:path>
                <a:path w="366395" h="420370">
                  <a:moveTo>
                    <a:pt x="128582" y="109220"/>
                  </a:moveTo>
                  <a:lnTo>
                    <a:pt x="126781" y="109220"/>
                  </a:lnTo>
                  <a:lnTo>
                    <a:pt x="133315" y="115570"/>
                  </a:lnTo>
                  <a:lnTo>
                    <a:pt x="126781" y="121920"/>
                  </a:lnTo>
                  <a:lnTo>
                    <a:pt x="127273" y="121920"/>
                  </a:lnTo>
                  <a:lnTo>
                    <a:pt x="133817" y="115570"/>
                  </a:lnTo>
                  <a:lnTo>
                    <a:pt x="134310" y="115570"/>
                  </a:lnTo>
                  <a:lnTo>
                    <a:pt x="135618" y="114300"/>
                  </a:lnTo>
                  <a:lnTo>
                    <a:pt x="133817" y="114300"/>
                  </a:lnTo>
                  <a:lnTo>
                    <a:pt x="128582" y="109220"/>
                  </a:lnTo>
                  <a:close/>
                </a:path>
                <a:path w="366395" h="420370">
                  <a:moveTo>
                    <a:pt x="142655" y="109220"/>
                  </a:moveTo>
                  <a:lnTo>
                    <a:pt x="140854" y="109220"/>
                  </a:lnTo>
                  <a:lnTo>
                    <a:pt x="147388" y="115570"/>
                  </a:lnTo>
                  <a:lnTo>
                    <a:pt x="140854" y="121920"/>
                  </a:lnTo>
                  <a:lnTo>
                    <a:pt x="141346" y="121920"/>
                  </a:lnTo>
                  <a:lnTo>
                    <a:pt x="147890" y="115570"/>
                  </a:lnTo>
                  <a:lnTo>
                    <a:pt x="148382" y="115570"/>
                  </a:lnTo>
                  <a:lnTo>
                    <a:pt x="149691" y="114300"/>
                  </a:lnTo>
                  <a:lnTo>
                    <a:pt x="147890" y="114300"/>
                  </a:lnTo>
                  <a:lnTo>
                    <a:pt x="142655" y="109220"/>
                  </a:lnTo>
                  <a:close/>
                </a:path>
                <a:path w="366395" h="420370">
                  <a:moveTo>
                    <a:pt x="156728" y="109220"/>
                  </a:moveTo>
                  <a:lnTo>
                    <a:pt x="154927" y="109220"/>
                  </a:lnTo>
                  <a:lnTo>
                    <a:pt x="161461" y="115570"/>
                  </a:lnTo>
                  <a:lnTo>
                    <a:pt x="154927" y="121920"/>
                  </a:lnTo>
                  <a:lnTo>
                    <a:pt x="155419" y="121920"/>
                  </a:lnTo>
                  <a:lnTo>
                    <a:pt x="161963" y="115570"/>
                  </a:lnTo>
                  <a:lnTo>
                    <a:pt x="162455" y="115570"/>
                  </a:lnTo>
                  <a:lnTo>
                    <a:pt x="163764" y="114300"/>
                  </a:lnTo>
                  <a:lnTo>
                    <a:pt x="161963" y="114300"/>
                  </a:lnTo>
                  <a:lnTo>
                    <a:pt x="156728" y="109220"/>
                  </a:lnTo>
                  <a:close/>
                </a:path>
                <a:path w="366395" h="420370">
                  <a:moveTo>
                    <a:pt x="170798" y="109220"/>
                  </a:moveTo>
                  <a:lnTo>
                    <a:pt x="169000" y="109220"/>
                  </a:lnTo>
                  <a:lnTo>
                    <a:pt x="175533" y="115570"/>
                  </a:lnTo>
                  <a:lnTo>
                    <a:pt x="168989" y="121920"/>
                  </a:lnTo>
                  <a:lnTo>
                    <a:pt x="169492" y="121920"/>
                  </a:lnTo>
                  <a:lnTo>
                    <a:pt x="176026" y="115570"/>
                  </a:lnTo>
                  <a:lnTo>
                    <a:pt x="176528" y="115570"/>
                  </a:lnTo>
                  <a:lnTo>
                    <a:pt x="177835" y="114300"/>
                  </a:lnTo>
                  <a:lnTo>
                    <a:pt x="176026" y="114300"/>
                  </a:lnTo>
                  <a:lnTo>
                    <a:pt x="170798" y="109220"/>
                  </a:lnTo>
                  <a:close/>
                </a:path>
                <a:path w="366395" h="420370">
                  <a:moveTo>
                    <a:pt x="184871" y="109220"/>
                  </a:moveTo>
                  <a:lnTo>
                    <a:pt x="183062" y="109220"/>
                  </a:lnTo>
                  <a:lnTo>
                    <a:pt x="189606" y="115570"/>
                  </a:lnTo>
                  <a:lnTo>
                    <a:pt x="183062" y="121920"/>
                  </a:lnTo>
                  <a:lnTo>
                    <a:pt x="183565" y="121920"/>
                  </a:lnTo>
                  <a:lnTo>
                    <a:pt x="190098" y="115570"/>
                  </a:lnTo>
                  <a:lnTo>
                    <a:pt x="190601" y="115570"/>
                  </a:lnTo>
                  <a:lnTo>
                    <a:pt x="191908" y="114300"/>
                  </a:lnTo>
                  <a:lnTo>
                    <a:pt x="190098" y="114300"/>
                  </a:lnTo>
                  <a:lnTo>
                    <a:pt x="184871" y="109220"/>
                  </a:lnTo>
                  <a:close/>
                </a:path>
                <a:path w="366395" h="420370">
                  <a:moveTo>
                    <a:pt x="198944" y="109220"/>
                  </a:moveTo>
                  <a:lnTo>
                    <a:pt x="197135" y="109220"/>
                  </a:lnTo>
                  <a:lnTo>
                    <a:pt x="203679" y="115570"/>
                  </a:lnTo>
                  <a:lnTo>
                    <a:pt x="197135" y="121920"/>
                  </a:lnTo>
                  <a:lnTo>
                    <a:pt x="197637" y="121920"/>
                  </a:lnTo>
                  <a:lnTo>
                    <a:pt x="204171" y="115570"/>
                  </a:lnTo>
                  <a:lnTo>
                    <a:pt x="204674" y="115570"/>
                  </a:lnTo>
                  <a:lnTo>
                    <a:pt x="205981" y="114300"/>
                  </a:lnTo>
                  <a:lnTo>
                    <a:pt x="204171" y="114300"/>
                  </a:lnTo>
                  <a:lnTo>
                    <a:pt x="198944" y="109220"/>
                  </a:lnTo>
                  <a:close/>
                </a:path>
                <a:path w="366395" h="420370">
                  <a:moveTo>
                    <a:pt x="213017" y="109220"/>
                  </a:moveTo>
                  <a:lnTo>
                    <a:pt x="211208" y="109220"/>
                  </a:lnTo>
                  <a:lnTo>
                    <a:pt x="217752" y="115570"/>
                  </a:lnTo>
                  <a:lnTo>
                    <a:pt x="211208" y="121920"/>
                  </a:lnTo>
                  <a:lnTo>
                    <a:pt x="211710" y="121920"/>
                  </a:lnTo>
                  <a:lnTo>
                    <a:pt x="218244" y="115570"/>
                  </a:lnTo>
                  <a:lnTo>
                    <a:pt x="218747" y="115570"/>
                  </a:lnTo>
                  <a:lnTo>
                    <a:pt x="220054" y="114300"/>
                  </a:lnTo>
                  <a:lnTo>
                    <a:pt x="218244" y="114300"/>
                  </a:lnTo>
                  <a:lnTo>
                    <a:pt x="213017" y="109220"/>
                  </a:lnTo>
                  <a:close/>
                </a:path>
                <a:path w="366395" h="420370">
                  <a:moveTo>
                    <a:pt x="227090" y="109220"/>
                  </a:moveTo>
                  <a:lnTo>
                    <a:pt x="225281" y="109220"/>
                  </a:lnTo>
                  <a:lnTo>
                    <a:pt x="231814" y="115570"/>
                  </a:lnTo>
                  <a:lnTo>
                    <a:pt x="225281" y="121920"/>
                  </a:lnTo>
                  <a:lnTo>
                    <a:pt x="225783" y="121920"/>
                  </a:lnTo>
                  <a:lnTo>
                    <a:pt x="232317" y="115570"/>
                  </a:lnTo>
                  <a:lnTo>
                    <a:pt x="232820" y="115570"/>
                  </a:lnTo>
                  <a:lnTo>
                    <a:pt x="234108" y="114300"/>
                  </a:lnTo>
                  <a:lnTo>
                    <a:pt x="232317" y="114300"/>
                  </a:lnTo>
                  <a:lnTo>
                    <a:pt x="227090" y="109220"/>
                  </a:lnTo>
                  <a:close/>
                </a:path>
                <a:path w="366395" h="420370">
                  <a:moveTo>
                    <a:pt x="241163" y="109220"/>
                  </a:moveTo>
                  <a:lnTo>
                    <a:pt x="239353" y="109220"/>
                  </a:lnTo>
                  <a:lnTo>
                    <a:pt x="245887" y="115570"/>
                  </a:lnTo>
                  <a:lnTo>
                    <a:pt x="239353" y="121920"/>
                  </a:lnTo>
                  <a:lnTo>
                    <a:pt x="239856" y="121920"/>
                  </a:lnTo>
                  <a:lnTo>
                    <a:pt x="246390" y="115570"/>
                  </a:lnTo>
                  <a:lnTo>
                    <a:pt x="246893" y="115570"/>
                  </a:lnTo>
                  <a:lnTo>
                    <a:pt x="248199" y="114300"/>
                  </a:lnTo>
                  <a:lnTo>
                    <a:pt x="246390" y="114300"/>
                  </a:lnTo>
                  <a:lnTo>
                    <a:pt x="241163" y="109220"/>
                  </a:lnTo>
                  <a:close/>
                </a:path>
                <a:path w="366395" h="420370">
                  <a:moveTo>
                    <a:pt x="255236" y="109220"/>
                  </a:moveTo>
                  <a:lnTo>
                    <a:pt x="253426" y="109220"/>
                  </a:lnTo>
                  <a:lnTo>
                    <a:pt x="259960" y="115570"/>
                  </a:lnTo>
                  <a:lnTo>
                    <a:pt x="253447" y="121920"/>
                  </a:lnTo>
                  <a:lnTo>
                    <a:pt x="253929" y="121920"/>
                  </a:lnTo>
                  <a:lnTo>
                    <a:pt x="260463" y="115570"/>
                  </a:lnTo>
                  <a:lnTo>
                    <a:pt x="260965" y="115570"/>
                  </a:lnTo>
                  <a:lnTo>
                    <a:pt x="262272" y="114300"/>
                  </a:lnTo>
                  <a:lnTo>
                    <a:pt x="260463" y="114300"/>
                  </a:lnTo>
                  <a:lnTo>
                    <a:pt x="255236" y="109220"/>
                  </a:lnTo>
                  <a:close/>
                </a:path>
                <a:path w="366395" h="420370">
                  <a:moveTo>
                    <a:pt x="269309" y="109220"/>
                  </a:moveTo>
                  <a:lnTo>
                    <a:pt x="267499" y="109220"/>
                  </a:lnTo>
                  <a:lnTo>
                    <a:pt x="274033" y="115570"/>
                  </a:lnTo>
                  <a:lnTo>
                    <a:pt x="267499" y="121920"/>
                  </a:lnTo>
                  <a:lnTo>
                    <a:pt x="268002" y="121920"/>
                  </a:lnTo>
                  <a:lnTo>
                    <a:pt x="274536" y="115570"/>
                  </a:lnTo>
                  <a:lnTo>
                    <a:pt x="275038" y="115570"/>
                  </a:lnTo>
                  <a:lnTo>
                    <a:pt x="276345" y="114300"/>
                  </a:lnTo>
                  <a:lnTo>
                    <a:pt x="274536" y="114300"/>
                  </a:lnTo>
                  <a:lnTo>
                    <a:pt x="269309" y="109220"/>
                  </a:lnTo>
                  <a:close/>
                </a:path>
                <a:path w="366395" h="420370">
                  <a:moveTo>
                    <a:pt x="283381" y="109220"/>
                  </a:moveTo>
                  <a:lnTo>
                    <a:pt x="281572" y="109220"/>
                  </a:lnTo>
                  <a:lnTo>
                    <a:pt x="288106" y="115570"/>
                  </a:lnTo>
                  <a:lnTo>
                    <a:pt x="281572" y="121920"/>
                  </a:lnTo>
                  <a:lnTo>
                    <a:pt x="282075" y="121920"/>
                  </a:lnTo>
                  <a:lnTo>
                    <a:pt x="288609" y="115570"/>
                  </a:lnTo>
                  <a:lnTo>
                    <a:pt x="289101" y="115570"/>
                  </a:lnTo>
                  <a:lnTo>
                    <a:pt x="290410" y="114300"/>
                  </a:lnTo>
                  <a:lnTo>
                    <a:pt x="288609" y="114300"/>
                  </a:lnTo>
                  <a:lnTo>
                    <a:pt x="283381" y="109220"/>
                  </a:lnTo>
                  <a:close/>
                </a:path>
                <a:path w="366395" h="420370">
                  <a:moveTo>
                    <a:pt x="297446" y="109220"/>
                  </a:moveTo>
                  <a:lnTo>
                    <a:pt x="295645" y="109220"/>
                  </a:lnTo>
                  <a:lnTo>
                    <a:pt x="302179" y="115570"/>
                  </a:lnTo>
                  <a:lnTo>
                    <a:pt x="295645" y="121920"/>
                  </a:lnTo>
                  <a:lnTo>
                    <a:pt x="296137" y="121920"/>
                  </a:lnTo>
                  <a:lnTo>
                    <a:pt x="302681" y="115570"/>
                  </a:lnTo>
                  <a:lnTo>
                    <a:pt x="303174" y="115570"/>
                  </a:lnTo>
                  <a:lnTo>
                    <a:pt x="304482" y="114300"/>
                  </a:lnTo>
                  <a:lnTo>
                    <a:pt x="302681" y="114300"/>
                  </a:lnTo>
                  <a:lnTo>
                    <a:pt x="297446" y="109220"/>
                  </a:lnTo>
                  <a:close/>
                </a:path>
                <a:path w="366395" h="420370">
                  <a:moveTo>
                    <a:pt x="311519" y="109220"/>
                  </a:moveTo>
                  <a:lnTo>
                    <a:pt x="309718" y="109220"/>
                  </a:lnTo>
                  <a:lnTo>
                    <a:pt x="316252" y="115570"/>
                  </a:lnTo>
                  <a:lnTo>
                    <a:pt x="309718" y="121920"/>
                  </a:lnTo>
                  <a:lnTo>
                    <a:pt x="310210" y="121920"/>
                  </a:lnTo>
                  <a:lnTo>
                    <a:pt x="316754" y="115570"/>
                  </a:lnTo>
                  <a:lnTo>
                    <a:pt x="317246" y="115570"/>
                  </a:lnTo>
                  <a:lnTo>
                    <a:pt x="318555" y="114300"/>
                  </a:lnTo>
                  <a:lnTo>
                    <a:pt x="316754" y="114300"/>
                  </a:lnTo>
                  <a:lnTo>
                    <a:pt x="311519" y="109220"/>
                  </a:lnTo>
                  <a:close/>
                </a:path>
                <a:path w="366395" h="420370">
                  <a:moveTo>
                    <a:pt x="325592" y="109220"/>
                  </a:moveTo>
                  <a:lnTo>
                    <a:pt x="323791" y="109220"/>
                  </a:lnTo>
                  <a:lnTo>
                    <a:pt x="330325" y="115570"/>
                  </a:lnTo>
                  <a:lnTo>
                    <a:pt x="323791" y="121920"/>
                  </a:lnTo>
                  <a:lnTo>
                    <a:pt x="324283" y="121920"/>
                  </a:lnTo>
                  <a:lnTo>
                    <a:pt x="330827" y="115570"/>
                  </a:lnTo>
                  <a:lnTo>
                    <a:pt x="331319" y="115570"/>
                  </a:lnTo>
                  <a:lnTo>
                    <a:pt x="332628" y="114300"/>
                  </a:lnTo>
                  <a:lnTo>
                    <a:pt x="330827" y="114300"/>
                  </a:lnTo>
                  <a:lnTo>
                    <a:pt x="325592" y="109220"/>
                  </a:lnTo>
                  <a:close/>
                </a:path>
                <a:path w="366395" h="420370">
                  <a:moveTo>
                    <a:pt x="339665" y="109220"/>
                  </a:moveTo>
                  <a:lnTo>
                    <a:pt x="337864" y="109220"/>
                  </a:lnTo>
                  <a:lnTo>
                    <a:pt x="344397" y="115570"/>
                  </a:lnTo>
                  <a:lnTo>
                    <a:pt x="337864" y="121920"/>
                  </a:lnTo>
                  <a:lnTo>
                    <a:pt x="338356" y="121920"/>
                  </a:lnTo>
                  <a:lnTo>
                    <a:pt x="344900" y="115570"/>
                  </a:lnTo>
                  <a:lnTo>
                    <a:pt x="345392" y="115570"/>
                  </a:lnTo>
                  <a:lnTo>
                    <a:pt x="346052" y="114300"/>
                  </a:lnTo>
                  <a:lnTo>
                    <a:pt x="344900" y="114300"/>
                  </a:lnTo>
                  <a:lnTo>
                    <a:pt x="339665" y="109220"/>
                  </a:lnTo>
                  <a:close/>
                </a:path>
                <a:path w="366395" h="420370">
                  <a:moveTo>
                    <a:pt x="24962" y="104140"/>
                  </a:moveTo>
                  <a:lnTo>
                    <a:pt x="24627" y="105410"/>
                  </a:lnTo>
                  <a:lnTo>
                    <a:pt x="27779" y="107950"/>
                  </a:lnTo>
                  <a:lnTo>
                    <a:pt x="21234" y="114300"/>
                  </a:lnTo>
                  <a:lnTo>
                    <a:pt x="20083" y="114300"/>
                  </a:lnTo>
                  <a:lnTo>
                    <a:pt x="20742" y="115570"/>
                  </a:lnTo>
                  <a:lnTo>
                    <a:pt x="19077" y="116840"/>
                  </a:lnTo>
                  <a:lnTo>
                    <a:pt x="18313" y="119380"/>
                  </a:lnTo>
                  <a:lnTo>
                    <a:pt x="21234" y="115570"/>
                  </a:lnTo>
                  <a:lnTo>
                    <a:pt x="21737" y="115570"/>
                  </a:lnTo>
                  <a:lnTo>
                    <a:pt x="28271" y="109220"/>
                  </a:lnTo>
                  <a:lnTo>
                    <a:pt x="30080" y="109220"/>
                  </a:lnTo>
                  <a:lnTo>
                    <a:pt x="28773" y="107950"/>
                  </a:lnTo>
                  <a:lnTo>
                    <a:pt x="28271" y="107950"/>
                  </a:lnTo>
                  <a:lnTo>
                    <a:pt x="24962" y="104140"/>
                  </a:lnTo>
                  <a:close/>
                </a:path>
                <a:path w="366395" h="420370">
                  <a:moveTo>
                    <a:pt x="345392" y="115570"/>
                  </a:moveTo>
                  <a:lnTo>
                    <a:pt x="344900" y="115570"/>
                  </a:lnTo>
                  <a:lnTo>
                    <a:pt x="347811" y="119380"/>
                  </a:lnTo>
                  <a:lnTo>
                    <a:pt x="347057" y="116840"/>
                  </a:lnTo>
                  <a:lnTo>
                    <a:pt x="345392" y="115570"/>
                  </a:lnTo>
                  <a:close/>
                </a:path>
                <a:path w="366395" h="420370">
                  <a:moveTo>
                    <a:pt x="35810" y="101600"/>
                  </a:moveTo>
                  <a:lnTo>
                    <a:pt x="35307" y="101600"/>
                  </a:lnTo>
                  <a:lnTo>
                    <a:pt x="41852" y="107950"/>
                  </a:lnTo>
                  <a:lnTo>
                    <a:pt x="35307" y="114300"/>
                  </a:lnTo>
                  <a:lnTo>
                    <a:pt x="37117" y="114300"/>
                  </a:lnTo>
                  <a:lnTo>
                    <a:pt x="42344" y="109220"/>
                  </a:lnTo>
                  <a:lnTo>
                    <a:pt x="44153" y="109220"/>
                  </a:lnTo>
                  <a:lnTo>
                    <a:pt x="42846" y="107950"/>
                  </a:lnTo>
                  <a:lnTo>
                    <a:pt x="42344" y="107950"/>
                  </a:lnTo>
                  <a:lnTo>
                    <a:pt x="35810" y="101600"/>
                  </a:lnTo>
                  <a:close/>
                </a:path>
                <a:path w="366395" h="420370">
                  <a:moveTo>
                    <a:pt x="49883" y="101600"/>
                  </a:moveTo>
                  <a:lnTo>
                    <a:pt x="49380" y="101600"/>
                  </a:lnTo>
                  <a:lnTo>
                    <a:pt x="55914" y="107950"/>
                  </a:lnTo>
                  <a:lnTo>
                    <a:pt x="49380" y="114300"/>
                  </a:lnTo>
                  <a:lnTo>
                    <a:pt x="51190" y="114300"/>
                  </a:lnTo>
                  <a:lnTo>
                    <a:pt x="56417" y="109220"/>
                  </a:lnTo>
                  <a:lnTo>
                    <a:pt x="58218" y="109220"/>
                  </a:lnTo>
                  <a:lnTo>
                    <a:pt x="56909" y="107950"/>
                  </a:lnTo>
                  <a:lnTo>
                    <a:pt x="56417" y="107950"/>
                  </a:lnTo>
                  <a:lnTo>
                    <a:pt x="49883" y="101600"/>
                  </a:lnTo>
                  <a:close/>
                </a:path>
                <a:path w="366395" h="420370">
                  <a:moveTo>
                    <a:pt x="63945" y="101600"/>
                  </a:moveTo>
                  <a:lnTo>
                    <a:pt x="63453" y="101600"/>
                  </a:lnTo>
                  <a:lnTo>
                    <a:pt x="69987" y="107950"/>
                  </a:lnTo>
                  <a:lnTo>
                    <a:pt x="63453" y="114300"/>
                  </a:lnTo>
                  <a:lnTo>
                    <a:pt x="65235" y="114300"/>
                  </a:lnTo>
                  <a:lnTo>
                    <a:pt x="70395" y="109220"/>
                  </a:lnTo>
                  <a:lnTo>
                    <a:pt x="72290" y="109220"/>
                  </a:lnTo>
                  <a:lnTo>
                    <a:pt x="70982" y="107950"/>
                  </a:lnTo>
                  <a:lnTo>
                    <a:pt x="70490" y="107950"/>
                  </a:lnTo>
                  <a:lnTo>
                    <a:pt x="63945" y="101600"/>
                  </a:lnTo>
                  <a:close/>
                </a:path>
                <a:path w="366395" h="420370">
                  <a:moveTo>
                    <a:pt x="78018" y="101600"/>
                  </a:moveTo>
                  <a:lnTo>
                    <a:pt x="77526" y="101600"/>
                  </a:lnTo>
                  <a:lnTo>
                    <a:pt x="84060" y="107950"/>
                  </a:lnTo>
                  <a:lnTo>
                    <a:pt x="77526" y="114300"/>
                  </a:lnTo>
                  <a:lnTo>
                    <a:pt x="79327" y="114300"/>
                  </a:lnTo>
                  <a:lnTo>
                    <a:pt x="84562" y="109220"/>
                  </a:lnTo>
                  <a:lnTo>
                    <a:pt x="86363" y="109220"/>
                  </a:lnTo>
                  <a:lnTo>
                    <a:pt x="85055" y="107950"/>
                  </a:lnTo>
                  <a:lnTo>
                    <a:pt x="84562" y="107950"/>
                  </a:lnTo>
                  <a:lnTo>
                    <a:pt x="78018" y="101600"/>
                  </a:lnTo>
                  <a:close/>
                </a:path>
                <a:path w="366395" h="420370">
                  <a:moveTo>
                    <a:pt x="92091" y="101600"/>
                  </a:moveTo>
                  <a:lnTo>
                    <a:pt x="91599" y="101600"/>
                  </a:lnTo>
                  <a:lnTo>
                    <a:pt x="98133" y="107950"/>
                  </a:lnTo>
                  <a:lnTo>
                    <a:pt x="91599" y="114300"/>
                  </a:lnTo>
                  <a:lnTo>
                    <a:pt x="93400" y="114300"/>
                  </a:lnTo>
                  <a:lnTo>
                    <a:pt x="98635" y="109220"/>
                  </a:lnTo>
                  <a:lnTo>
                    <a:pt x="100436" y="109220"/>
                  </a:lnTo>
                  <a:lnTo>
                    <a:pt x="99127" y="107950"/>
                  </a:lnTo>
                  <a:lnTo>
                    <a:pt x="98635" y="107950"/>
                  </a:lnTo>
                  <a:lnTo>
                    <a:pt x="92091" y="101600"/>
                  </a:lnTo>
                  <a:close/>
                </a:path>
                <a:path w="366395" h="420370">
                  <a:moveTo>
                    <a:pt x="106164" y="101600"/>
                  </a:moveTo>
                  <a:lnTo>
                    <a:pt x="105672" y="101600"/>
                  </a:lnTo>
                  <a:lnTo>
                    <a:pt x="112206" y="107950"/>
                  </a:lnTo>
                  <a:lnTo>
                    <a:pt x="105672" y="114300"/>
                  </a:lnTo>
                  <a:lnTo>
                    <a:pt x="107473" y="114300"/>
                  </a:lnTo>
                  <a:lnTo>
                    <a:pt x="112708" y="109220"/>
                  </a:lnTo>
                  <a:lnTo>
                    <a:pt x="114509" y="109220"/>
                  </a:lnTo>
                  <a:lnTo>
                    <a:pt x="113200" y="107950"/>
                  </a:lnTo>
                  <a:lnTo>
                    <a:pt x="112708" y="107950"/>
                  </a:lnTo>
                  <a:lnTo>
                    <a:pt x="106164" y="101600"/>
                  </a:lnTo>
                  <a:close/>
                </a:path>
                <a:path w="366395" h="420370">
                  <a:moveTo>
                    <a:pt x="120237" y="101600"/>
                  </a:moveTo>
                  <a:lnTo>
                    <a:pt x="119745" y="101600"/>
                  </a:lnTo>
                  <a:lnTo>
                    <a:pt x="126278" y="107950"/>
                  </a:lnTo>
                  <a:lnTo>
                    <a:pt x="119745" y="114300"/>
                  </a:lnTo>
                  <a:lnTo>
                    <a:pt x="121546" y="114300"/>
                  </a:lnTo>
                  <a:lnTo>
                    <a:pt x="126781" y="109220"/>
                  </a:lnTo>
                  <a:lnTo>
                    <a:pt x="128582" y="109220"/>
                  </a:lnTo>
                  <a:lnTo>
                    <a:pt x="127273" y="107950"/>
                  </a:lnTo>
                  <a:lnTo>
                    <a:pt x="126781" y="107950"/>
                  </a:lnTo>
                  <a:lnTo>
                    <a:pt x="120237" y="101600"/>
                  </a:lnTo>
                  <a:close/>
                </a:path>
                <a:path w="366395" h="420370">
                  <a:moveTo>
                    <a:pt x="134310" y="101600"/>
                  </a:moveTo>
                  <a:lnTo>
                    <a:pt x="133817" y="101600"/>
                  </a:lnTo>
                  <a:lnTo>
                    <a:pt x="140351" y="107950"/>
                  </a:lnTo>
                  <a:lnTo>
                    <a:pt x="133817" y="114300"/>
                  </a:lnTo>
                  <a:lnTo>
                    <a:pt x="135618" y="114300"/>
                  </a:lnTo>
                  <a:lnTo>
                    <a:pt x="140854" y="109220"/>
                  </a:lnTo>
                  <a:lnTo>
                    <a:pt x="142655" y="109220"/>
                  </a:lnTo>
                  <a:lnTo>
                    <a:pt x="141346" y="107950"/>
                  </a:lnTo>
                  <a:lnTo>
                    <a:pt x="140854" y="107950"/>
                  </a:lnTo>
                  <a:lnTo>
                    <a:pt x="134310" y="101600"/>
                  </a:lnTo>
                  <a:close/>
                </a:path>
                <a:path w="366395" h="420370">
                  <a:moveTo>
                    <a:pt x="148382" y="101600"/>
                  </a:moveTo>
                  <a:lnTo>
                    <a:pt x="147890" y="101600"/>
                  </a:lnTo>
                  <a:lnTo>
                    <a:pt x="154424" y="107950"/>
                  </a:lnTo>
                  <a:lnTo>
                    <a:pt x="147890" y="114300"/>
                  </a:lnTo>
                  <a:lnTo>
                    <a:pt x="149691" y="114300"/>
                  </a:lnTo>
                  <a:lnTo>
                    <a:pt x="154927" y="109220"/>
                  </a:lnTo>
                  <a:lnTo>
                    <a:pt x="156728" y="109220"/>
                  </a:lnTo>
                  <a:lnTo>
                    <a:pt x="155419" y="107950"/>
                  </a:lnTo>
                  <a:lnTo>
                    <a:pt x="154927" y="107950"/>
                  </a:lnTo>
                  <a:lnTo>
                    <a:pt x="148382" y="101600"/>
                  </a:lnTo>
                  <a:close/>
                </a:path>
                <a:path w="366395" h="420370">
                  <a:moveTo>
                    <a:pt x="162455" y="101600"/>
                  </a:moveTo>
                  <a:lnTo>
                    <a:pt x="161963" y="101600"/>
                  </a:lnTo>
                  <a:lnTo>
                    <a:pt x="168497" y="107950"/>
                  </a:lnTo>
                  <a:lnTo>
                    <a:pt x="161963" y="114300"/>
                  </a:lnTo>
                  <a:lnTo>
                    <a:pt x="163764" y="114300"/>
                  </a:lnTo>
                  <a:lnTo>
                    <a:pt x="169000" y="109220"/>
                  </a:lnTo>
                  <a:lnTo>
                    <a:pt x="170798" y="109220"/>
                  </a:lnTo>
                  <a:lnTo>
                    <a:pt x="169492" y="107950"/>
                  </a:lnTo>
                  <a:lnTo>
                    <a:pt x="168989" y="107950"/>
                  </a:lnTo>
                  <a:lnTo>
                    <a:pt x="162455" y="101600"/>
                  </a:lnTo>
                  <a:close/>
                </a:path>
                <a:path w="366395" h="420370">
                  <a:moveTo>
                    <a:pt x="176528" y="101600"/>
                  </a:moveTo>
                  <a:lnTo>
                    <a:pt x="176026" y="101600"/>
                  </a:lnTo>
                  <a:lnTo>
                    <a:pt x="182570" y="107950"/>
                  </a:lnTo>
                  <a:lnTo>
                    <a:pt x="176026" y="114300"/>
                  </a:lnTo>
                  <a:lnTo>
                    <a:pt x="177835" y="114300"/>
                  </a:lnTo>
                  <a:lnTo>
                    <a:pt x="183062" y="109220"/>
                  </a:lnTo>
                  <a:lnTo>
                    <a:pt x="184871" y="109220"/>
                  </a:lnTo>
                  <a:lnTo>
                    <a:pt x="183565" y="107950"/>
                  </a:lnTo>
                  <a:lnTo>
                    <a:pt x="183062" y="107950"/>
                  </a:lnTo>
                  <a:lnTo>
                    <a:pt x="176528" y="101600"/>
                  </a:lnTo>
                  <a:close/>
                </a:path>
                <a:path w="366395" h="420370">
                  <a:moveTo>
                    <a:pt x="190601" y="101600"/>
                  </a:moveTo>
                  <a:lnTo>
                    <a:pt x="190098" y="101600"/>
                  </a:lnTo>
                  <a:lnTo>
                    <a:pt x="196643" y="107950"/>
                  </a:lnTo>
                  <a:lnTo>
                    <a:pt x="190098" y="114300"/>
                  </a:lnTo>
                  <a:lnTo>
                    <a:pt x="191908" y="114300"/>
                  </a:lnTo>
                  <a:lnTo>
                    <a:pt x="197135" y="109220"/>
                  </a:lnTo>
                  <a:lnTo>
                    <a:pt x="198944" y="109220"/>
                  </a:lnTo>
                  <a:lnTo>
                    <a:pt x="197637" y="107950"/>
                  </a:lnTo>
                  <a:lnTo>
                    <a:pt x="197135" y="107950"/>
                  </a:lnTo>
                  <a:lnTo>
                    <a:pt x="190601" y="101600"/>
                  </a:lnTo>
                  <a:close/>
                </a:path>
                <a:path w="366395" h="420370">
                  <a:moveTo>
                    <a:pt x="204674" y="101600"/>
                  </a:moveTo>
                  <a:lnTo>
                    <a:pt x="204171" y="101600"/>
                  </a:lnTo>
                  <a:lnTo>
                    <a:pt x="210716" y="107950"/>
                  </a:lnTo>
                  <a:lnTo>
                    <a:pt x="204171" y="114300"/>
                  </a:lnTo>
                  <a:lnTo>
                    <a:pt x="205981" y="114300"/>
                  </a:lnTo>
                  <a:lnTo>
                    <a:pt x="211208" y="109220"/>
                  </a:lnTo>
                  <a:lnTo>
                    <a:pt x="213017" y="109220"/>
                  </a:lnTo>
                  <a:lnTo>
                    <a:pt x="211710" y="107950"/>
                  </a:lnTo>
                  <a:lnTo>
                    <a:pt x="211208" y="107950"/>
                  </a:lnTo>
                  <a:lnTo>
                    <a:pt x="204674" y="101600"/>
                  </a:lnTo>
                  <a:close/>
                </a:path>
                <a:path w="366395" h="420370">
                  <a:moveTo>
                    <a:pt x="218747" y="101600"/>
                  </a:moveTo>
                  <a:lnTo>
                    <a:pt x="218244" y="101600"/>
                  </a:lnTo>
                  <a:lnTo>
                    <a:pt x="224788" y="107950"/>
                  </a:lnTo>
                  <a:lnTo>
                    <a:pt x="218244" y="114300"/>
                  </a:lnTo>
                  <a:lnTo>
                    <a:pt x="220054" y="114300"/>
                  </a:lnTo>
                  <a:lnTo>
                    <a:pt x="225281" y="109220"/>
                  </a:lnTo>
                  <a:lnTo>
                    <a:pt x="227090" y="109220"/>
                  </a:lnTo>
                  <a:lnTo>
                    <a:pt x="225783" y="107950"/>
                  </a:lnTo>
                  <a:lnTo>
                    <a:pt x="225281" y="107950"/>
                  </a:lnTo>
                  <a:lnTo>
                    <a:pt x="218747" y="101600"/>
                  </a:lnTo>
                  <a:close/>
                </a:path>
                <a:path w="366395" h="420370">
                  <a:moveTo>
                    <a:pt x="232820" y="101600"/>
                  </a:moveTo>
                  <a:lnTo>
                    <a:pt x="232317" y="101600"/>
                  </a:lnTo>
                  <a:lnTo>
                    <a:pt x="238851" y="107950"/>
                  </a:lnTo>
                  <a:lnTo>
                    <a:pt x="232317" y="114300"/>
                  </a:lnTo>
                  <a:lnTo>
                    <a:pt x="234108" y="114300"/>
                  </a:lnTo>
                  <a:lnTo>
                    <a:pt x="239259" y="109220"/>
                  </a:lnTo>
                  <a:lnTo>
                    <a:pt x="241163" y="109220"/>
                  </a:lnTo>
                  <a:lnTo>
                    <a:pt x="239856" y="107950"/>
                  </a:lnTo>
                  <a:lnTo>
                    <a:pt x="239353" y="107950"/>
                  </a:lnTo>
                  <a:lnTo>
                    <a:pt x="232820" y="101600"/>
                  </a:lnTo>
                  <a:close/>
                </a:path>
                <a:path w="366395" h="420370">
                  <a:moveTo>
                    <a:pt x="246893" y="101600"/>
                  </a:moveTo>
                  <a:lnTo>
                    <a:pt x="246390" y="101600"/>
                  </a:lnTo>
                  <a:lnTo>
                    <a:pt x="252924" y="107950"/>
                  </a:lnTo>
                  <a:lnTo>
                    <a:pt x="246390" y="114300"/>
                  </a:lnTo>
                  <a:lnTo>
                    <a:pt x="248199" y="114300"/>
                  </a:lnTo>
                  <a:lnTo>
                    <a:pt x="253426" y="109220"/>
                  </a:lnTo>
                  <a:lnTo>
                    <a:pt x="255236" y="109220"/>
                  </a:lnTo>
                  <a:lnTo>
                    <a:pt x="253929" y="107950"/>
                  </a:lnTo>
                  <a:lnTo>
                    <a:pt x="253437" y="107950"/>
                  </a:lnTo>
                  <a:lnTo>
                    <a:pt x="246893" y="101600"/>
                  </a:lnTo>
                  <a:close/>
                </a:path>
                <a:path w="366395" h="420370">
                  <a:moveTo>
                    <a:pt x="260965" y="101600"/>
                  </a:moveTo>
                  <a:lnTo>
                    <a:pt x="260463" y="101600"/>
                  </a:lnTo>
                  <a:lnTo>
                    <a:pt x="266997" y="107950"/>
                  </a:lnTo>
                  <a:lnTo>
                    <a:pt x="260463" y="114300"/>
                  </a:lnTo>
                  <a:lnTo>
                    <a:pt x="262272" y="114300"/>
                  </a:lnTo>
                  <a:lnTo>
                    <a:pt x="267499" y="109220"/>
                  </a:lnTo>
                  <a:lnTo>
                    <a:pt x="269309" y="109220"/>
                  </a:lnTo>
                  <a:lnTo>
                    <a:pt x="268002" y="107950"/>
                  </a:lnTo>
                  <a:lnTo>
                    <a:pt x="267499" y="107950"/>
                  </a:lnTo>
                  <a:lnTo>
                    <a:pt x="260965" y="101600"/>
                  </a:lnTo>
                  <a:close/>
                </a:path>
                <a:path w="366395" h="420370">
                  <a:moveTo>
                    <a:pt x="275038" y="101600"/>
                  </a:moveTo>
                  <a:lnTo>
                    <a:pt x="274536" y="101600"/>
                  </a:lnTo>
                  <a:lnTo>
                    <a:pt x="281069" y="107950"/>
                  </a:lnTo>
                  <a:lnTo>
                    <a:pt x="274536" y="114300"/>
                  </a:lnTo>
                  <a:lnTo>
                    <a:pt x="276345" y="114300"/>
                  </a:lnTo>
                  <a:lnTo>
                    <a:pt x="281572" y="109220"/>
                  </a:lnTo>
                  <a:lnTo>
                    <a:pt x="283381" y="109220"/>
                  </a:lnTo>
                  <a:lnTo>
                    <a:pt x="282075" y="107950"/>
                  </a:lnTo>
                  <a:lnTo>
                    <a:pt x="281572" y="107950"/>
                  </a:lnTo>
                  <a:lnTo>
                    <a:pt x="275038" y="101600"/>
                  </a:lnTo>
                  <a:close/>
                </a:path>
                <a:path w="366395" h="420370">
                  <a:moveTo>
                    <a:pt x="289101" y="101600"/>
                  </a:moveTo>
                  <a:lnTo>
                    <a:pt x="288609" y="101600"/>
                  </a:lnTo>
                  <a:lnTo>
                    <a:pt x="295142" y="107950"/>
                  </a:lnTo>
                  <a:lnTo>
                    <a:pt x="288609" y="114300"/>
                  </a:lnTo>
                  <a:lnTo>
                    <a:pt x="290410" y="114300"/>
                  </a:lnTo>
                  <a:lnTo>
                    <a:pt x="295645" y="109220"/>
                  </a:lnTo>
                  <a:lnTo>
                    <a:pt x="297446" y="109220"/>
                  </a:lnTo>
                  <a:lnTo>
                    <a:pt x="296137" y="107950"/>
                  </a:lnTo>
                  <a:lnTo>
                    <a:pt x="295645" y="107950"/>
                  </a:lnTo>
                  <a:lnTo>
                    <a:pt x="289101" y="101600"/>
                  </a:lnTo>
                  <a:close/>
                </a:path>
                <a:path w="366395" h="420370">
                  <a:moveTo>
                    <a:pt x="303174" y="101600"/>
                  </a:moveTo>
                  <a:lnTo>
                    <a:pt x="302681" y="101600"/>
                  </a:lnTo>
                  <a:lnTo>
                    <a:pt x="309215" y="107950"/>
                  </a:lnTo>
                  <a:lnTo>
                    <a:pt x="302681" y="114300"/>
                  </a:lnTo>
                  <a:lnTo>
                    <a:pt x="304482" y="114300"/>
                  </a:lnTo>
                  <a:lnTo>
                    <a:pt x="309718" y="109220"/>
                  </a:lnTo>
                  <a:lnTo>
                    <a:pt x="311519" y="109220"/>
                  </a:lnTo>
                  <a:lnTo>
                    <a:pt x="310210" y="107950"/>
                  </a:lnTo>
                  <a:lnTo>
                    <a:pt x="309718" y="107950"/>
                  </a:lnTo>
                  <a:lnTo>
                    <a:pt x="303174" y="101600"/>
                  </a:lnTo>
                  <a:close/>
                </a:path>
                <a:path w="366395" h="420370">
                  <a:moveTo>
                    <a:pt x="317246" y="101600"/>
                  </a:moveTo>
                  <a:lnTo>
                    <a:pt x="316754" y="101600"/>
                  </a:lnTo>
                  <a:lnTo>
                    <a:pt x="323288" y="107950"/>
                  </a:lnTo>
                  <a:lnTo>
                    <a:pt x="316754" y="114300"/>
                  </a:lnTo>
                  <a:lnTo>
                    <a:pt x="318555" y="114300"/>
                  </a:lnTo>
                  <a:lnTo>
                    <a:pt x="323791" y="109220"/>
                  </a:lnTo>
                  <a:lnTo>
                    <a:pt x="325592" y="109220"/>
                  </a:lnTo>
                  <a:lnTo>
                    <a:pt x="324283" y="107950"/>
                  </a:lnTo>
                  <a:lnTo>
                    <a:pt x="323791" y="107950"/>
                  </a:lnTo>
                  <a:lnTo>
                    <a:pt x="317246" y="101600"/>
                  </a:lnTo>
                  <a:close/>
                </a:path>
                <a:path w="366395" h="420370">
                  <a:moveTo>
                    <a:pt x="331319" y="101600"/>
                  </a:moveTo>
                  <a:lnTo>
                    <a:pt x="330827" y="101600"/>
                  </a:lnTo>
                  <a:lnTo>
                    <a:pt x="337361" y="107950"/>
                  </a:lnTo>
                  <a:lnTo>
                    <a:pt x="330827" y="114300"/>
                  </a:lnTo>
                  <a:lnTo>
                    <a:pt x="332628" y="114300"/>
                  </a:lnTo>
                  <a:lnTo>
                    <a:pt x="337864" y="109220"/>
                  </a:lnTo>
                  <a:lnTo>
                    <a:pt x="339665" y="109220"/>
                  </a:lnTo>
                  <a:lnTo>
                    <a:pt x="338356" y="107950"/>
                  </a:lnTo>
                  <a:lnTo>
                    <a:pt x="337864" y="107950"/>
                  </a:lnTo>
                  <a:lnTo>
                    <a:pt x="331319" y="101600"/>
                  </a:lnTo>
                  <a:close/>
                </a:path>
                <a:path w="366395" h="420370">
                  <a:moveTo>
                    <a:pt x="29904" y="95250"/>
                  </a:moveTo>
                  <a:lnTo>
                    <a:pt x="29538" y="96520"/>
                  </a:lnTo>
                  <a:lnTo>
                    <a:pt x="34815" y="101600"/>
                  </a:lnTo>
                  <a:lnTo>
                    <a:pt x="28271" y="107950"/>
                  </a:lnTo>
                  <a:lnTo>
                    <a:pt x="28773" y="107950"/>
                  </a:lnTo>
                  <a:lnTo>
                    <a:pt x="35307" y="101600"/>
                  </a:lnTo>
                  <a:lnTo>
                    <a:pt x="35810" y="101600"/>
                  </a:lnTo>
                  <a:lnTo>
                    <a:pt x="37117" y="100330"/>
                  </a:lnTo>
                  <a:lnTo>
                    <a:pt x="35307" y="100330"/>
                  </a:lnTo>
                  <a:lnTo>
                    <a:pt x="29904" y="95250"/>
                  </a:lnTo>
                  <a:close/>
                </a:path>
                <a:path w="366395" h="420370">
                  <a:moveTo>
                    <a:pt x="44153" y="95250"/>
                  </a:moveTo>
                  <a:lnTo>
                    <a:pt x="42344" y="95250"/>
                  </a:lnTo>
                  <a:lnTo>
                    <a:pt x="48888" y="101600"/>
                  </a:lnTo>
                  <a:lnTo>
                    <a:pt x="42344" y="107950"/>
                  </a:lnTo>
                  <a:lnTo>
                    <a:pt x="42846" y="107950"/>
                  </a:lnTo>
                  <a:lnTo>
                    <a:pt x="49380" y="101600"/>
                  </a:lnTo>
                  <a:lnTo>
                    <a:pt x="49883" y="101600"/>
                  </a:lnTo>
                  <a:lnTo>
                    <a:pt x="51190" y="100330"/>
                  </a:lnTo>
                  <a:lnTo>
                    <a:pt x="49380" y="100330"/>
                  </a:lnTo>
                  <a:lnTo>
                    <a:pt x="44153" y="95250"/>
                  </a:lnTo>
                  <a:close/>
                </a:path>
                <a:path w="366395" h="420370">
                  <a:moveTo>
                    <a:pt x="58226" y="95250"/>
                  </a:moveTo>
                  <a:lnTo>
                    <a:pt x="56417" y="95250"/>
                  </a:lnTo>
                  <a:lnTo>
                    <a:pt x="62950" y="101600"/>
                  </a:lnTo>
                  <a:lnTo>
                    <a:pt x="56417" y="107950"/>
                  </a:lnTo>
                  <a:lnTo>
                    <a:pt x="56909" y="107950"/>
                  </a:lnTo>
                  <a:lnTo>
                    <a:pt x="63453" y="101600"/>
                  </a:lnTo>
                  <a:lnTo>
                    <a:pt x="63945" y="101600"/>
                  </a:lnTo>
                  <a:lnTo>
                    <a:pt x="65233" y="100330"/>
                  </a:lnTo>
                  <a:lnTo>
                    <a:pt x="63453" y="100330"/>
                  </a:lnTo>
                  <a:lnTo>
                    <a:pt x="58226" y="95250"/>
                  </a:lnTo>
                  <a:close/>
                </a:path>
                <a:path w="366395" h="420370">
                  <a:moveTo>
                    <a:pt x="72299" y="95250"/>
                  </a:moveTo>
                  <a:lnTo>
                    <a:pt x="70490" y="95250"/>
                  </a:lnTo>
                  <a:lnTo>
                    <a:pt x="77023" y="101600"/>
                  </a:lnTo>
                  <a:lnTo>
                    <a:pt x="70490" y="107950"/>
                  </a:lnTo>
                  <a:lnTo>
                    <a:pt x="70982" y="107950"/>
                  </a:lnTo>
                  <a:lnTo>
                    <a:pt x="77526" y="101600"/>
                  </a:lnTo>
                  <a:lnTo>
                    <a:pt x="78018" y="101600"/>
                  </a:lnTo>
                  <a:lnTo>
                    <a:pt x="79327" y="100330"/>
                  </a:lnTo>
                  <a:lnTo>
                    <a:pt x="77526" y="100330"/>
                  </a:lnTo>
                  <a:lnTo>
                    <a:pt x="72299" y="95250"/>
                  </a:lnTo>
                  <a:close/>
                </a:path>
                <a:path w="366395" h="420370">
                  <a:moveTo>
                    <a:pt x="86372" y="95250"/>
                  </a:moveTo>
                  <a:lnTo>
                    <a:pt x="84562" y="95250"/>
                  </a:lnTo>
                  <a:lnTo>
                    <a:pt x="91096" y="101600"/>
                  </a:lnTo>
                  <a:lnTo>
                    <a:pt x="84562" y="107950"/>
                  </a:lnTo>
                  <a:lnTo>
                    <a:pt x="85055" y="107950"/>
                  </a:lnTo>
                  <a:lnTo>
                    <a:pt x="91599" y="101600"/>
                  </a:lnTo>
                  <a:lnTo>
                    <a:pt x="92091" y="101600"/>
                  </a:lnTo>
                  <a:lnTo>
                    <a:pt x="93400" y="100330"/>
                  </a:lnTo>
                  <a:lnTo>
                    <a:pt x="91599" y="100330"/>
                  </a:lnTo>
                  <a:lnTo>
                    <a:pt x="86372" y="95250"/>
                  </a:lnTo>
                  <a:close/>
                </a:path>
                <a:path w="366395" h="420370">
                  <a:moveTo>
                    <a:pt x="100436" y="95250"/>
                  </a:moveTo>
                  <a:lnTo>
                    <a:pt x="98635" y="95250"/>
                  </a:lnTo>
                  <a:lnTo>
                    <a:pt x="105169" y="101600"/>
                  </a:lnTo>
                  <a:lnTo>
                    <a:pt x="98635" y="107950"/>
                  </a:lnTo>
                  <a:lnTo>
                    <a:pt x="99127" y="107950"/>
                  </a:lnTo>
                  <a:lnTo>
                    <a:pt x="105672" y="101600"/>
                  </a:lnTo>
                  <a:lnTo>
                    <a:pt x="106164" y="101600"/>
                  </a:lnTo>
                  <a:lnTo>
                    <a:pt x="107473" y="100330"/>
                  </a:lnTo>
                  <a:lnTo>
                    <a:pt x="105672" y="100330"/>
                  </a:lnTo>
                  <a:lnTo>
                    <a:pt x="100436" y="95250"/>
                  </a:lnTo>
                  <a:close/>
                </a:path>
                <a:path w="366395" h="420370">
                  <a:moveTo>
                    <a:pt x="114509" y="95250"/>
                  </a:moveTo>
                  <a:lnTo>
                    <a:pt x="112708" y="95250"/>
                  </a:lnTo>
                  <a:lnTo>
                    <a:pt x="119242" y="101600"/>
                  </a:lnTo>
                  <a:lnTo>
                    <a:pt x="112708" y="107950"/>
                  </a:lnTo>
                  <a:lnTo>
                    <a:pt x="113200" y="107950"/>
                  </a:lnTo>
                  <a:lnTo>
                    <a:pt x="119745" y="101600"/>
                  </a:lnTo>
                  <a:lnTo>
                    <a:pt x="120237" y="101600"/>
                  </a:lnTo>
                  <a:lnTo>
                    <a:pt x="121546" y="100330"/>
                  </a:lnTo>
                  <a:lnTo>
                    <a:pt x="119745" y="100330"/>
                  </a:lnTo>
                  <a:lnTo>
                    <a:pt x="114509" y="95250"/>
                  </a:lnTo>
                  <a:close/>
                </a:path>
                <a:path w="366395" h="420370">
                  <a:moveTo>
                    <a:pt x="128582" y="95250"/>
                  </a:moveTo>
                  <a:lnTo>
                    <a:pt x="126781" y="95250"/>
                  </a:lnTo>
                  <a:lnTo>
                    <a:pt x="133315" y="101600"/>
                  </a:lnTo>
                  <a:lnTo>
                    <a:pt x="126781" y="107950"/>
                  </a:lnTo>
                  <a:lnTo>
                    <a:pt x="127273" y="107950"/>
                  </a:lnTo>
                  <a:lnTo>
                    <a:pt x="133817" y="101600"/>
                  </a:lnTo>
                  <a:lnTo>
                    <a:pt x="134310" y="101600"/>
                  </a:lnTo>
                  <a:lnTo>
                    <a:pt x="135618" y="100330"/>
                  </a:lnTo>
                  <a:lnTo>
                    <a:pt x="133817" y="100330"/>
                  </a:lnTo>
                  <a:lnTo>
                    <a:pt x="128582" y="95250"/>
                  </a:lnTo>
                  <a:close/>
                </a:path>
                <a:path w="366395" h="420370">
                  <a:moveTo>
                    <a:pt x="142655" y="95250"/>
                  </a:moveTo>
                  <a:lnTo>
                    <a:pt x="140854" y="95250"/>
                  </a:lnTo>
                  <a:lnTo>
                    <a:pt x="147388" y="101600"/>
                  </a:lnTo>
                  <a:lnTo>
                    <a:pt x="140854" y="107950"/>
                  </a:lnTo>
                  <a:lnTo>
                    <a:pt x="141346" y="107950"/>
                  </a:lnTo>
                  <a:lnTo>
                    <a:pt x="147890" y="101600"/>
                  </a:lnTo>
                  <a:lnTo>
                    <a:pt x="148382" y="101600"/>
                  </a:lnTo>
                  <a:lnTo>
                    <a:pt x="149691" y="100330"/>
                  </a:lnTo>
                  <a:lnTo>
                    <a:pt x="147890" y="100330"/>
                  </a:lnTo>
                  <a:lnTo>
                    <a:pt x="142655" y="95250"/>
                  </a:lnTo>
                  <a:close/>
                </a:path>
                <a:path w="366395" h="420370">
                  <a:moveTo>
                    <a:pt x="156728" y="95250"/>
                  </a:moveTo>
                  <a:lnTo>
                    <a:pt x="154927" y="95250"/>
                  </a:lnTo>
                  <a:lnTo>
                    <a:pt x="161461" y="101600"/>
                  </a:lnTo>
                  <a:lnTo>
                    <a:pt x="154927" y="107950"/>
                  </a:lnTo>
                  <a:lnTo>
                    <a:pt x="155419" y="107950"/>
                  </a:lnTo>
                  <a:lnTo>
                    <a:pt x="161963" y="101600"/>
                  </a:lnTo>
                  <a:lnTo>
                    <a:pt x="162455" y="101600"/>
                  </a:lnTo>
                  <a:lnTo>
                    <a:pt x="163764" y="100330"/>
                  </a:lnTo>
                  <a:lnTo>
                    <a:pt x="161963" y="100330"/>
                  </a:lnTo>
                  <a:lnTo>
                    <a:pt x="156728" y="95250"/>
                  </a:lnTo>
                  <a:close/>
                </a:path>
                <a:path w="366395" h="420370">
                  <a:moveTo>
                    <a:pt x="170798" y="95250"/>
                  </a:moveTo>
                  <a:lnTo>
                    <a:pt x="169000" y="95250"/>
                  </a:lnTo>
                  <a:lnTo>
                    <a:pt x="175533" y="101600"/>
                  </a:lnTo>
                  <a:lnTo>
                    <a:pt x="168989" y="107950"/>
                  </a:lnTo>
                  <a:lnTo>
                    <a:pt x="169492" y="107950"/>
                  </a:lnTo>
                  <a:lnTo>
                    <a:pt x="176026" y="101600"/>
                  </a:lnTo>
                  <a:lnTo>
                    <a:pt x="176528" y="101600"/>
                  </a:lnTo>
                  <a:lnTo>
                    <a:pt x="177835" y="100330"/>
                  </a:lnTo>
                  <a:lnTo>
                    <a:pt x="176026" y="100330"/>
                  </a:lnTo>
                  <a:lnTo>
                    <a:pt x="170798" y="95250"/>
                  </a:lnTo>
                  <a:close/>
                </a:path>
                <a:path w="366395" h="420370">
                  <a:moveTo>
                    <a:pt x="184871" y="95250"/>
                  </a:moveTo>
                  <a:lnTo>
                    <a:pt x="183062" y="95250"/>
                  </a:lnTo>
                  <a:lnTo>
                    <a:pt x="189606" y="101600"/>
                  </a:lnTo>
                  <a:lnTo>
                    <a:pt x="183062" y="107950"/>
                  </a:lnTo>
                  <a:lnTo>
                    <a:pt x="183565" y="107950"/>
                  </a:lnTo>
                  <a:lnTo>
                    <a:pt x="190098" y="101600"/>
                  </a:lnTo>
                  <a:lnTo>
                    <a:pt x="190601" y="101600"/>
                  </a:lnTo>
                  <a:lnTo>
                    <a:pt x="191908" y="100330"/>
                  </a:lnTo>
                  <a:lnTo>
                    <a:pt x="190098" y="100330"/>
                  </a:lnTo>
                  <a:lnTo>
                    <a:pt x="184871" y="95250"/>
                  </a:lnTo>
                  <a:close/>
                </a:path>
                <a:path w="366395" h="420370">
                  <a:moveTo>
                    <a:pt x="198944" y="95250"/>
                  </a:moveTo>
                  <a:lnTo>
                    <a:pt x="197135" y="95250"/>
                  </a:lnTo>
                  <a:lnTo>
                    <a:pt x="203679" y="101600"/>
                  </a:lnTo>
                  <a:lnTo>
                    <a:pt x="197135" y="107950"/>
                  </a:lnTo>
                  <a:lnTo>
                    <a:pt x="197637" y="107950"/>
                  </a:lnTo>
                  <a:lnTo>
                    <a:pt x="204171" y="101600"/>
                  </a:lnTo>
                  <a:lnTo>
                    <a:pt x="204674" y="101600"/>
                  </a:lnTo>
                  <a:lnTo>
                    <a:pt x="205981" y="100330"/>
                  </a:lnTo>
                  <a:lnTo>
                    <a:pt x="204171" y="100330"/>
                  </a:lnTo>
                  <a:lnTo>
                    <a:pt x="198944" y="95250"/>
                  </a:lnTo>
                  <a:close/>
                </a:path>
                <a:path w="366395" h="420370">
                  <a:moveTo>
                    <a:pt x="213017" y="95250"/>
                  </a:moveTo>
                  <a:lnTo>
                    <a:pt x="211208" y="95250"/>
                  </a:lnTo>
                  <a:lnTo>
                    <a:pt x="217752" y="101600"/>
                  </a:lnTo>
                  <a:lnTo>
                    <a:pt x="211208" y="107950"/>
                  </a:lnTo>
                  <a:lnTo>
                    <a:pt x="211710" y="107950"/>
                  </a:lnTo>
                  <a:lnTo>
                    <a:pt x="218244" y="101600"/>
                  </a:lnTo>
                  <a:lnTo>
                    <a:pt x="218747" y="101600"/>
                  </a:lnTo>
                  <a:lnTo>
                    <a:pt x="220054" y="100330"/>
                  </a:lnTo>
                  <a:lnTo>
                    <a:pt x="218244" y="100330"/>
                  </a:lnTo>
                  <a:lnTo>
                    <a:pt x="213017" y="95250"/>
                  </a:lnTo>
                  <a:close/>
                </a:path>
                <a:path w="366395" h="420370">
                  <a:moveTo>
                    <a:pt x="227090" y="95250"/>
                  </a:moveTo>
                  <a:lnTo>
                    <a:pt x="225281" y="95250"/>
                  </a:lnTo>
                  <a:lnTo>
                    <a:pt x="231825" y="101600"/>
                  </a:lnTo>
                  <a:lnTo>
                    <a:pt x="225281" y="107950"/>
                  </a:lnTo>
                  <a:lnTo>
                    <a:pt x="225783" y="107950"/>
                  </a:lnTo>
                  <a:lnTo>
                    <a:pt x="232317" y="101600"/>
                  </a:lnTo>
                  <a:lnTo>
                    <a:pt x="232820" y="101600"/>
                  </a:lnTo>
                  <a:lnTo>
                    <a:pt x="234105" y="100330"/>
                  </a:lnTo>
                  <a:lnTo>
                    <a:pt x="232317" y="100330"/>
                  </a:lnTo>
                  <a:lnTo>
                    <a:pt x="227090" y="95250"/>
                  </a:lnTo>
                  <a:close/>
                </a:path>
                <a:path w="366395" h="420370">
                  <a:moveTo>
                    <a:pt x="241163" y="95250"/>
                  </a:moveTo>
                  <a:lnTo>
                    <a:pt x="239353" y="95250"/>
                  </a:lnTo>
                  <a:lnTo>
                    <a:pt x="245887" y="101600"/>
                  </a:lnTo>
                  <a:lnTo>
                    <a:pt x="239353" y="107950"/>
                  </a:lnTo>
                  <a:lnTo>
                    <a:pt x="239856" y="107950"/>
                  </a:lnTo>
                  <a:lnTo>
                    <a:pt x="246390" y="101600"/>
                  </a:lnTo>
                  <a:lnTo>
                    <a:pt x="246893" y="101600"/>
                  </a:lnTo>
                  <a:lnTo>
                    <a:pt x="248199" y="100330"/>
                  </a:lnTo>
                  <a:lnTo>
                    <a:pt x="246390" y="100330"/>
                  </a:lnTo>
                  <a:lnTo>
                    <a:pt x="241163" y="95250"/>
                  </a:lnTo>
                  <a:close/>
                </a:path>
                <a:path w="366395" h="420370">
                  <a:moveTo>
                    <a:pt x="255236" y="95250"/>
                  </a:moveTo>
                  <a:lnTo>
                    <a:pt x="253426" y="95250"/>
                  </a:lnTo>
                  <a:lnTo>
                    <a:pt x="259960" y="101600"/>
                  </a:lnTo>
                  <a:lnTo>
                    <a:pt x="253437" y="107950"/>
                  </a:lnTo>
                  <a:lnTo>
                    <a:pt x="253929" y="107950"/>
                  </a:lnTo>
                  <a:lnTo>
                    <a:pt x="260463" y="101600"/>
                  </a:lnTo>
                  <a:lnTo>
                    <a:pt x="260965" y="101600"/>
                  </a:lnTo>
                  <a:lnTo>
                    <a:pt x="262272" y="100330"/>
                  </a:lnTo>
                  <a:lnTo>
                    <a:pt x="260463" y="100330"/>
                  </a:lnTo>
                  <a:lnTo>
                    <a:pt x="255236" y="95250"/>
                  </a:lnTo>
                  <a:close/>
                </a:path>
                <a:path w="366395" h="420370">
                  <a:moveTo>
                    <a:pt x="269309" y="95250"/>
                  </a:moveTo>
                  <a:lnTo>
                    <a:pt x="267499" y="95250"/>
                  </a:lnTo>
                  <a:lnTo>
                    <a:pt x="274033" y="101600"/>
                  </a:lnTo>
                  <a:lnTo>
                    <a:pt x="267499" y="107950"/>
                  </a:lnTo>
                  <a:lnTo>
                    <a:pt x="268002" y="107950"/>
                  </a:lnTo>
                  <a:lnTo>
                    <a:pt x="274536" y="101600"/>
                  </a:lnTo>
                  <a:lnTo>
                    <a:pt x="275038" y="101600"/>
                  </a:lnTo>
                  <a:lnTo>
                    <a:pt x="276345" y="100330"/>
                  </a:lnTo>
                  <a:lnTo>
                    <a:pt x="274536" y="100330"/>
                  </a:lnTo>
                  <a:lnTo>
                    <a:pt x="269309" y="95250"/>
                  </a:lnTo>
                  <a:close/>
                </a:path>
                <a:path w="366395" h="420370">
                  <a:moveTo>
                    <a:pt x="283381" y="95250"/>
                  </a:moveTo>
                  <a:lnTo>
                    <a:pt x="281572" y="95250"/>
                  </a:lnTo>
                  <a:lnTo>
                    <a:pt x="288106" y="101600"/>
                  </a:lnTo>
                  <a:lnTo>
                    <a:pt x="281572" y="107950"/>
                  </a:lnTo>
                  <a:lnTo>
                    <a:pt x="282075" y="107950"/>
                  </a:lnTo>
                  <a:lnTo>
                    <a:pt x="288609" y="101600"/>
                  </a:lnTo>
                  <a:lnTo>
                    <a:pt x="289101" y="101600"/>
                  </a:lnTo>
                  <a:lnTo>
                    <a:pt x="290410" y="100330"/>
                  </a:lnTo>
                  <a:lnTo>
                    <a:pt x="288609" y="100330"/>
                  </a:lnTo>
                  <a:lnTo>
                    <a:pt x="283381" y="95250"/>
                  </a:lnTo>
                  <a:close/>
                </a:path>
                <a:path w="366395" h="420370">
                  <a:moveTo>
                    <a:pt x="297446" y="95250"/>
                  </a:moveTo>
                  <a:lnTo>
                    <a:pt x="295645" y="95250"/>
                  </a:lnTo>
                  <a:lnTo>
                    <a:pt x="302179" y="101600"/>
                  </a:lnTo>
                  <a:lnTo>
                    <a:pt x="295645" y="107950"/>
                  </a:lnTo>
                  <a:lnTo>
                    <a:pt x="296137" y="107950"/>
                  </a:lnTo>
                  <a:lnTo>
                    <a:pt x="302681" y="101600"/>
                  </a:lnTo>
                  <a:lnTo>
                    <a:pt x="303174" y="101600"/>
                  </a:lnTo>
                  <a:lnTo>
                    <a:pt x="304482" y="100330"/>
                  </a:lnTo>
                  <a:lnTo>
                    <a:pt x="302681" y="100330"/>
                  </a:lnTo>
                  <a:lnTo>
                    <a:pt x="297446" y="95250"/>
                  </a:lnTo>
                  <a:close/>
                </a:path>
                <a:path w="366395" h="420370">
                  <a:moveTo>
                    <a:pt x="311519" y="95250"/>
                  </a:moveTo>
                  <a:lnTo>
                    <a:pt x="309718" y="95250"/>
                  </a:lnTo>
                  <a:lnTo>
                    <a:pt x="316252" y="101600"/>
                  </a:lnTo>
                  <a:lnTo>
                    <a:pt x="309718" y="107950"/>
                  </a:lnTo>
                  <a:lnTo>
                    <a:pt x="310210" y="107950"/>
                  </a:lnTo>
                  <a:lnTo>
                    <a:pt x="316754" y="101600"/>
                  </a:lnTo>
                  <a:lnTo>
                    <a:pt x="317246" y="101600"/>
                  </a:lnTo>
                  <a:lnTo>
                    <a:pt x="318555" y="100330"/>
                  </a:lnTo>
                  <a:lnTo>
                    <a:pt x="316754" y="100330"/>
                  </a:lnTo>
                  <a:lnTo>
                    <a:pt x="311519" y="95250"/>
                  </a:lnTo>
                  <a:close/>
                </a:path>
                <a:path w="366395" h="420370">
                  <a:moveTo>
                    <a:pt x="325592" y="95250"/>
                  </a:moveTo>
                  <a:lnTo>
                    <a:pt x="323791" y="95250"/>
                  </a:lnTo>
                  <a:lnTo>
                    <a:pt x="330325" y="101600"/>
                  </a:lnTo>
                  <a:lnTo>
                    <a:pt x="323791" y="107950"/>
                  </a:lnTo>
                  <a:lnTo>
                    <a:pt x="324283" y="107950"/>
                  </a:lnTo>
                  <a:lnTo>
                    <a:pt x="330827" y="101600"/>
                  </a:lnTo>
                  <a:lnTo>
                    <a:pt x="331319" y="101600"/>
                  </a:lnTo>
                  <a:lnTo>
                    <a:pt x="332639" y="100330"/>
                  </a:lnTo>
                  <a:lnTo>
                    <a:pt x="330827" y="100330"/>
                  </a:lnTo>
                  <a:lnTo>
                    <a:pt x="325592" y="95250"/>
                  </a:lnTo>
                  <a:close/>
                </a:path>
                <a:path w="366395" h="420370">
                  <a:moveTo>
                    <a:pt x="341172" y="104140"/>
                  </a:moveTo>
                  <a:lnTo>
                    <a:pt x="337864" y="107950"/>
                  </a:lnTo>
                  <a:lnTo>
                    <a:pt x="338356" y="107950"/>
                  </a:lnTo>
                  <a:lnTo>
                    <a:pt x="341507" y="105410"/>
                  </a:lnTo>
                  <a:lnTo>
                    <a:pt x="341172" y="104140"/>
                  </a:lnTo>
                  <a:close/>
                </a:path>
                <a:path w="366395" h="420370">
                  <a:moveTo>
                    <a:pt x="35810" y="87630"/>
                  </a:moveTo>
                  <a:lnTo>
                    <a:pt x="35307" y="87630"/>
                  </a:lnTo>
                  <a:lnTo>
                    <a:pt x="41852" y="93980"/>
                  </a:lnTo>
                  <a:lnTo>
                    <a:pt x="35307" y="100330"/>
                  </a:lnTo>
                  <a:lnTo>
                    <a:pt x="37117" y="100330"/>
                  </a:lnTo>
                  <a:lnTo>
                    <a:pt x="42344" y="95250"/>
                  </a:lnTo>
                  <a:lnTo>
                    <a:pt x="44153" y="95250"/>
                  </a:lnTo>
                  <a:lnTo>
                    <a:pt x="42846" y="93980"/>
                  </a:lnTo>
                  <a:lnTo>
                    <a:pt x="42344" y="93980"/>
                  </a:lnTo>
                  <a:lnTo>
                    <a:pt x="35810" y="87630"/>
                  </a:lnTo>
                  <a:close/>
                </a:path>
                <a:path w="366395" h="420370">
                  <a:moveTo>
                    <a:pt x="49883" y="87630"/>
                  </a:moveTo>
                  <a:lnTo>
                    <a:pt x="49380" y="87630"/>
                  </a:lnTo>
                  <a:lnTo>
                    <a:pt x="55924" y="93980"/>
                  </a:lnTo>
                  <a:lnTo>
                    <a:pt x="49380" y="100330"/>
                  </a:lnTo>
                  <a:lnTo>
                    <a:pt x="51190" y="100330"/>
                  </a:lnTo>
                  <a:lnTo>
                    <a:pt x="56417" y="95250"/>
                  </a:lnTo>
                  <a:lnTo>
                    <a:pt x="58226" y="95250"/>
                  </a:lnTo>
                  <a:lnTo>
                    <a:pt x="56919" y="93980"/>
                  </a:lnTo>
                  <a:lnTo>
                    <a:pt x="56417" y="93980"/>
                  </a:lnTo>
                  <a:lnTo>
                    <a:pt x="49883" y="87630"/>
                  </a:lnTo>
                  <a:close/>
                </a:path>
                <a:path w="366395" h="420370">
                  <a:moveTo>
                    <a:pt x="63956" y="87630"/>
                  </a:moveTo>
                  <a:lnTo>
                    <a:pt x="63453" y="87630"/>
                  </a:lnTo>
                  <a:lnTo>
                    <a:pt x="69987" y="93980"/>
                  </a:lnTo>
                  <a:lnTo>
                    <a:pt x="63453" y="100330"/>
                  </a:lnTo>
                  <a:lnTo>
                    <a:pt x="65233" y="100330"/>
                  </a:lnTo>
                  <a:lnTo>
                    <a:pt x="70385" y="95250"/>
                  </a:lnTo>
                  <a:lnTo>
                    <a:pt x="72299" y="95250"/>
                  </a:lnTo>
                  <a:lnTo>
                    <a:pt x="70992" y="93980"/>
                  </a:lnTo>
                  <a:lnTo>
                    <a:pt x="70490" y="93980"/>
                  </a:lnTo>
                  <a:lnTo>
                    <a:pt x="63956" y="87630"/>
                  </a:lnTo>
                  <a:close/>
                </a:path>
                <a:path w="366395" h="420370">
                  <a:moveTo>
                    <a:pt x="78018" y="87630"/>
                  </a:moveTo>
                  <a:lnTo>
                    <a:pt x="77526" y="87630"/>
                  </a:lnTo>
                  <a:lnTo>
                    <a:pt x="84060" y="93980"/>
                  </a:lnTo>
                  <a:lnTo>
                    <a:pt x="77526" y="100330"/>
                  </a:lnTo>
                  <a:lnTo>
                    <a:pt x="79327" y="100330"/>
                  </a:lnTo>
                  <a:lnTo>
                    <a:pt x="84562" y="95250"/>
                  </a:lnTo>
                  <a:lnTo>
                    <a:pt x="86372" y="95250"/>
                  </a:lnTo>
                  <a:lnTo>
                    <a:pt x="85065" y="93980"/>
                  </a:lnTo>
                  <a:lnTo>
                    <a:pt x="84562" y="93980"/>
                  </a:lnTo>
                  <a:lnTo>
                    <a:pt x="78018" y="87630"/>
                  </a:lnTo>
                  <a:close/>
                </a:path>
                <a:path w="366395" h="420370">
                  <a:moveTo>
                    <a:pt x="92091" y="87630"/>
                  </a:moveTo>
                  <a:lnTo>
                    <a:pt x="91599" y="87630"/>
                  </a:lnTo>
                  <a:lnTo>
                    <a:pt x="98133" y="93980"/>
                  </a:lnTo>
                  <a:lnTo>
                    <a:pt x="91599" y="100330"/>
                  </a:lnTo>
                  <a:lnTo>
                    <a:pt x="93400" y="100330"/>
                  </a:lnTo>
                  <a:lnTo>
                    <a:pt x="98635" y="95250"/>
                  </a:lnTo>
                  <a:lnTo>
                    <a:pt x="100436" y="95250"/>
                  </a:lnTo>
                  <a:lnTo>
                    <a:pt x="99127" y="93980"/>
                  </a:lnTo>
                  <a:lnTo>
                    <a:pt x="98635" y="93980"/>
                  </a:lnTo>
                  <a:lnTo>
                    <a:pt x="92091" y="87630"/>
                  </a:lnTo>
                  <a:close/>
                </a:path>
                <a:path w="366395" h="420370">
                  <a:moveTo>
                    <a:pt x="106164" y="87630"/>
                  </a:moveTo>
                  <a:lnTo>
                    <a:pt x="105672" y="87630"/>
                  </a:lnTo>
                  <a:lnTo>
                    <a:pt x="112206" y="93980"/>
                  </a:lnTo>
                  <a:lnTo>
                    <a:pt x="105672" y="100330"/>
                  </a:lnTo>
                  <a:lnTo>
                    <a:pt x="107473" y="100330"/>
                  </a:lnTo>
                  <a:lnTo>
                    <a:pt x="112708" y="95250"/>
                  </a:lnTo>
                  <a:lnTo>
                    <a:pt x="114509" y="95250"/>
                  </a:lnTo>
                  <a:lnTo>
                    <a:pt x="113200" y="93980"/>
                  </a:lnTo>
                  <a:lnTo>
                    <a:pt x="112708" y="93980"/>
                  </a:lnTo>
                  <a:lnTo>
                    <a:pt x="106164" y="87630"/>
                  </a:lnTo>
                  <a:close/>
                </a:path>
                <a:path w="366395" h="420370">
                  <a:moveTo>
                    <a:pt x="120237" y="87630"/>
                  </a:moveTo>
                  <a:lnTo>
                    <a:pt x="119745" y="87630"/>
                  </a:lnTo>
                  <a:lnTo>
                    <a:pt x="126278" y="93980"/>
                  </a:lnTo>
                  <a:lnTo>
                    <a:pt x="119745" y="100330"/>
                  </a:lnTo>
                  <a:lnTo>
                    <a:pt x="121546" y="100330"/>
                  </a:lnTo>
                  <a:lnTo>
                    <a:pt x="126781" y="95250"/>
                  </a:lnTo>
                  <a:lnTo>
                    <a:pt x="128582" y="95250"/>
                  </a:lnTo>
                  <a:lnTo>
                    <a:pt x="127273" y="93980"/>
                  </a:lnTo>
                  <a:lnTo>
                    <a:pt x="126781" y="93980"/>
                  </a:lnTo>
                  <a:lnTo>
                    <a:pt x="120237" y="87630"/>
                  </a:lnTo>
                  <a:close/>
                </a:path>
                <a:path w="366395" h="420370">
                  <a:moveTo>
                    <a:pt x="134310" y="87630"/>
                  </a:moveTo>
                  <a:lnTo>
                    <a:pt x="133817" y="87630"/>
                  </a:lnTo>
                  <a:lnTo>
                    <a:pt x="140351" y="93980"/>
                  </a:lnTo>
                  <a:lnTo>
                    <a:pt x="133817" y="100330"/>
                  </a:lnTo>
                  <a:lnTo>
                    <a:pt x="135618" y="100330"/>
                  </a:lnTo>
                  <a:lnTo>
                    <a:pt x="140854" y="95250"/>
                  </a:lnTo>
                  <a:lnTo>
                    <a:pt x="142655" y="95250"/>
                  </a:lnTo>
                  <a:lnTo>
                    <a:pt x="141346" y="93980"/>
                  </a:lnTo>
                  <a:lnTo>
                    <a:pt x="140854" y="93980"/>
                  </a:lnTo>
                  <a:lnTo>
                    <a:pt x="134310" y="87630"/>
                  </a:lnTo>
                  <a:close/>
                </a:path>
                <a:path w="366395" h="420370">
                  <a:moveTo>
                    <a:pt x="148382" y="87630"/>
                  </a:moveTo>
                  <a:lnTo>
                    <a:pt x="147890" y="87630"/>
                  </a:lnTo>
                  <a:lnTo>
                    <a:pt x="154424" y="93980"/>
                  </a:lnTo>
                  <a:lnTo>
                    <a:pt x="147890" y="100330"/>
                  </a:lnTo>
                  <a:lnTo>
                    <a:pt x="149691" y="100330"/>
                  </a:lnTo>
                  <a:lnTo>
                    <a:pt x="154927" y="95250"/>
                  </a:lnTo>
                  <a:lnTo>
                    <a:pt x="156728" y="95250"/>
                  </a:lnTo>
                  <a:lnTo>
                    <a:pt x="155419" y="93980"/>
                  </a:lnTo>
                  <a:lnTo>
                    <a:pt x="154927" y="93980"/>
                  </a:lnTo>
                  <a:lnTo>
                    <a:pt x="148382" y="87630"/>
                  </a:lnTo>
                  <a:close/>
                </a:path>
                <a:path w="366395" h="420370">
                  <a:moveTo>
                    <a:pt x="162455" y="87630"/>
                  </a:moveTo>
                  <a:lnTo>
                    <a:pt x="161963" y="87630"/>
                  </a:lnTo>
                  <a:lnTo>
                    <a:pt x="168497" y="93980"/>
                  </a:lnTo>
                  <a:lnTo>
                    <a:pt x="161963" y="100330"/>
                  </a:lnTo>
                  <a:lnTo>
                    <a:pt x="163764" y="100330"/>
                  </a:lnTo>
                  <a:lnTo>
                    <a:pt x="169000" y="95250"/>
                  </a:lnTo>
                  <a:lnTo>
                    <a:pt x="170798" y="95250"/>
                  </a:lnTo>
                  <a:lnTo>
                    <a:pt x="169492" y="93980"/>
                  </a:lnTo>
                  <a:lnTo>
                    <a:pt x="168989" y="93980"/>
                  </a:lnTo>
                  <a:lnTo>
                    <a:pt x="162455" y="87630"/>
                  </a:lnTo>
                  <a:close/>
                </a:path>
                <a:path w="366395" h="420370">
                  <a:moveTo>
                    <a:pt x="176528" y="87630"/>
                  </a:moveTo>
                  <a:lnTo>
                    <a:pt x="176036" y="87630"/>
                  </a:lnTo>
                  <a:lnTo>
                    <a:pt x="182570" y="93980"/>
                  </a:lnTo>
                  <a:lnTo>
                    <a:pt x="176026" y="100330"/>
                  </a:lnTo>
                  <a:lnTo>
                    <a:pt x="177835" y="100330"/>
                  </a:lnTo>
                  <a:lnTo>
                    <a:pt x="183062" y="95250"/>
                  </a:lnTo>
                  <a:lnTo>
                    <a:pt x="184871" y="95250"/>
                  </a:lnTo>
                  <a:lnTo>
                    <a:pt x="183565" y="93980"/>
                  </a:lnTo>
                  <a:lnTo>
                    <a:pt x="183062" y="93980"/>
                  </a:lnTo>
                  <a:lnTo>
                    <a:pt x="176528" y="87630"/>
                  </a:lnTo>
                  <a:close/>
                </a:path>
                <a:path w="366395" h="420370">
                  <a:moveTo>
                    <a:pt x="190601" y="87630"/>
                  </a:moveTo>
                  <a:lnTo>
                    <a:pt x="190098" y="87630"/>
                  </a:lnTo>
                  <a:lnTo>
                    <a:pt x="196643" y="93980"/>
                  </a:lnTo>
                  <a:lnTo>
                    <a:pt x="190098" y="100330"/>
                  </a:lnTo>
                  <a:lnTo>
                    <a:pt x="191908" y="100330"/>
                  </a:lnTo>
                  <a:lnTo>
                    <a:pt x="197135" y="95250"/>
                  </a:lnTo>
                  <a:lnTo>
                    <a:pt x="198944" y="95250"/>
                  </a:lnTo>
                  <a:lnTo>
                    <a:pt x="197637" y="93980"/>
                  </a:lnTo>
                  <a:lnTo>
                    <a:pt x="197135" y="93980"/>
                  </a:lnTo>
                  <a:lnTo>
                    <a:pt x="190601" y="87630"/>
                  </a:lnTo>
                  <a:close/>
                </a:path>
                <a:path w="366395" h="420370">
                  <a:moveTo>
                    <a:pt x="204674" y="87630"/>
                  </a:moveTo>
                  <a:lnTo>
                    <a:pt x="204171" y="87630"/>
                  </a:lnTo>
                  <a:lnTo>
                    <a:pt x="210716" y="93980"/>
                  </a:lnTo>
                  <a:lnTo>
                    <a:pt x="204171" y="100330"/>
                  </a:lnTo>
                  <a:lnTo>
                    <a:pt x="205981" y="100330"/>
                  </a:lnTo>
                  <a:lnTo>
                    <a:pt x="211208" y="95250"/>
                  </a:lnTo>
                  <a:lnTo>
                    <a:pt x="213017" y="95250"/>
                  </a:lnTo>
                  <a:lnTo>
                    <a:pt x="211710" y="93980"/>
                  </a:lnTo>
                  <a:lnTo>
                    <a:pt x="211208" y="93980"/>
                  </a:lnTo>
                  <a:lnTo>
                    <a:pt x="204674" y="87630"/>
                  </a:lnTo>
                  <a:close/>
                </a:path>
                <a:path w="366395" h="420370">
                  <a:moveTo>
                    <a:pt x="218747" y="87630"/>
                  </a:moveTo>
                  <a:lnTo>
                    <a:pt x="218244" y="87630"/>
                  </a:lnTo>
                  <a:lnTo>
                    <a:pt x="224788" y="93980"/>
                  </a:lnTo>
                  <a:lnTo>
                    <a:pt x="218244" y="100330"/>
                  </a:lnTo>
                  <a:lnTo>
                    <a:pt x="220054" y="100330"/>
                  </a:lnTo>
                  <a:lnTo>
                    <a:pt x="225281" y="95250"/>
                  </a:lnTo>
                  <a:lnTo>
                    <a:pt x="227090" y="95250"/>
                  </a:lnTo>
                  <a:lnTo>
                    <a:pt x="225783" y="93980"/>
                  </a:lnTo>
                  <a:lnTo>
                    <a:pt x="225281" y="93980"/>
                  </a:lnTo>
                  <a:lnTo>
                    <a:pt x="218747" y="87630"/>
                  </a:lnTo>
                  <a:close/>
                </a:path>
                <a:path w="366395" h="420370">
                  <a:moveTo>
                    <a:pt x="232820" y="87630"/>
                  </a:moveTo>
                  <a:lnTo>
                    <a:pt x="232317" y="87630"/>
                  </a:lnTo>
                  <a:lnTo>
                    <a:pt x="238861" y="93980"/>
                  </a:lnTo>
                  <a:lnTo>
                    <a:pt x="232317" y="100330"/>
                  </a:lnTo>
                  <a:lnTo>
                    <a:pt x="234105" y="100330"/>
                  </a:lnTo>
                  <a:lnTo>
                    <a:pt x="239249" y="95250"/>
                  </a:lnTo>
                  <a:lnTo>
                    <a:pt x="241163" y="95250"/>
                  </a:lnTo>
                  <a:lnTo>
                    <a:pt x="239856" y="93980"/>
                  </a:lnTo>
                  <a:lnTo>
                    <a:pt x="239353" y="93980"/>
                  </a:lnTo>
                  <a:lnTo>
                    <a:pt x="232820" y="87630"/>
                  </a:lnTo>
                  <a:close/>
                </a:path>
                <a:path w="366395" h="420370">
                  <a:moveTo>
                    <a:pt x="246893" y="87630"/>
                  </a:moveTo>
                  <a:lnTo>
                    <a:pt x="246390" y="87630"/>
                  </a:lnTo>
                  <a:lnTo>
                    <a:pt x="252924" y="93980"/>
                  </a:lnTo>
                  <a:lnTo>
                    <a:pt x="246390" y="100330"/>
                  </a:lnTo>
                  <a:lnTo>
                    <a:pt x="248199" y="100330"/>
                  </a:lnTo>
                  <a:lnTo>
                    <a:pt x="253426" y="95250"/>
                  </a:lnTo>
                  <a:lnTo>
                    <a:pt x="255236" y="95250"/>
                  </a:lnTo>
                  <a:lnTo>
                    <a:pt x="253929" y="93980"/>
                  </a:lnTo>
                  <a:lnTo>
                    <a:pt x="253426" y="93980"/>
                  </a:lnTo>
                  <a:lnTo>
                    <a:pt x="246893" y="87630"/>
                  </a:lnTo>
                  <a:close/>
                </a:path>
                <a:path w="366395" h="420370">
                  <a:moveTo>
                    <a:pt x="260965" y="87630"/>
                  </a:moveTo>
                  <a:lnTo>
                    <a:pt x="260463" y="87630"/>
                  </a:lnTo>
                  <a:lnTo>
                    <a:pt x="266997" y="93980"/>
                  </a:lnTo>
                  <a:lnTo>
                    <a:pt x="260463" y="100330"/>
                  </a:lnTo>
                  <a:lnTo>
                    <a:pt x="262272" y="100330"/>
                  </a:lnTo>
                  <a:lnTo>
                    <a:pt x="267499" y="95250"/>
                  </a:lnTo>
                  <a:lnTo>
                    <a:pt x="269309" y="95250"/>
                  </a:lnTo>
                  <a:lnTo>
                    <a:pt x="268002" y="93980"/>
                  </a:lnTo>
                  <a:lnTo>
                    <a:pt x="267499" y="93980"/>
                  </a:lnTo>
                  <a:lnTo>
                    <a:pt x="260965" y="87630"/>
                  </a:lnTo>
                  <a:close/>
                </a:path>
                <a:path w="366395" h="420370">
                  <a:moveTo>
                    <a:pt x="275028" y="87630"/>
                  </a:moveTo>
                  <a:lnTo>
                    <a:pt x="274536" y="87630"/>
                  </a:lnTo>
                  <a:lnTo>
                    <a:pt x="281069" y="93980"/>
                  </a:lnTo>
                  <a:lnTo>
                    <a:pt x="274536" y="100330"/>
                  </a:lnTo>
                  <a:lnTo>
                    <a:pt x="276345" y="100330"/>
                  </a:lnTo>
                  <a:lnTo>
                    <a:pt x="281572" y="95250"/>
                  </a:lnTo>
                  <a:lnTo>
                    <a:pt x="283381" y="95250"/>
                  </a:lnTo>
                  <a:lnTo>
                    <a:pt x="282075" y="93980"/>
                  </a:lnTo>
                  <a:lnTo>
                    <a:pt x="281572" y="93980"/>
                  </a:lnTo>
                  <a:lnTo>
                    <a:pt x="275028" y="87630"/>
                  </a:lnTo>
                  <a:close/>
                </a:path>
                <a:path w="366395" h="420370">
                  <a:moveTo>
                    <a:pt x="289101" y="87630"/>
                  </a:moveTo>
                  <a:lnTo>
                    <a:pt x="288609" y="87630"/>
                  </a:lnTo>
                  <a:lnTo>
                    <a:pt x="295142" y="93980"/>
                  </a:lnTo>
                  <a:lnTo>
                    <a:pt x="288609" y="100330"/>
                  </a:lnTo>
                  <a:lnTo>
                    <a:pt x="290410" y="100330"/>
                  </a:lnTo>
                  <a:lnTo>
                    <a:pt x="295645" y="95250"/>
                  </a:lnTo>
                  <a:lnTo>
                    <a:pt x="297446" y="95250"/>
                  </a:lnTo>
                  <a:lnTo>
                    <a:pt x="296137" y="93980"/>
                  </a:lnTo>
                  <a:lnTo>
                    <a:pt x="295645" y="93980"/>
                  </a:lnTo>
                  <a:lnTo>
                    <a:pt x="289101" y="87630"/>
                  </a:lnTo>
                  <a:close/>
                </a:path>
                <a:path w="366395" h="420370">
                  <a:moveTo>
                    <a:pt x="303174" y="87630"/>
                  </a:moveTo>
                  <a:lnTo>
                    <a:pt x="302681" y="87630"/>
                  </a:lnTo>
                  <a:lnTo>
                    <a:pt x="309215" y="93980"/>
                  </a:lnTo>
                  <a:lnTo>
                    <a:pt x="302681" y="100330"/>
                  </a:lnTo>
                  <a:lnTo>
                    <a:pt x="304482" y="100330"/>
                  </a:lnTo>
                  <a:lnTo>
                    <a:pt x="309718" y="95250"/>
                  </a:lnTo>
                  <a:lnTo>
                    <a:pt x="311519" y="95250"/>
                  </a:lnTo>
                  <a:lnTo>
                    <a:pt x="310210" y="93980"/>
                  </a:lnTo>
                  <a:lnTo>
                    <a:pt x="309718" y="93980"/>
                  </a:lnTo>
                  <a:lnTo>
                    <a:pt x="303174" y="87630"/>
                  </a:lnTo>
                  <a:close/>
                </a:path>
                <a:path w="366395" h="420370">
                  <a:moveTo>
                    <a:pt x="317246" y="87630"/>
                  </a:moveTo>
                  <a:lnTo>
                    <a:pt x="316754" y="87630"/>
                  </a:lnTo>
                  <a:lnTo>
                    <a:pt x="323288" y="93980"/>
                  </a:lnTo>
                  <a:lnTo>
                    <a:pt x="316754" y="100330"/>
                  </a:lnTo>
                  <a:lnTo>
                    <a:pt x="318555" y="100330"/>
                  </a:lnTo>
                  <a:lnTo>
                    <a:pt x="323791" y="95250"/>
                  </a:lnTo>
                  <a:lnTo>
                    <a:pt x="325592" y="95250"/>
                  </a:lnTo>
                  <a:lnTo>
                    <a:pt x="324283" y="93980"/>
                  </a:lnTo>
                  <a:lnTo>
                    <a:pt x="323791" y="93980"/>
                  </a:lnTo>
                  <a:lnTo>
                    <a:pt x="317246" y="87630"/>
                  </a:lnTo>
                  <a:close/>
                </a:path>
                <a:path w="366395" h="420370">
                  <a:moveTo>
                    <a:pt x="336230" y="95250"/>
                  </a:moveTo>
                  <a:lnTo>
                    <a:pt x="330827" y="100330"/>
                  </a:lnTo>
                  <a:lnTo>
                    <a:pt x="332639" y="100330"/>
                  </a:lnTo>
                  <a:lnTo>
                    <a:pt x="336597" y="96520"/>
                  </a:lnTo>
                  <a:lnTo>
                    <a:pt x="336230" y="95250"/>
                  </a:lnTo>
                  <a:close/>
                </a:path>
                <a:path w="366395" h="420370">
                  <a:moveTo>
                    <a:pt x="44153" y="81280"/>
                  </a:moveTo>
                  <a:lnTo>
                    <a:pt x="42344" y="81280"/>
                  </a:lnTo>
                  <a:lnTo>
                    <a:pt x="48888" y="87630"/>
                  </a:lnTo>
                  <a:lnTo>
                    <a:pt x="42344" y="93980"/>
                  </a:lnTo>
                  <a:lnTo>
                    <a:pt x="42846" y="93980"/>
                  </a:lnTo>
                  <a:lnTo>
                    <a:pt x="49380" y="87630"/>
                  </a:lnTo>
                  <a:lnTo>
                    <a:pt x="49883" y="87630"/>
                  </a:lnTo>
                  <a:lnTo>
                    <a:pt x="51190" y="86360"/>
                  </a:lnTo>
                  <a:lnTo>
                    <a:pt x="49380" y="86360"/>
                  </a:lnTo>
                  <a:lnTo>
                    <a:pt x="44153" y="81280"/>
                  </a:lnTo>
                  <a:close/>
                </a:path>
                <a:path w="366395" h="420370">
                  <a:moveTo>
                    <a:pt x="58218" y="81280"/>
                  </a:moveTo>
                  <a:lnTo>
                    <a:pt x="56417" y="81280"/>
                  </a:lnTo>
                  <a:lnTo>
                    <a:pt x="62950" y="87630"/>
                  </a:lnTo>
                  <a:lnTo>
                    <a:pt x="56417" y="93980"/>
                  </a:lnTo>
                  <a:lnTo>
                    <a:pt x="56919" y="93980"/>
                  </a:lnTo>
                  <a:lnTo>
                    <a:pt x="63453" y="87630"/>
                  </a:lnTo>
                  <a:lnTo>
                    <a:pt x="63956" y="87630"/>
                  </a:lnTo>
                  <a:lnTo>
                    <a:pt x="65262" y="86360"/>
                  </a:lnTo>
                  <a:lnTo>
                    <a:pt x="63453" y="86360"/>
                  </a:lnTo>
                  <a:lnTo>
                    <a:pt x="58218" y="81280"/>
                  </a:lnTo>
                  <a:close/>
                </a:path>
                <a:path w="366395" h="420370">
                  <a:moveTo>
                    <a:pt x="72290" y="81280"/>
                  </a:moveTo>
                  <a:lnTo>
                    <a:pt x="70490" y="81280"/>
                  </a:lnTo>
                  <a:lnTo>
                    <a:pt x="77023" y="87630"/>
                  </a:lnTo>
                  <a:lnTo>
                    <a:pt x="70490" y="93980"/>
                  </a:lnTo>
                  <a:lnTo>
                    <a:pt x="70992" y="93980"/>
                  </a:lnTo>
                  <a:lnTo>
                    <a:pt x="77526" y="87630"/>
                  </a:lnTo>
                  <a:lnTo>
                    <a:pt x="78018" y="87630"/>
                  </a:lnTo>
                  <a:lnTo>
                    <a:pt x="79327" y="86360"/>
                  </a:lnTo>
                  <a:lnTo>
                    <a:pt x="77526" y="86360"/>
                  </a:lnTo>
                  <a:lnTo>
                    <a:pt x="72290" y="81280"/>
                  </a:lnTo>
                  <a:close/>
                </a:path>
                <a:path w="366395" h="420370">
                  <a:moveTo>
                    <a:pt x="86372" y="81280"/>
                  </a:moveTo>
                  <a:lnTo>
                    <a:pt x="84562" y="81280"/>
                  </a:lnTo>
                  <a:lnTo>
                    <a:pt x="91096" y="87630"/>
                  </a:lnTo>
                  <a:lnTo>
                    <a:pt x="84562" y="93980"/>
                  </a:lnTo>
                  <a:lnTo>
                    <a:pt x="85065" y="93980"/>
                  </a:lnTo>
                  <a:lnTo>
                    <a:pt x="91599" y="87630"/>
                  </a:lnTo>
                  <a:lnTo>
                    <a:pt x="92091" y="87630"/>
                  </a:lnTo>
                  <a:lnTo>
                    <a:pt x="93400" y="86360"/>
                  </a:lnTo>
                  <a:lnTo>
                    <a:pt x="91599" y="86360"/>
                  </a:lnTo>
                  <a:lnTo>
                    <a:pt x="86372" y="81280"/>
                  </a:lnTo>
                  <a:close/>
                </a:path>
                <a:path w="366395" h="420370">
                  <a:moveTo>
                    <a:pt x="100436" y="81280"/>
                  </a:moveTo>
                  <a:lnTo>
                    <a:pt x="98635" y="81280"/>
                  </a:lnTo>
                  <a:lnTo>
                    <a:pt x="105169" y="87630"/>
                  </a:lnTo>
                  <a:lnTo>
                    <a:pt x="98635" y="93980"/>
                  </a:lnTo>
                  <a:lnTo>
                    <a:pt x="99127" y="93980"/>
                  </a:lnTo>
                  <a:lnTo>
                    <a:pt x="105672" y="87630"/>
                  </a:lnTo>
                  <a:lnTo>
                    <a:pt x="106164" y="87630"/>
                  </a:lnTo>
                  <a:lnTo>
                    <a:pt x="107473" y="86360"/>
                  </a:lnTo>
                  <a:lnTo>
                    <a:pt x="105672" y="86360"/>
                  </a:lnTo>
                  <a:lnTo>
                    <a:pt x="100436" y="81280"/>
                  </a:lnTo>
                  <a:close/>
                </a:path>
                <a:path w="366395" h="420370">
                  <a:moveTo>
                    <a:pt x="114509" y="81280"/>
                  </a:moveTo>
                  <a:lnTo>
                    <a:pt x="112708" y="81280"/>
                  </a:lnTo>
                  <a:lnTo>
                    <a:pt x="119242" y="87630"/>
                  </a:lnTo>
                  <a:lnTo>
                    <a:pt x="112708" y="93980"/>
                  </a:lnTo>
                  <a:lnTo>
                    <a:pt x="113200" y="93980"/>
                  </a:lnTo>
                  <a:lnTo>
                    <a:pt x="119745" y="87630"/>
                  </a:lnTo>
                  <a:lnTo>
                    <a:pt x="120237" y="87630"/>
                  </a:lnTo>
                  <a:lnTo>
                    <a:pt x="121546" y="86360"/>
                  </a:lnTo>
                  <a:lnTo>
                    <a:pt x="119745" y="86360"/>
                  </a:lnTo>
                  <a:lnTo>
                    <a:pt x="114509" y="81280"/>
                  </a:lnTo>
                  <a:close/>
                </a:path>
                <a:path w="366395" h="420370">
                  <a:moveTo>
                    <a:pt x="128582" y="81280"/>
                  </a:moveTo>
                  <a:lnTo>
                    <a:pt x="126781" y="81280"/>
                  </a:lnTo>
                  <a:lnTo>
                    <a:pt x="133315" y="87630"/>
                  </a:lnTo>
                  <a:lnTo>
                    <a:pt x="126781" y="93980"/>
                  </a:lnTo>
                  <a:lnTo>
                    <a:pt x="127273" y="93980"/>
                  </a:lnTo>
                  <a:lnTo>
                    <a:pt x="133817" y="87630"/>
                  </a:lnTo>
                  <a:lnTo>
                    <a:pt x="134310" y="87630"/>
                  </a:lnTo>
                  <a:lnTo>
                    <a:pt x="135618" y="86360"/>
                  </a:lnTo>
                  <a:lnTo>
                    <a:pt x="133817" y="86360"/>
                  </a:lnTo>
                  <a:lnTo>
                    <a:pt x="128582" y="81280"/>
                  </a:lnTo>
                  <a:close/>
                </a:path>
                <a:path w="366395" h="420370">
                  <a:moveTo>
                    <a:pt x="142655" y="81280"/>
                  </a:moveTo>
                  <a:lnTo>
                    <a:pt x="140854" y="81280"/>
                  </a:lnTo>
                  <a:lnTo>
                    <a:pt x="147388" y="87630"/>
                  </a:lnTo>
                  <a:lnTo>
                    <a:pt x="140854" y="93980"/>
                  </a:lnTo>
                  <a:lnTo>
                    <a:pt x="141346" y="93980"/>
                  </a:lnTo>
                  <a:lnTo>
                    <a:pt x="147890" y="87630"/>
                  </a:lnTo>
                  <a:lnTo>
                    <a:pt x="148382" y="87630"/>
                  </a:lnTo>
                  <a:lnTo>
                    <a:pt x="149689" y="86360"/>
                  </a:lnTo>
                  <a:lnTo>
                    <a:pt x="147890" y="86360"/>
                  </a:lnTo>
                  <a:lnTo>
                    <a:pt x="142655" y="81280"/>
                  </a:lnTo>
                  <a:close/>
                </a:path>
                <a:path w="366395" h="420370">
                  <a:moveTo>
                    <a:pt x="156726" y="81280"/>
                  </a:moveTo>
                  <a:lnTo>
                    <a:pt x="154916" y="81280"/>
                  </a:lnTo>
                  <a:lnTo>
                    <a:pt x="161461" y="87630"/>
                  </a:lnTo>
                  <a:lnTo>
                    <a:pt x="154927" y="93980"/>
                  </a:lnTo>
                  <a:lnTo>
                    <a:pt x="155419" y="93980"/>
                  </a:lnTo>
                  <a:lnTo>
                    <a:pt x="161963" y="87630"/>
                  </a:lnTo>
                  <a:lnTo>
                    <a:pt x="162455" y="87630"/>
                  </a:lnTo>
                  <a:lnTo>
                    <a:pt x="163762" y="86360"/>
                  </a:lnTo>
                  <a:lnTo>
                    <a:pt x="161953" y="86360"/>
                  </a:lnTo>
                  <a:lnTo>
                    <a:pt x="156726" y="81280"/>
                  </a:lnTo>
                  <a:close/>
                </a:path>
                <a:path w="366395" h="420370">
                  <a:moveTo>
                    <a:pt x="170798" y="81280"/>
                  </a:moveTo>
                  <a:lnTo>
                    <a:pt x="168989" y="81280"/>
                  </a:lnTo>
                  <a:lnTo>
                    <a:pt x="175533" y="87630"/>
                  </a:lnTo>
                  <a:lnTo>
                    <a:pt x="168989" y="93980"/>
                  </a:lnTo>
                  <a:lnTo>
                    <a:pt x="169492" y="93980"/>
                  </a:lnTo>
                  <a:lnTo>
                    <a:pt x="176036" y="87630"/>
                  </a:lnTo>
                  <a:lnTo>
                    <a:pt x="176528" y="87630"/>
                  </a:lnTo>
                  <a:lnTo>
                    <a:pt x="177835" y="86360"/>
                  </a:lnTo>
                  <a:lnTo>
                    <a:pt x="176026" y="86360"/>
                  </a:lnTo>
                  <a:lnTo>
                    <a:pt x="170798" y="81280"/>
                  </a:lnTo>
                  <a:close/>
                </a:path>
                <a:path w="366395" h="420370">
                  <a:moveTo>
                    <a:pt x="184871" y="81280"/>
                  </a:moveTo>
                  <a:lnTo>
                    <a:pt x="183062" y="81280"/>
                  </a:lnTo>
                  <a:lnTo>
                    <a:pt x="189606" y="87630"/>
                  </a:lnTo>
                  <a:lnTo>
                    <a:pt x="183062" y="93980"/>
                  </a:lnTo>
                  <a:lnTo>
                    <a:pt x="183565" y="93980"/>
                  </a:lnTo>
                  <a:lnTo>
                    <a:pt x="190098" y="87630"/>
                  </a:lnTo>
                  <a:lnTo>
                    <a:pt x="190601" y="87630"/>
                  </a:lnTo>
                  <a:lnTo>
                    <a:pt x="191908" y="86360"/>
                  </a:lnTo>
                  <a:lnTo>
                    <a:pt x="190098" y="86360"/>
                  </a:lnTo>
                  <a:lnTo>
                    <a:pt x="184871" y="81280"/>
                  </a:lnTo>
                  <a:close/>
                </a:path>
                <a:path w="366395" h="420370">
                  <a:moveTo>
                    <a:pt x="198944" y="81280"/>
                  </a:moveTo>
                  <a:lnTo>
                    <a:pt x="197135" y="81280"/>
                  </a:lnTo>
                  <a:lnTo>
                    <a:pt x="203679" y="87630"/>
                  </a:lnTo>
                  <a:lnTo>
                    <a:pt x="197135" y="93980"/>
                  </a:lnTo>
                  <a:lnTo>
                    <a:pt x="197637" y="93980"/>
                  </a:lnTo>
                  <a:lnTo>
                    <a:pt x="204171" y="87630"/>
                  </a:lnTo>
                  <a:lnTo>
                    <a:pt x="204674" y="87630"/>
                  </a:lnTo>
                  <a:lnTo>
                    <a:pt x="205981" y="86360"/>
                  </a:lnTo>
                  <a:lnTo>
                    <a:pt x="204171" y="86360"/>
                  </a:lnTo>
                  <a:lnTo>
                    <a:pt x="198944" y="81280"/>
                  </a:lnTo>
                  <a:close/>
                </a:path>
                <a:path w="366395" h="420370">
                  <a:moveTo>
                    <a:pt x="213017" y="81280"/>
                  </a:moveTo>
                  <a:lnTo>
                    <a:pt x="211208" y="81280"/>
                  </a:lnTo>
                  <a:lnTo>
                    <a:pt x="217752" y="87630"/>
                  </a:lnTo>
                  <a:lnTo>
                    <a:pt x="211208" y="93980"/>
                  </a:lnTo>
                  <a:lnTo>
                    <a:pt x="211710" y="93980"/>
                  </a:lnTo>
                  <a:lnTo>
                    <a:pt x="218244" y="87630"/>
                  </a:lnTo>
                  <a:lnTo>
                    <a:pt x="218747" y="87630"/>
                  </a:lnTo>
                  <a:lnTo>
                    <a:pt x="220054" y="86360"/>
                  </a:lnTo>
                  <a:lnTo>
                    <a:pt x="218244" y="86360"/>
                  </a:lnTo>
                  <a:lnTo>
                    <a:pt x="213017" y="81280"/>
                  </a:lnTo>
                  <a:close/>
                </a:path>
                <a:path w="366395" h="420370">
                  <a:moveTo>
                    <a:pt x="227090" y="81280"/>
                  </a:moveTo>
                  <a:lnTo>
                    <a:pt x="225281" y="81280"/>
                  </a:lnTo>
                  <a:lnTo>
                    <a:pt x="231825" y="87630"/>
                  </a:lnTo>
                  <a:lnTo>
                    <a:pt x="225281" y="93980"/>
                  </a:lnTo>
                  <a:lnTo>
                    <a:pt x="225783" y="93980"/>
                  </a:lnTo>
                  <a:lnTo>
                    <a:pt x="232317" y="87630"/>
                  </a:lnTo>
                  <a:lnTo>
                    <a:pt x="232820" y="87630"/>
                  </a:lnTo>
                  <a:lnTo>
                    <a:pt x="234126" y="86360"/>
                  </a:lnTo>
                  <a:lnTo>
                    <a:pt x="232317" y="86360"/>
                  </a:lnTo>
                  <a:lnTo>
                    <a:pt x="227090" y="81280"/>
                  </a:lnTo>
                  <a:close/>
                </a:path>
                <a:path w="366395" h="420370">
                  <a:moveTo>
                    <a:pt x="241163" y="81280"/>
                  </a:moveTo>
                  <a:lnTo>
                    <a:pt x="239353" y="81280"/>
                  </a:lnTo>
                  <a:lnTo>
                    <a:pt x="245887" y="87630"/>
                  </a:lnTo>
                  <a:lnTo>
                    <a:pt x="239353" y="93980"/>
                  </a:lnTo>
                  <a:lnTo>
                    <a:pt x="239856" y="93980"/>
                  </a:lnTo>
                  <a:lnTo>
                    <a:pt x="246390" y="87630"/>
                  </a:lnTo>
                  <a:lnTo>
                    <a:pt x="246893" y="87630"/>
                  </a:lnTo>
                  <a:lnTo>
                    <a:pt x="248199" y="86360"/>
                  </a:lnTo>
                  <a:lnTo>
                    <a:pt x="246390" y="86360"/>
                  </a:lnTo>
                  <a:lnTo>
                    <a:pt x="241163" y="81280"/>
                  </a:lnTo>
                  <a:close/>
                </a:path>
                <a:path w="366395" h="420370">
                  <a:moveTo>
                    <a:pt x="255236" y="81280"/>
                  </a:moveTo>
                  <a:lnTo>
                    <a:pt x="253426" y="81280"/>
                  </a:lnTo>
                  <a:lnTo>
                    <a:pt x="259960" y="87630"/>
                  </a:lnTo>
                  <a:lnTo>
                    <a:pt x="253426" y="93980"/>
                  </a:lnTo>
                  <a:lnTo>
                    <a:pt x="253929" y="93980"/>
                  </a:lnTo>
                  <a:lnTo>
                    <a:pt x="260463" y="87630"/>
                  </a:lnTo>
                  <a:lnTo>
                    <a:pt x="260965" y="87630"/>
                  </a:lnTo>
                  <a:lnTo>
                    <a:pt x="262272" y="86360"/>
                  </a:lnTo>
                  <a:lnTo>
                    <a:pt x="260463" y="86360"/>
                  </a:lnTo>
                  <a:lnTo>
                    <a:pt x="255236" y="81280"/>
                  </a:lnTo>
                  <a:close/>
                </a:path>
                <a:path w="366395" h="420370">
                  <a:moveTo>
                    <a:pt x="269300" y="81280"/>
                  </a:moveTo>
                  <a:lnTo>
                    <a:pt x="267499" y="81280"/>
                  </a:lnTo>
                  <a:lnTo>
                    <a:pt x="274033" y="87630"/>
                  </a:lnTo>
                  <a:lnTo>
                    <a:pt x="267499" y="93980"/>
                  </a:lnTo>
                  <a:lnTo>
                    <a:pt x="268002" y="93980"/>
                  </a:lnTo>
                  <a:lnTo>
                    <a:pt x="274536" y="87630"/>
                  </a:lnTo>
                  <a:lnTo>
                    <a:pt x="275028" y="87630"/>
                  </a:lnTo>
                  <a:lnTo>
                    <a:pt x="276337" y="86360"/>
                  </a:lnTo>
                  <a:lnTo>
                    <a:pt x="274536" y="86360"/>
                  </a:lnTo>
                  <a:lnTo>
                    <a:pt x="269300" y="81280"/>
                  </a:lnTo>
                  <a:close/>
                </a:path>
                <a:path w="366395" h="420370">
                  <a:moveTo>
                    <a:pt x="283373" y="81280"/>
                  </a:moveTo>
                  <a:lnTo>
                    <a:pt x="281572" y="81280"/>
                  </a:lnTo>
                  <a:lnTo>
                    <a:pt x="288106" y="87630"/>
                  </a:lnTo>
                  <a:lnTo>
                    <a:pt x="281572" y="93980"/>
                  </a:lnTo>
                  <a:lnTo>
                    <a:pt x="282075" y="93980"/>
                  </a:lnTo>
                  <a:lnTo>
                    <a:pt x="288609" y="87630"/>
                  </a:lnTo>
                  <a:lnTo>
                    <a:pt x="289101" y="87630"/>
                  </a:lnTo>
                  <a:lnTo>
                    <a:pt x="290410" y="86360"/>
                  </a:lnTo>
                  <a:lnTo>
                    <a:pt x="288609" y="86360"/>
                  </a:lnTo>
                  <a:lnTo>
                    <a:pt x="283373" y="81280"/>
                  </a:lnTo>
                  <a:close/>
                </a:path>
                <a:path w="366395" h="420370">
                  <a:moveTo>
                    <a:pt x="297446" y="81280"/>
                  </a:moveTo>
                  <a:lnTo>
                    <a:pt x="295645" y="81280"/>
                  </a:lnTo>
                  <a:lnTo>
                    <a:pt x="302179" y="87630"/>
                  </a:lnTo>
                  <a:lnTo>
                    <a:pt x="295645" y="93980"/>
                  </a:lnTo>
                  <a:lnTo>
                    <a:pt x="296137" y="93980"/>
                  </a:lnTo>
                  <a:lnTo>
                    <a:pt x="302681" y="87630"/>
                  </a:lnTo>
                  <a:lnTo>
                    <a:pt x="303174" y="87630"/>
                  </a:lnTo>
                  <a:lnTo>
                    <a:pt x="304482" y="86360"/>
                  </a:lnTo>
                  <a:lnTo>
                    <a:pt x="302681" y="86360"/>
                  </a:lnTo>
                  <a:lnTo>
                    <a:pt x="297446" y="81280"/>
                  </a:lnTo>
                  <a:close/>
                </a:path>
                <a:path w="366395" h="420370">
                  <a:moveTo>
                    <a:pt x="311519" y="81280"/>
                  </a:moveTo>
                  <a:lnTo>
                    <a:pt x="309718" y="81280"/>
                  </a:lnTo>
                  <a:lnTo>
                    <a:pt x="316252" y="87630"/>
                  </a:lnTo>
                  <a:lnTo>
                    <a:pt x="309718" y="93980"/>
                  </a:lnTo>
                  <a:lnTo>
                    <a:pt x="310210" y="93980"/>
                  </a:lnTo>
                  <a:lnTo>
                    <a:pt x="316754" y="87630"/>
                  </a:lnTo>
                  <a:lnTo>
                    <a:pt x="317246" y="87630"/>
                  </a:lnTo>
                  <a:lnTo>
                    <a:pt x="318555" y="86360"/>
                  </a:lnTo>
                  <a:lnTo>
                    <a:pt x="316754" y="86360"/>
                  </a:lnTo>
                  <a:lnTo>
                    <a:pt x="311519" y="81280"/>
                  </a:lnTo>
                  <a:close/>
                </a:path>
                <a:path w="366395" h="420370">
                  <a:moveTo>
                    <a:pt x="325590" y="81280"/>
                  </a:moveTo>
                  <a:lnTo>
                    <a:pt x="323791" y="81280"/>
                  </a:lnTo>
                  <a:lnTo>
                    <a:pt x="330325" y="87630"/>
                  </a:lnTo>
                  <a:lnTo>
                    <a:pt x="323791" y="93980"/>
                  </a:lnTo>
                  <a:lnTo>
                    <a:pt x="324283" y="93980"/>
                  </a:lnTo>
                  <a:lnTo>
                    <a:pt x="330827" y="87630"/>
                  </a:lnTo>
                  <a:lnTo>
                    <a:pt x="331612" y="87630"/>
                  </a:lnTo>
                  <a:lnTo>
                    <a:pt x="330932" y="86360"/>
                  </a:lnTo>
                  <a:lnTo>
                    <a:pt x="325590" y="81280"/>
                  </a:lnTo>
                  <a:close/>
                </a:path>
                <a:path w="366395" h="420370">
                  <a:moveTo>
                    <a:pt x="40846" y="78740"/>
                  </a:moveTo>
                  <a:lnTo>
                    <a:pt x="40438" y="78740"/>
                  </a:lnTo>
                  <a:lnTo>
                    <a:pt x="41852" y="80010"/>
                  </a:lnTo>
                  <a:lnTo>
                    <a:pt x="35307" y="86360"/>
                  </a:lnTo>
                  <a:lnTo>
                    <a:pt x="33695" y="88900"/>
                  </a:lnTo>
                  <a:lnTo>
                    <a:pt x="33161" y="90170"/>
                  </a:lnTo>
                  <a:lnTo>
                    <a:pt x="35307" y="87630"/>
                  </a:lnTo>
                  <a:lnTo>
                    <a:pt x="35810" y="87630"/>
                  </a:lnTo>
                  <a:lnTo>
                    <a:pt x="42344" y="81280"/>
                  </a:lnTo>
                  <a:lnTo>
                    <a:pt x="44153" y="81280"/>
                  </a:lnTo>
                  <a:lnTo>
                    <a:pt x="42846" y="80010"/>
                  </a:lnTo>
                  <a:lnTo>
                    <a:pt x="42344" y="80010"/>
                  </a:lnTo>
                  <a:lnTo>
                    <a:pt x="40846" y="78740"/>
                  </a:lnTo>
                  <a:close/>
                </a:path>
                <a:path w="366395" h="420370">
                  <a:moveTo>
                    <a:pt x="331612" y="87630"/>
                  </a:moveTo>
                  <a:lnTo>
                    <a:pt x="330827" y="87630"/>
                  </a:lnTo>
                  <a:lnTo>
                    <a:pt x="332974" y="90170"/>
                  </a:lnTo>
                  <a:lnTo>
                    <a:pt x="331612" y="87630"/>
                  </a:lnTo>
                  <a:close/>
                </a:path>
                <a:path w="366395" h="420370">
                  <a:moveTo>
                    <a:pt x="49883" y="73660"/>
                  </a:moveTo>
                  <a:lnTo>
                    <a:pt x="49380" y="73660"/>
                  </a:lnTo>
                  <a:lnTo>
                    <a:pt x="55914" y="80010"/>
                  </a:lnTo>
                  <a:lnTo>
                    <a:pt x="49380" y="86360"/>
                  </a:lnTo>
                  <a:lnTo>
                    <a:pt x="51190" y="86360"/>
                  </a:lnTo>
                  <a:lnTo>
                    <a:pt x="56417" y="81280"/>
                  </a:lnTo>
                  <a:lnTo>
                    <a:pt x="58218" y="81280"/>
                  </a:lnTo>
                  <a:lnTo>
                    <a:pt x="56909" y="80010"/>
                  </a:lnTo>
                  <a:lnTo>
                    <a:pt x="56417" y="80010"/>
                  </a:lnTo>
                  <a:lnTo>
                    <a:pt x="49883" y="73660"/>
                  </a:lnTo>
                  <a:close/>
                </a:path>
                <a:path w="366395" h="420370">
                  <a:moveTo>
                    <a:pt x="63945" y="73660"/>
                  </a:moveTo>
                  <a:lnTo>
                    <a:pt x="63453" y="73660"/>
                  </a:lnTo>
                  <a:lnTo>
                    <a:pt x="69987" y="80010"/>
                  </a:lnTo>
                  <a:lnTo>
                    <a:pt x="63453" y="86360"/>
                  </a:lnTo>
                  <a:lnTo>
                    <a:pt x="65262" y="86360"/>
                  </a:lnTo>
                  <a:lnTo>
                    <a:pt x="70490" y="81280"/>
                  </a:lnTo>
                  <a:lnTo>
                    <a:pt x="72290" y="81280"/>
                  </a:lnTo>
                  <a:lnTo>
                    <a:pt x="70982" y="80010"/>
                  </a:lnTo>
                  <a:lnTo>
                    <a:pt x="70490" y="80010"/>
                  </a:lnTo>
                  <a:lnTo>
                    <a:pt x="63945" y="73660"/>
                  </a:lnTo>
                  <a:close/>
                </a:path>
                <a:path w="366395" h="420370">
                  <a:moveTo>
                    <a:pt x="78018" y="73660"/>
                  </a:moveTo>
                  <a:lnTo>
                    <a:pt x="77526" y="73660"/>
                  </a:lnTo>
                  <a:lnTo>
                    <a:pt x="84060" y="80010"/>
                  </a:lnTo>
                  <a:lnTo>
                    <a:pt x="77526" y="86360"/>
                  </a:lnTo>
                  <a:lnTo>
                    <a:pt x="79327" y="86360"/>
                  </a:lnTo>
                  <a:lnTo>
                    <a:pt x="84562" y="81280"/>
                  </a:lnTo>
                  <a:lnTo>
                    <a:pt x="86372" y="81280"/>
                  </a:lnTo>
                  <a:lnTo>
                    <a:pt x="85065" y="80010"/>
                  </a:lnTo>
                  <a:lnTo>
                    <a:pt x="84562" y="80010"/>
                  </a:lnTo>
                  <a:lnTo>
                    <a:pt x="78018" y="73660"/>
                  </a:lnTo>
                  <a:close/>
                </a:path>
                <a:path w="366395" h="420370">
                  <a:moveTo>
                    <a:pt x="92091" y="73660"/>
                  </a:moveTo>
                  <a:lnTo>
                    <a:pt x="91599" y="73660"/>
                  </a:lnTo>
                  <a:lnTo>
                    <a:pt x="98133" y="80010"/>
                  </a:lnTo>
                  <a:lnTo>
                    <a:pt x="91599" y="86360"/>
                  </a:lnTo>
                  <a:lnTo>
                    <a:pt x="93400" y="86360"/>
                  </a:lnTo>
                  <a:lnTo>
                    <a:pt x="98635" y="81280"/>
                  </a:lnTo>
                  <a:lnTo>
                    <a:pt x="100436" y="81280"/>
                  </a:lnTo>
                  <a:lnTo>
                    <a:pt x="99127" y="80010"/>
                  </a:lnTo>
                  <a:lnTo>
                    <a:pt x="98635" y="80010"/>
                  </a:lnTo>
                  <a:lnTo>
                    <a:pt x="92091" y="73660"/>
                  </a:lnTo>
                  <a:close/>
                </a:path>
                <a:path w="366395" h="420370">
                  <a:moveTo>
                    <a:pt x="106164" y="73660"/>
                  </a:moveTo>
                  <a:lnTo>
                    <a:pt x="105672" y="73660"/>
                  </a:lnTo>
                  <a:lnTo>
                    <a:pt x="112206" y="80010"/>
                  </a:lnTo>
                  <a:lnTo>
                    <a:pt x="105672" y="86360"/>
                  </a:lnTo>
                  <a:lnTo>
                    <a:pt x="107473" y="86360"/>
                  </a:lnTo>
                  <a:lnTo>
                    <a:pt x="112708" y="81280"/>
                  </a:lnTo>
                  <a:lnTo>
                    <a:pt x="114509" y="81280"/>
                  </a:lnTo>
                  <a:lnTo>
                    <a:pt x="113200" y="80010"/>
                  </a:lnTo>
                  <a:lnTo>
                    <a:pt x="112708" y="80010"/>
                  </a:lnTo>
                  <a:lnTo>
                    <a:pt x="106164" y="73660"/>
                  </a:lnTo>
                  <a:close/>
                </a:path>
                <a:path w="366395" h="420370">
                  <a:moveTo>
                    <a:pt x="120237" y="73660"/>
                  </a:moveTo>
                  <a:lnTo>
                    <a:pt x="119745" y="73660"/>
                  </a:lnTo>
                  <a:lnTo>
                    <a:pt x="126278" y="80010"/>
                  </a:lnTo>
                  <a:lnTo>
                    <a:pt x="119745" y="86360"/>
                  </a:lnTo>
                  <a:lnTo>
                    <a:pt x="121546" y="86360"/>
                  </a:lnTo>
                  <a:lnTo>
                    <a:pt x="126781" y="81280"/>
                  </a:lnTo>
                  <a:lnTo>
                    <a:pt x="128582" y="81280"/>
                  </a:lnTo>
                  <a:lnTo>
                    <a:pt x="127273" y="80010"/>
                  </a:lnTo>
                  <a:lnTo>
                    <a:pt x="126781" y="80010"/>
                  </a:lnTo>
                  <a:lnTo>
                    <a:pt x="120237" y="73660"/>
                  </a:lnTo>
                  <a:close/>
                </a:path>
                <a:path w="366395" h="420370">
                  <a:moveTo>
                    <a:pt x="134310" y="73660"/>
                  </a:moveTo>
                  <a:lnTo>
                    <a:pt x="133817" y="73660"/>
                  </a:lnTo>
                  <a:lnTo>
                    <a:pt x="140351" y="80010"/>
                  </a:lnTo>
                  <a:lnTo>
                    <a:pt x="133817" y="86360"/>
                  </a:lnTo>
                  <a:lnTo>
                    <a:pt x="135618" y="86360"/>
                  </a:lnTo>
                  <a:lnTo>
                    <a:pt x="140854" y="81280"/>
                  </a:lnTo>
                  <a:lnTo>
                    <a:pt x="142655" y="81280"/>
                  </a:lnTo>
                  <a:lnTo>
                    <a:pt x="141346" y="80010"/>
                  </a:lnTo>
                  <a:lnTo>
                    <a:pt x="140854" y="80010"/>
                  </a:lnTo>
                  <a:lnTo>
                    <a:pt x="134310" y="73660"/>
                  </a:lnTo>
                  <a:close/>
                </a:path>
                <a:path w="366395" h="420370">
                  <a:moveTo>
                    <a:pt x="148382" y="73660"/>
                  </a:moveTo>
                  <a:lnTo>
                    <a:pt x="147890" y="73660"/>
                  </a:lnTo>
                  <a:lnTo>
                    <a:pt x="154424" y="80010"/>
                  </a:lnTo>
                  <a:lnTo>
                    <a:pt x="147890" y="86360"/>
                  </a:lnTo>
                  <a:lnTo>
                    <a:pt x="149689" y="86360"/>
                  </a:lnTo>
                  <a:lnTo>
                    <a:pt x="154916" y="81280"/>
                  </a:lnTo>
                  <a:lnTo>
                    <a:pt x="156726" y="81280"/>
                  </a:lnTo>
                  <a:lnTo>
                    <a:pt x="155419" y="80010"/>
                  </a:lnTo>
                  <a:lnTo>
                    <a:pt x="154916" y="80010"/>
                  </a:lnTo>
                  <a:lnTo>
                    <a:pt x="148382" y="73660"/>
                  </a:lnTo>
                  <a:close/>
                </a:path>
                <a:path w="366395" h="420370">
                  <a:moveTo>
                    <a:pt x="162455" y="73660"/>
                  </a:moveTo>
                  <a:lnTo>
                    <a:pt x="161953" y="73660"/>
                  </a:lnTo>
                  <a:lnTo>
                    <a:pt x="168497" y="80010"/>
                  </a:lnTo>
                  <a:lnTo>
                    <a:pt x="161953" y="86360"/>
                  </a:lnTo>
                  <a:lnTo>
                    <a:pt x="163762" y="86360"/>
                  </a:lnTo>
                  <a:lnTo>
                    <a:pt x="168989" y="81280"/>
                  </a:lnTo>
                  <a:lnTo>
                    <a:pt x="170798" y="81280"/>
                  </a:lnTo>
                  <a:lnTo>
                    <a:pt x="169492" y="80010"/>
                  </a:lnTo>
                  <a:lnTo>
                    <a:pt x="168989" y="80010"/>
                  </a:lnTo>
                  <a:lnTo>
                    <a:pt x="162455" y="73660"/>
                  </a:lnTo>
                  <a:close/>
                </a:path>
                <a:path w="366395" h="420370">
                  <a:moveTo>
                    <a:pt x="176528" y="73660"/>
                  </a:moveTo>
                  <a:lnTo>
                    <a:pt x="176026" y="73660"/>
                  </a:lnTo>
                  <a:lnTo>
                    <a:pt x="182570" y="80010"/>
                  </a:lnTo>
                  <a:lnTo>
                    <a:pt x="176026" y="86360"/>
                  </a:lnTo>
                  <a:lnTo>
                    <a:pt x="177835" y="86360"/>
                  </a:lnTo>
                  <a:lnTo>
                    <a:pt x="183062" y="81280"/>
                  </a:lnTo>
                  <a:lnTo>
                    <a:pt x="184871" y="81280"/>
                  </a:lnTo>
                  <a:lnTo>
                    <a:pt x="183565" y="80010"/>
                  </a:lnTo>
                  <a:lnTo>
                    <a:pt x="183062" y="80010"/>
                  </a:lnTo>
                  <a:lnTo>
                    <a:pt x="176528" y="73660"/>
                  </a:lnTo>
                  <a:close/>
                </a:path>
                <a:path w="366395" h="420370">
                  <a:moveTo>
                    <a:pt x="190601" y="73660"/>
                  </a:moveTo>
                  <a:lnTo>
                    <a:pt x="190098" y="73660"/>
                  </a:lnTo>
                  <a:lnTo>
                    <a:pt x="196643" y="80010"/>
                  </a:lnTo>
                  <a:lnTo>
                    <a:pt x="190098" y="86360"/>
                  </a:lnTo>
                  <a:lnTo>
                    <a:pt x="191908" y="86360"/>
                  </a:lnTo>
                  <a:lnTo>
                    <a:pt x="197135" y="81280"/>
                  </a:lnTo>
                  <a:lnTo>
                    <a:pt x="198944" y="81280"/>
                  </a:lnTo>
                  <a:lnTo>
                    <a:pt x="197637" y="80010"/>
                  </a:lnTo>
                  <a:lnTo>
                    <a:pt x="197135" y="80010"/>
                  </a:lnTo>
                  <a:lnTo>
                    <a:pt x="190601" y="73660"/>
                  </a:lnTo>
                  <a:close/>
                </a:path>
                <a:path w="366395" h="420370">
                  <a:moveTo>
                    <a:pt x="204674" y="73660"/>
                  </a:moveTo>
                  <a:lnTo>
                    <a:pt x="204171" y="73660"/>
                  </a:lnTo>
                  <a:lnTo>
                    <a:pt x="210716" y="80010"/>
                  </a:lnTo>
                  <a:lnTo>
                    <a:pt x="204171" y="86360"/>
                  </a:lnTo>
                  <a:lnTo>
                    <a:pt x="205981" y="86360"/>
                  </a:lnTo>
                  <a:lnTo>
                    <a:pt x="211208" y="81280"/>
                  </a:lnTo>
                  <a:lnTo>
                    <a:pt x="213017" y="81280"/>
                  </a:lnTo>
                  <a:lnTo>
                    <a:pt x="211710" y="80010"/>
                  </a:lnTo>
                  <a:lnTo>
                    <a:pt x="211208" y="80010"/>
                  </a:lnTo>
                  <a:lnTo>
                    <a:pt x="204674" y="73660"/>
                  </a:lnTo>
                  <a:close/>
                </a:path>
                <a:path w="366395" h="420370">
                  <a:moveTo>
                    <a:pt x="218747" y="73660"/>
                  </a:moveTo>
                  <a:lnTo>
                    <a:pt x="218244" y="73660"/>
                  </a:lnTo>
                  <a:lnTo>
                    <a:pt x="224778" y="80010"/>
                  </a:lnTo>
                  <a:lnTo>
                    <a:pt x="218244" y="86360"/>
                  </a:lnTo>
                  <a:lnTo>
                    <a:pt x="220054" y="86360"/>
                  </a:lnTo>
                  <a:lnTo>
                    <a:pt x="225281" y="81280"/>
                  </a:lnTo>
                  <a:lnTo>
                    <a:pt x="227090" y="81280"/>
                  </a:lnTo>
                  <a:lnTo>
                    <a:pt x="225783" y="80010"/>
                  </a:lnTo>
                  <a:lnTo>
                    <a:pt x="225281" y="80010"/>
                  </a:lnTo>
                  <a:lnTo>
                    <a:pt x="218747" y="73660"/>
                  </a:lnTo>
                  <a:close/>
                </a:path>
                <a:path w="366395" h="420370">
                  <a:moveTo>
                    <a:pt x="232820" y="73660"/>
                  </a:moveTo>
                  <a:lnTo>
                    <a:pt x="232317" y="73660"/>
                  </a:lnTo>
                  <a:lnTo>
                    <a:pt x="238851" y="80010"/>
                  </a:lnTo>
                  <a:lnTo>
                    <a:pt x="232317" y="86360"/>
                  </a:lnTo>
                  <a:lnTo>
                    <a:pt x="234126" y="86360"/>
                  </a:lnTo>
                  <a:lnTo>
                    <a:pt x="239353" y="81280"/>
                  </a:lnTo>
                  <a:lnTo>
                    <a:pt x="241163" y="81280"/>
                  </a:lnTo>
                  <a:lnTo>
                    <a:pt x="239856" y="80010"/>
                  </a:lnTo>
                  <a:lnTo>
                    <a:pt x="239353" y="80010"/>
                  </a:lnTo>
                  <a:lnTo>
                    <a:pt x="232820" y="73660"/>
                  </a:lnTo>
                  <a:close/>
                </a:path>
                <a:path w="366395" h="420370">
                  <a:moveTo>
                    <a:pt x="246893" y="73660"/>
                  </a:moveTo>
                  <a:lnTo>
                    <a:pt x="246390" y="73660"/>
                  </a:lnTo>
                  <a:lnTo>
                    <a:pt x="252924" y="80010"/>
                  </a:lnTo>
                  <a:lnTo>
                    <a:pt x="246390" y="86360"/>
                  </a:lnTo>
                  <a:lnTo>
                    <a:pt x="248199" y="86360"/>
                  </a:lnTo>
                  <a:lnTo>
                    <a:pt x="253426" y="81280"/>
                  </a:lnTo>
                  <a:lnTo>
                    <a:pt x="255236" y="81280"/>
                  </a:lnTo>
                  <a:lnTo>
                    <a:pt x="253929" y="80010"/>
                  </a:lnTo>
                  <a:lnTo>
                    <a:pt x="253426" y="80010"/>
                  </a:lnTo>
                  <a:lnTo>
                    <a:pt x="246893" y="73660"/>
                  </a:lnTo>
                  <a:close/>
                </a:path>
                <a:path w="366395" h="420370">
                  <a:moveTo>
                    <a:pt x="260955" y="73660"/>
                  </a:moveTo>
                  <a:lnTo>
                    <a:pt x="260463" y="73660"/>
                  </a:lnTo>
                  <a:lnTo>
                    <a:pt x="266997" y="80010"/>
                  </a:lnTo>
                  <a:lnTo>
                    <a:pt x="260463" y="86360"/>
                  </a:lnTo>
                  <a:lnTo>
                    <a:pt x="262272" y="86360"/>
                  </a:lnTo>
                  <a:lnTo>
                    <a:pt x="267499" y="81280"/>
                  </a:lnTo>
                  <a:lnTo>
                    <a:pt x="269300" y="81280"/>
                  </a:lnTo>
                  <a:lnTo>
                    <a:pt x="267991" y="80010"/>
                  </a:lnTo>
                  <a:lnTo>
                    <a:pt x="267499" y="80010"/>
                  </a:lnTo>
                  <a:lnTo>
                    <a:pt x="260955" y="73660"/>
                  </a:lnTo>
                  <a:close/>
                </a:path>
                <a:path w="366395" h="420370">
                  <a:moveTo>
                    <a:pt x="275028" y="73660"/>
                  </a:moveTo>
                  <a:lnTo>
                    <a:pt x="274536" y="73660"/>
                  </a:lnTo>
                  <a:lnTo>
                    <a:pt x="281069" y="80010"/>
                  </a:lnTo>
                  <a:lnTo>
                    <a:pt x="274536" y="86360"/>
                  </a:lnTo>
                  <a:lnTo>
                    <a:pt x="276337" y="86360"/>
                  </a:lnTo>
                  <a:lnTo>
                    <a:pt x="281572" y="81280"/>
                  </a:lnTo>
                  <a:lnTo>
                    <a:pt x="283373" y="81280"/>
                  </a:lnTo>
                  <a:lnTo>
                    <a:pt x="282064" y="80010"/>
                  </a:lnTo>
                  <a:lnTo>
                    <a:pt x="281572" y="80010"/>
                  </a:lnTo>
                  <a:lnTo>
                    <a:pt x="275028" y="73660"/>
                  </a:lnTo>
                  <a:close/>
                </a:path>
                <a:path w="366395" h="420370">
                  <a:moveTo>
                    <a:pt x="289101" y="73660"/>
                  </a:moveTo>
                  <a:lnTo>
                    <a:pt x="288609" y="73660"/>
                  </a:lnTo>
                  <a:lnTo>
                    <a:pt x="295142" y="80010"/>
                  </a:lnTo>
                  <a:lnTo>
                    <a:pt x="288609" y="86360"/>
                  </a:lnTo>
                  <a:lnTo>
                    <a:pt x="290410" y="86360"/>
                  </a:lnTo>
                  <a:lnTo>
                    <a:pt x="295645" y="81280"/>
                  </a:lnTo>
                  <a:lnTo>
                    <a:pt x="297446" y="81280"/>
                  </a:lnTo>
                  <a:lnTo>
                    <a:pt x="296137" y="80010"/>
                  </a:lnTo>
                  <a:lnTo>
                    <a:pt x="295645" y="80010"/>
                  </a:lnTo>
                  <a:lnTo>
                    <a:pt x="289101" y="73660"/>
                  </a:lnTo>
                  <a:close/>
                </a:path>
                <a:path w="366395" h="420370">
                  <a:moveTo>
                    <a:pt x="303174" y="73660"/>
                  </a:moveTo>
                  <a:lnTo>
                    <a:pt x="302681" y="73660"/>
                  </a:lnTo>
                  <a:lnTo>
                    <a:pt x="309215" y="80010"/>
                  </a:lnTo>
                  <a:lnTo>
                    <a:pt x="302681" y="86360"/>
                  </a:lnTo>
                  <a:lnTo>
                    <a:pt x="304482" y="86360"/>
                  </a:lnTo>
                  <a:lnTo>
                    <a:pt x="309718" y="81280"/>
                  </a:lnTo>
                  <a:lnTo>
                    <a:pt x="311519" y="81280"/>
                  </a:lnTo>
                  <a:lnTo>
                    <a:pt x="310210" y="80010"/>
                  </a:lnTo>
                  <a:lnTo>
                    <a:pt x="309718" y="80010"/>
                  </a:lnTo>
                  <a:lnTo>
                    <a:pt x="303174" y="73660"/>
                  </a:lnTo>
                  <a:close/>
                </a:path>
                <a:path w="366395" h="420370">
                  <a:moveTo>
                    <a:pt x="317246" y="73660"/>
                  </a:moveTo>
                  <a:lnTo>
                    <a:pt x="316754" y="73660"/>
                  </a:lnTo>
                  <a:lnTo>
                    <a:pt x="323288" y="80010"/>
                  </a:lnTo>
                  <a:lnTo>
                    <a:pt x="316754" y="86360"/>
                  </a:lnTo>
                  <a:lnTo>
                    <a:pt x="318555" y="86360"/>
                  </a:lnTo>
                  <a:lnTo>
                    <a:pt x="323791" y="81280"/>
                  </a:lnTo>
                  <a:lnTo>
                    <a:pt x="325590" y="81280"/>
                  </a:lnTo>
                  <a:lnTo>
                    <a:pt x="324283" y="80010"/>
                  </a:lnTo>
                  <a:lnTo>
                    <a:pt x="323791" y="80010"/>
                  </a:lnTo>
                  <a:lnTo>
                    <a:pt x="317246" y="73660"/>
                  </a:lnTo>
                  <a:close/>
                </a:path>
                <a:path w="366395" h="420370">
                  <a:moveTo>
                    <a:pt x="46846" y="69850"/>
                  </a:moveTo>
                  <a:lnTo>
                    <a:pt x="46417" y="71120"/>
                  </a:lnTo>
                  <a:lnTo>
                    <a:pt x="48888" y="73660"/>
                  </a:lnTo>
                  <a:lnTo>
                    <a:pt x="42344" y="80010"/>
                  </a:lnTo>
                  <a:lnTo>
                    <a:pt x="42846" y="80010"/>
                  </a:lnTo>
                  <a:lnTo>
                    <a:pt x="49380" y="73660"/>
                  </a:lnTo>
                  <a:lnTo>
                    <a:pt x="49883" y="73660"/>
                  </a:lnTo>
                  <a:lnTo>
                    <a:pt x="50972" y="72390"/>
                  </a:lnTo>
                  <a:lnTo>
                    <a:pt x="49380" y="72390"/>
                  </a:lnTo>
                  <a:lnTo>
                    <a:pt x="46846" y="69850"/>
                  </a:lnTo>
                  <a:close/>
                </a:path>
                <a:path w="366395" h="420370">
                  <a:moveTo>
                    <a:pt x="59893" y="54610"/>
                  </a:moveTo>
                  <a:lnTo>
                    <a:pt x="59411" y="55880"/>
                  </a:lnTo>
                  <a:lnTo>
                    <a:pt x="62950" y="59690"/>
                  </a:lnTo>
                  <a:lnTo>
                    <a:pt x="56417" y="66040"/>
                  </a:lnTo>
                  <a:lnTo>
                    <a:pt x="62950" y="73660"/>
                  </a:lnTo>
                  <a:lnTo>
                    <a:pt x="56417" y="80010"/>
                  </a:lnTo>
                  <a:lnTo>
                    <a:pt x="56909" y="80010"/>
                  </a:lnTo>
                  <a:lnTo>
                    <a:pt x="63453" y="73660"/>
                  </a:lnTo>
                  <a:lnTo>
                    <a:pt x="63945" y="73660"/>
                  </a:lnTo>
                  <a:lnTo>
                    <a:pt x="65034" y="72390"/>
                  </a:lnTo>
                  <a:lnTo>
                    <a:pt x="63453" y="72390"/>
                  </a:lnTo>
                  <a:lnTo>
                    <a:pt x="56909" y="66040"/>
                  </a:lnTo>
                  <a:lnTo>
                    <a:pt x="63453" y="59690"/>
                  </a:lnTo>
                  <a:lnTo>
                    <a:pt x="63945" y="59690"/>
                  </a:lnTo>
                  <a:lnTo>
                    <a:pt x="65032" y="58420"/>
                  </a:lnTo>
                  <a:lnTo>
                    <a:pt x="63453" y="58420"/>
                  </a:lnTo>
                  <a:lnTo>
                    <a:pt x="59893" y="54610"/>
                  </a:lnTo>
                  <a:close/>
                </a:path>
                <a:path w="366395" h="420370">
                  <a:moveTo>
                    <a:pt x="74385" y="41910"/>
                  </a:moveTo>
                  <a:lnTo>
                    <a:pt x="73851" y="41910"/>
                  </a:lnTo>
                  <a:lnTo>
                    <a:pt x="77023" y="44450"/>
                  </a:lnTo>
                  <a:lnTo>
                    <a:pt x="70490" y="52070"/>
                  </a:lnTo>
                  <a:lnTo>
                    <a:pt x="77023" y="59690"/>
                  </a:lnTo>
                  <a:lnTo>
                    <a:pt x="70490" y="66040"/>
                  </a:lnTo>
                  <a:lnTo>
                    <a:pt x="77023" y="73660"/>
                  </a:lnTo>
                  <a:lnTo>
                    <a:pt x="70490" y="80010"/>
                  </a:lnTo>
                  <a:lnTo>
                    <a:pt x="70982" y="80010"/>
                  </a:lnTo>
                  <a:lnTo>
                    <a:pt x="77526" y="73660"/>
                  </a:lnTo>
                  <a:lnTo>
                    <a:pt x="78018" y="73660"/>
                  </a:lnTo>
                  <a:lnTo>
                    <a:pt x="79109" y="72390"/>
                  </a:lnTo>
                  <a:lnTo>
                    <a:pt x="77526" y="72390"/>
                  </a:lnTo>
                  <a:lnTo>
                    <a:pt x="70982" y="66040"/>
                  </a:lnTo>
                  <a:lnTo>
                    <a:pt x="77526" y="59690"/>
                  </a:lnTo>
                  <a:lnTo>
                    <a:pt x="78018" y="59690"/>
                  </a:lnTo>
                  <a:lnTo>
                    <a:pt x="79109" y="58420"/>
                  </a:lnTo>
                  <a:lnTo>
                    <a:pt x="77526" y="58420"/>
                  </a:lnTo>
                  <a:lnTo>
                    <a:pt x="70982" y="52070"/>
                  </a:lnTo>
                  <a:lnTo>
                    <a:pt x="77526" y="45720"/>
                  </a:lnTo>
                  <a:lnTo>
                    <a:pt x="79109" y="45720"/>
                  </a:lnTo>
                  <a:lnTo>
                    <a:pt x="78018" y="44450"/>
                  </a:lnTo>
                  <a:lnTo>
                    <a:pt x="77526" y="44450"/>
                  </a:lnTo>
                  <a:lnTo>
                    <a:pt x="74385" y="41910"/>
                  </a:lnTo>
                  <a:close/>
                </a:path>
                <a:path w="366395" h="420370">
                  <a:moveTo>
                    <a:pt x="90395" y="29210"/>
                  </a:moveTo>
                  <a:lnTo>
                    <a:pt x="89798" y="29210"/>
                  </a:lnTo>
                  <a:lnTo>
                    <a:pt x="91096" y="30480"/>
                  </a:lnTo>
                  <a:lnTo>
                    <a:pt x="84562" y="38100"/>
                  </a:lnTo>
                  <a:lnTo>
                    <a:pt x="91096" y="44450"/>
                  </a:lnTo>
                  <a:lnTo>
                    <a:pt x="84646" y="52070"/>
                  </a:lnTo>
                  <a:lnTo>
                    <a:pt x="91096" y="59690"/>
                  </a:lnTo>
                  <a:lnTo>
                    <a:pt x="84646" y="66040"/>
                  </a:lnTo>
                  <a:lnTo>
                    <a:pt x="91096" y="73660"/>
                  </a:lnTo>
                  <a:lnTo>
                    <a:pt x="84562" y="80010"/>
                  </a:lnTo>
                  <a:lnTo>
                    <a:pt x="85065" y="80010"/>
                  </a:lnTo>
                  <a:lnTo>
                    <a:pt x="91599" y="73660"/>
                  </a:lnTo>
                  <a:lnTo>
                    <a:pt x="92091" y="73660"/>
                  </a:lnTo>
                  <a:lnTo>
                    <a:pt x="93182" y="72390"/>
                  </a:lnTo>
                  <a:lnTo>
                    <a:pt x="91599" y="72390"/>
                  </a:lnTo>
                  <a:lnTo>
                    <a:pt x="85055" y="66040"/>
                  </a:lnTo>
                  <a:lnTo>
                    <a:pt x="91599" y="59690"/>
                  </a:lnTo>
                  <a:lnTo>
                    <a:pt x="92091" y="59690"/>
                  </a:lnTo>
                  <a:lnTo>
                    <a:pt x="93182" y="58420"/>
                  </a:lnTo>
                  <a:lnTo>
                    <a:pt x="91599" y="58420"/>
                  </a:lnTo>
                  <a:lnTo>
                    <a:pt x="85055" y="52070"/>
                  </a:lnTo>
                  <a:lnTo>
                    <a:pt x="91599" y="45720"/>
                  </a:lnTo>
                  <a:lnTo>
                    <a:pt x="93182" y="45720"/>
                  </a:lnTo>
                  <a:lnTo>
                    <a:pt x="92091" y="44450"/>
                  </a:lnTo>
                  <a:lnTo>
                    <a:pt x="91599" y="44450"/>
                  </a:lnTo>
                  <a:lnTo>
                    <a:pt x="85065" y="38100"/>
                  </a:lnTo>
                  <a:lnTo>
                    <a:pt x="91599" y="31750"/>
                  </a:lnTo>
                  <a:lnTo>
                    <a:pt x="93182" y="31750"/>
                  </a:lnTo>
                  <a:lnTo>
                    <a:pt x="92091" y="30480"/>
                  </a:lnTo>
                  <a:lnTo>
                    <a:pt x="91599" y="30480"/>
                  </a:lnTo>
                  <a:lnTo>
                    <a:pt x="90395" y="29210"/>
                  </a:lnTo>
                  <a:close/>
                </a:path>
                <a:path w="366395" h="420370">
                  <a:moveTo>
                    <a:pt x="99127" y="24130"/>
                  </a:moveTo>
                  <a:lnTo>
                    <a:pt x="98635" y="24130"/>
                  </a:lnTo>
                  <a:lnTo>
                    <a:pt x="105169" y="30480"/>
                  </a:lnTo>
                  <a:lnTo>
                    <a:pt x="98635" y="38100"/>
                  </a:lnTo>
                  <a:lnTo>
                    <a:pt x="105169" y="44450"/>
                  </a:lnTo>
                  <a:lnTo>
                    <a:pt x="98635" y="52070"/>
                  </a:lnTo>
                  <a:lnTo>
                    <a:pt x="105169" y="59690"/>
                  </a:lnTo>
                  <a:lnTo>
                    <a:pt x="98635" y="66040"/>
                  </a:lnTo>
                  <a:lnTo>
                    <a:pt x="105169" y="73660"/>
                  </a:lnTo>
                  <a:lnTo>
                    <a:pt x="98635" y="80010"/>
                  </a:lnTo>
                  <a:lnTo>
                    <a:pt x="99127" y="80010"/>
                  </a:lnTo>
                  <a:lnTo>
                    <a:pt x="105672" y="73660"/>
                  </a:lnTo>
                  <a:lnTo>
                    <a:pt x="106164" y="73660"/>
                  </a:lnTo>
                  <a:lnTo>
                    <a:pt x="107255" y="72390"/>
                  </a:lnTo>
                  <a:lnTo>
                    <a:pt x="105672" y="72390"/>
                  </a:lnTo>
                  <a:lnTo>
                    <a:pt x="99127" y="66040"/>
                  </a:lnTo>
                  <a:lnTo>
                    <a:pt x="105672" y="59690"/>
                  </a:lnTo>
                  <a:lnTo>
                    <a:pt x="106164" y="59690"/>
                  </a:lnTo>
                  <a:lnTo>
                    <a:pt x="107255" y="58420"/>
                  </a:lnTo>
                  <a:lnTo>
                    <a:pt x="105672" y="58420"/>
                  </a:lnTo>
                  <a:lnTo>
                    <a:pt x="99127" y="52070"/>
                  </a:lnTo>
                  <a:lnTo>
                    <a:pt x="105672" y="45720"/>
                  </a:lnTo>
                  <a:lnTo>
                    <a:pt x="107255" y="45720"/>
                  </a:lnTo>
                  <a:lnTo>
                    <a:pt x="106164" y="44450"/>
                  </a:lnTo>
                  <a:lnTo>
                    <a:pt x="105672" y="44450"/>
                  </a:lnTo>
                  <a:lnTo>
                    <a:pt x="99127" y="38100"/>
                  </a:lnTo>
                  <a:lnTo>
                    <a:pt x="105672" y="31750"/>
                  </a:lnTo>
                  <a:lnTo>
                    <a:pt x="107255" y="31750"/>
                  </a:lnTo>
                  <a:lnTo>
                    <a:pt x="106164" y="30480"/>
                  </a:lnTo>
                  <a:lnTo>
                    <a:pt x="105672" y="30480"/>
                  </a:lnTo>
                  <a:lnTo>
                    <a:pt x="99127" y="24130"/>
                  </a:lnTo>
                  <a:close/>
                </a:path>
                <a:path w="366395" h="420370">
                  <a:moveTo>
                    <a:pt x="113200" y="24130"/>
                  </a:moveTo>
                  <a:lnTo>
                    <a:pt x="112708" y="24130"/>
                  </a:lnTo>
                  <a:lnTo>
                    <a:pt x="119242" y="30480"/>
                  </a:lnTo>
                  <a:lnTo>
                    <a:pt x="112708" y="38100"/>
                  </a:lnTo>
                  <a:lnTo>
                    <a:pt x="119242" y="44450"/>
                  </a:lnTo>
                  <a:lnTo>
                    <a:pt x="112708" y="52070"/>
                  </a:lnTo>
                  <a:lnTo>
                    <a:pt x="119242" y="59690"/>
                  </a:lnTo>
                  <a:lnTo>
                    <a:pt x="112708" y="66040"/>
                  </a:lnTo>
                  <a:lnTo>
                    <a:pt x="119242" y="73660"/>
                  </a:lnTo>
                  <a:lnTo>
                    <a:pt x="112708" y="80010"/>
                  </a:lnTo>
                  <a:lnTo>
                    <a:pt x="113200" y="80010"/>
                  </a:lnTo>
                  <a:lnTo>
                    <a:pt x="119745" y="73660"/>
                  </a:lnTo>
                  <a:lnTo>
                    <a:pt x="120237" y="73660"/>
                  </a:lnTo>
                  <a:lnTo>
                    <a:pt x="121327" y="72390"/>
                  </a:lnTo>
                  <a:lnTo>
                    <a:pt x="119745" y="72390"/>
                  </a:lnTo>
                  <a:lnTo>
                    <a:pt x="113200" y="66040"/>
                  </a:lnTo>
                  <a:lnTo>
                    <a:pt x="119745" y="59690"/>
                  </a:lnTo>
                  <a:lnTo>
                    <a:pt x="120237" y="59690"/>
                  </a:lnTo>
                  <a:lnTo>
                    <a:pt x="121327" y="58420"/>
                  </a:lnTo>
                  <a:lnTo>
                    <a:pt x="119745" y="58420"/>
                  </a:lnTo>
                  <a:lnTo>
                    <a:pt x="113200" y="52070"/>
                  </a:lnTo>
                  <a:lnTo>
                    <a:pt x="119745" y="45720"/>
                  </a:lnTo>
                  <a:lnTo>
                    <a:pt x="121327" y="45720"/>
                  </a:lnTo>
                  <a:lnTo>
                    <a:pt x="120237" y="44450"/>
                  </a:lnTo>
                  <a:lnTo>
                    <a:pt x="119745" y="44450"/>
                  </a:lnTo>
                  <a:lnTo>
                    <a:pt x="113200" y="38100"/>
                  </a:lnTo>
                  <a:lnTo>
                    <a:pt x="119745" y="31750"/>
                  </a:lnTo>
                  <a:lnTo>
                    <a:pt x="121327" y="31750"/>
                  </a:lnTo>
                  <a:lnTo>
                    <a:pt x="120237" y="30480"/>
                  </a:lnTo>
                  <a:lnTo>
                    <a:pt x="119745" y="30480"/>
                  </a:lnTo>
                  <a:lnTo>
                    <a:pt x="113200" y="24130"/>
                  </a:lnTo>
                  <a:close/>
                </a:path>
                <a:path w="366395" h="420370">
                  <a:moveTo>
                    <a:pt x="127273" y="24130"/>
                  </a:moveTo>
                  <a:lnTo>
                    <a:pt x="126781" y="24130"/>
                  </a:lnTo>
                  <a:lnTo>
                    <a:pt x="133315" y="30480"/>
                  </a:lnTo>
                  <a:lnTo>
                    <a:pt x="126781" y="38100"/>
                  </a:lnTo>
                  <a:lnTo>
                    <a:pt x="133315" y="44450"/>
                  </a:lnTo>
                  <a:lnTo>
                    <a:pt x="126781" y="52070"/>
                  </a:lnTo>
                  <a:lnTo>
                    <a:pt x="133315" y="59690"/>
                  </a:lnTo>
                  <a:lnTo>
                    <a:pt x="126781" y="66040"/>
                  </a:lnTo>
                  <a:lnTo>
                    <a:pt x="133315" y="73660"/>
                  </a:lnTo>
                  <a:lnTo>
                    <a:pt x="126781" y="80010"/>
                  </a:lnTo>
                  <a:lnTo>
                    <a:pt x="127273" y="80010"/>
                  </a:lnTo>
                  <a:lnTo>
                    <a:pt x="133817" y="73660"/>
                  </a:lnTo>
                  <a:lnTo>
                    <a:pt x="134310" y="73660"/>
                  </a:lnTo>
                  <a:lnTo>
                    <a:pt x="135400" y="72390"/>
                  </a:lnTo>
                  <a:lnTo>
                    <a:pt x="133817" y="72390"/>
                  </a:lnTo>
                  <a:lnTo>
                    <a:pt x="127273" y="66040"/>
                  </a:lnTo>
                  <a:lnTo>
                    <a:pt x="133817" y="59690"/>
                  </a:lnTo>
                  <a:lnTo>
                    <a:pt x="134310" y="59690"/>
                  </a:lnTo>
                  <a:lnTo>
                    <a:pt x="135400" y="58420"/>
                  </a:lnTo>
                  <a:lnTo>
                    <a:pt x="133817" y="58420"/>
                  </a:lnTo>
                  <a:lnTo>
                    <a:pt x="127273" y="52070"/>
                  </a:lnTo>
                  <a:lnTo>
                    <a:pt x="133817" y="45720"/>
                  </a:lnTo>
                  <a:lnTo>
                    <a:pt x="135400" y="45720"/>
                  </a:lnTo>
                  <a:lnTo>
                    <a:pt x="134310" y="44450"/>
                  </a:lnTo>
                  <a:lnTo>
                    <a:pt x="133817" y="44450"/>
                  </a:lnTo>
                  <a:lnTo>
                    <a:pt x="127273" y="38100"/>
                  </a:lnTo>
                  <a:lnTo>
                    <a:pt x="133817" y="31750"/>
                  </a:lnTo>
                  <a:lnTo>
                    <a:pt x="135400" y="31750"/>
                  </a:lnTo>
                  <a:lnTo>
                    <a:pt x="134310" y="30480"/>
                  </a:lnTo>
                  <a:lnTo>
                    <a:pt x="133817" y="30480"/>
                  </a:lnTo>
                  <a:lnTo>
                    <a:pt x="127273" y="24130"/>
                  </a:lnTo>
                  <a:close/>
                </a:path>
                <a:path w="366395" h="420370">
                  <a:moveTo>
                    <a:pt x="141346" y="24130"/>
                  </a:moveTo>
                  <a:lnTo>
                    <a:pt x="140854" y="24130"/>
                  </a:lnTo>
                  <a:lnTo>
                    <a:pt x="147388" y="30480"/>
                  </a:lnTo>
                  <a:lnTo>
                    <a:pt x="140854" y="38100"/>
                  </a:lnTo>
                  <a:lnTo>
                    <a:pt x="147388" y="44450"/>
                  </a:lnTo>
                  <a:lnTo>
                    <a:pt x="140854" y="52070"/>
                  </a:lnTo>
                  <a:lnTo>
                    <a:pt x="147388" y="59690"/>
                  </a:lnTo>
                  <a:lnTo>
                    <a:pt x="140854" y="66040"/>
                  </a:lnTo>
                  <a:lnTo>
                    <a:pt x="147388" y="73660"/>
                  </a:lnTo>
                  <a:lnTo>
                    <a:pt x="140854" y="80010"/>
                  </a:lnTo>
                  <a:lnTo>
                    <a:pt x="141346" y="80010"/>
                  </a:lnTo>
                  <a:lnTo>
                    <a:pt x="147890" y="73660"/>
                  </a:lnTo>
                  <a:lnTo>
                    <a:pt x="148382" y="73660"/>
                  </a:lnTo>
                  <a:lnTo>
                    <a:pt x="149471" y="72390"/>
                  </a:lnTo>
                  <a:lnTo>
                    <a:pt x="147890" y="72390"/>
                  </a:lnTo>
                  <a:lnTo>
                    <a:pt x="141346" y="66040"/>
                  </a:lnTo>
                  <a:lnTo>
                    <a:pt x="147880" y="59690"/>
                  </a:lnTo>
                  <a:lnTo>
                    <a:pt x="148382" y="59690"/>
                  </a:lnTo>
                  <a:lnTo>
                    <a:pt x="149471" y="58420"/>
                  </a:lnTo>
                  <a:lnTo>
                    <a:pt x="147890" y="58420"/>
                  </a:lnTo>
                  <a:lnTo>
                    <a:pt x="141346" y="52070"/>
                  </a:lnTo>
                  <a:lnTo>
                    <a:pt x="147880" y="45720"/>
                  </a:lnTo>
                  <a:lnTo>
                    <a:pt x="149471" y="45720"/>
                  </a:lnTo>
                  <a:lnTo>
                    <a:pt x="148382" y="44450"/>
                  </a:lnTo>
                  <a:lnTo>
                    <a:pt x="147890" y="44450"/>
                  </a:lnTo>
                  <a:lnTo>
                    <a:pt x="141346" y="38100"/>
                  </a:lnTo>
                  <a:lnTo>
                    <a:pt x="147890" y="31750"/>
                  </a:lnTo>
                  <a:lnTo>
                    <a:pt x="149471" y="31750"/>
                  </a:lnTo>
                  <a:lnTo>
                    <a:pt x="148382" y="30480"/>
                  </a:lnTo>
                  <a:lnTo>
                    <a:pt x="147890" y="30480"/>
                  </a:lnTo>
                  <a:lnTo>
                    <a:pt x="141346" y="24130"/>
                  </a:lnTo>
                  <a:close/>
                </a:path>
                <a:path w="366395" h="420370">
                  <a:moveTo>
                    <a:pt x="155419" y="24130"/>
                  </a:moveTo>
                  <a:lnTo>
                    <a:pt x="154916" y="24130"/>
                  </a:lnTo>
                  <a:lnTo>
                    <a:pt x="161461" y="30480"/>
                  </a:lnTo>
                  <a:lnTo>
                    <a:pt x="154916" y="38100"/>
                  </a:lnTo>
                  <a:lnTo>
                    <a:pt x="161461" y="44450"/>
                  </a:lnTo>
                  <a:lnTo>
                    <a:pt x="154916" y="52070"/>
                  </a:lnTo>
                  <a:lnTo>
                    <a:pt x="161461" y="59690"/>
                  </a:lnTo>
                  <a:lnTo>
                    <a:pt x="154916" y="66040"/>
                  </a:lnTo>
                  <a:lnTo>
                    <a:pt x="161461" y="73660"/>
                  </a:lnTo>
                  <a:lnTo>
                    <a:pt x="154916" y="80010"/>
                  </a:lnTo>
                  <a:lnTo>
                    <a:pt x="155419" y="80010"/>
                  </a:lnTo>
                  <a:lnTo>
                    <a:pt x="161953" y="73660"/>
                  </a:lnTo>
                  <a:lnTo>
                    <a:pt x="162455" y="73660"/>
                  </a:lnTo>
                  <a:lnTo>
                    <a:pt x="163544" y="72390"/>
                  </a:lnTo>
                  <a:lnTo>
                    <a:pt x="161953" y="72390"/>
                  </a:lnTo>
                  <a:lnTo>
                    <a:pt x="155419" y="66040"/>
                  </a:lnTo>
                  <a:lnTo>
                    <a:pt x="161953" y="59690"/>
                  </a:lnTo>
                  <a:lnTo>
                    <a:pt x="162455" y="59690"/>
                  </a:lnTo>
                  <a:lnTo>
                    <a:pt x="163544" y="58420"/>
                  </a:lnTo>
                  <a:lnTo>
                    <a:pt x="161953" y="58420"/>
                  </a:lnTo>
                  <a:lnTo>
                    <a:pt x="155419" y="52070"/>
                  </a:lnTo>
                  <a:lnTo>
                    <a:pt x="161953" y="45720"/>
                  </a:lnTo>
                  <a:lnTo>
                    <a:pt x="163544" y="45720"/>
                  </a:lnTo>
                  <a:lnTo>
                    <a:pt x="162455" y="44450"/>
                  </a:lnTo>
                  <a:lnTo>
                    <a:pt x="161953" y="44450"/>
                  </a:lnTo>
                  <a:lnTo>
                    <a:pt x="155419" y="38100"/>
                  </a:lnTo>
                  <a:lnTo>
                    <a:pt x="161953" y="31750"/>
                  </a:lnTo>
                  <a:lnTo>
                    <a:pt x="163544" y="31750"/>
                  </a:lnTo>
                  <a:lnTo>
                    <a:pt x="162455" y="30480"/>
                  </a:lnTo>
                  <a:lnTo>
                    <a:pt x="161953" y="30480"/>
                  </a:lnTo>
                  <a:lnTo>
                    <a:pt x="155419" y="24130"/>
                  </a:lnTo>
                  <a:close/>
                </a:path>
                <a:path w="366395" h="420370">
                  <a:moveTo>
                    <a:pt x="169492" y="24130"/>
                  </a:moveTo>
                  <a:lnTo>
                    <a:pt x="168989" y="24130"/>
                  </a:lnTo>
                  <a:lnTo>
                    <a:pt x="175533" y="30480"/>
                  </a:lnTo>
                  <a:lnTo>
                    <a:pt x="168989" y="38100"/>
                  </a:lnTo>
                  <a:lnTo>
                    <a:pt x="175533" y="44450"/>
                  </a:lnTo>
                  <a:lnTo>
                    <a:pt x="168989" y="52070"/>
                  </a:lnTo>
                  <a:lnTo>
                    <a:pt x="175533" y="59690"/>
                  </a:lnTo>
                  <a:lnTo>
                    <a:pt x="168989" y="66040"/>
                  </a:lnTo>
                  <a:lnTo>
                    <a:pt x="175533" y="73660"/>
                  </a:lnTo>
                  <a:lnTo>
                    <a:pt x="168989" y="80010"/>
                  </a:lnTo>
                  <a:lnTo>
                    <a:pt x="169492" y="80010"/>
                  </a:lnTo>
                  <a:lnTo>
                    <a:pt x="176026" y="73660"/>
                  </a:lnTo>
                  <a:lnTo>
                    <a:pt x="176528" y="73660"/>
                  </a:lnTo>
                  <a:lnTo>
                    <a:pt x="177617" y="72390"/>
                  </a:lnTo>
                  <a:lnTo>
                    <a:pt x="176026" y="72390"/>
                  </a:lnTo>
                  <a:lnTo>
                    <a:pt x="169492" y="66040"/>
                  </a:lnTo>
                  <a:lnTo>
                    <a:pt x="176026" y="59690"/>
                  </a:lnTo>
                  <a:lnTo>
                    <a:pt x="176528" y="59690"/>
                  </a:lnTo>
                  <a:lnTo>
                    <a:pt x="177617" y="58420"/>
                  </a:lnTo>
                  <a:lnTo>
                    <a:pt x="176026" y="58420"/>
                  </a:lnTo>
                  <a:lnTo>
                    <a:pt x="169492" y="52070"/>
                  </a:lnTo>
                  <a:lnTo>
                    <a:pt x="176026" y="45720"/>
                  </a:lnTo>
                  <a:lnTo>
                    <a:pt x="177617" y="45720"/>
                  </a:lnTo>
                  <a:lnTo>
                    <a:pt x="176528" y="44450"/>
                  </a:lnTo>
                  <a:lnTo>
                    <a:pt x="176026" y="44450"/>
                  </a:lnTo>
                  <a:lnTo>
                    <a:pt x="169492" y="38100"/>
                  </a:lnTo>
                  <a:lnTo>
                    <a:pt x="176026" y="31750"/>
                  </a:lnTo>
                  <a:lnTo>
                    <a:pt x="177617" y="31750"/>
                  </a:lnTo>
                  <a:lnTo>
                    <a:pt x="176528" y="30480"/>
                  </a:lnTo>
                  <a:lnTo>
                    <a:pt x="176026" y="30480"/>
                  </a:lnTo>
                  <a:lnTo>
                    <a:pt x="169492" y="24130"/>
                  </a:lnTo>
                  <a:close/>
                </a:path>
                <a:path w="366395" h="420370">
                  <a:moveTo>
                    <a:pt x="183565" y="24130"/>
                  </a:moveTo>
                  <a:lnTo>
                    <a:pt x="183062" y="24130"/>
                  </a:lnTo>
                  <a:lnTo>
                    <a:pt x="189606" y="30480"/>
                  </a:lnTo>
                  <a:lnTo>
                    <a:pt x="183062" y="38100"/>
                  </a:lnTo>
                  <a:lnTo>
                    <a:pt x="189606" y="44450"/>
                  </a:lnTo>
                  <a:lnTo>
                    <a:pt x="183062" y="52070"/>
                  </a:lnTo>
                  <a:lnTo>
                    <a:pt x="189606" y="59690"/>
                  </a:lnTo>
                  <a:lnTo>
                    <a:pt x="183062" y="66040"/>
                  </a:lnTo>
                  <a:lnTo>
                    <a:pt x="189606" y="73660"/>
                  </a:lnTo>
                  <a:lnTo>
                    <a:pt x="183062" y="80010"/>
                  </a:lnTo>
                  <a:lnTo>
                    <a:pt x="183565" y="80010"/>
                  </a:lnTo>
                  <a:lnTo>
                    <a:pt x="190098" y="73660"/>
                  </a:lnTo>
                  <a:lnTo>
                    <a:pt x="190601" y="73660"/>
                  </a:lnTo>
                  <a:lnTo>
                    <a:pt x="191690" y="72390"/>
                  </a:lnTo>
                  <a:lnTo>
                    <a:pt x="190098" y="72390"/>
                  </a:lnTo>
                  <a:lnTo>
                    <a:pt x="183565" y="66040"/>
                  </a:lnTo>
                  <a:lnTo>
                    <a:pt x="190098" y="59690"/>
                  </a:lnTo>
                  <a:lnTo>
                    <a:pt x="190601" y="59690"/>
                  </a:lnTo>
                  <a:lnTo>
                    <a:pt x="191690" y="58420"/>
                  </a:lnTo>
                  <a:lnTo>
                    <a:pt x="190098" y="58420"/>
                  </a:lnTo>
                  <a:lnTo>
                    <a:pt x="183565" y="52070"/>
                  </a:lnTo>
                  <a:lnTo>
                    <a:pt x="190098" y="45720"/>
                  </a:lnTo>
                  <a:lnTo>
                    <a:pt x="191690" y="45720"/>
                  </a:lnTo>
                  <a:lnTo>
                    <a:pt x="190601" y="44450"/>
                  </a:lnTo>
                  <a:lnTo>
                    <a:pt x="190098" y="44450"/>
                  </a:lnTo>
                  <a:lnTo>
                    <a:pt x="183565" y="38100"/>
                  </a:lnTo>
                  <a:lnTo>
                    <a:pt x="190098" y="31750"/>
                  </a:lnTo>
                  <a:lnTo>
                    <a:pt x="191690" y="31750"/>
                  </a:lnTo>
                  <a:lnTo>
                    <a:pt x="190601" y="30480"/>
                  </a:lnTo>
                  <a:lnTo>
                    <a:pt x="190098" y="30480"/>
                  </a:lnTo>
                  <a:lnTo>
                    <a:pt x="183565" y="24130"/>
                  </a:lnTo>
                  <a:close/>
                </a:path>
                <a:path w="366395" h="420370">
                  <a:moveTo>
                    <a:pt x="197637" y="24130"/>
                  </a:moveTo>
                  <a:lnTo>
                    <a:pt x="197135" y="24130"/>
                  </a:lnTo>
                  <a:lnTo>
                    <a:pt x="203679" y="30480"/>
                  </a:lnTo>
                  <a:lnTo>
                    <a:pt x="197135" y="38100"/>
                  </a:lnTo>
                  <a:lnTo>
                    <a:pt x="203679" y="44450"/>
                  </a:lnTo>
                  <a:lnTo>
                    <a:pt x="197135" y="52070"/>
                  </a:lnTo>
                  <a:lnTo>
                    <a:pt x="203679" y="59690"/>
                  </a:lnTo>
                  <a:lnTo>
                    <a:pt x="197135" y="66040"/>
                  </a:lnTo>
                  <a:lnTo>
                    <a:pt x="203679" y="73660"/>
                  </a:lnTo>
                  <a:lnTo>
                    <a:pt x="197135" y="80010"/>
                  </a:lnTo>
                  <a:lnTo>
                    <a:pt x="197637" y="80010"/>
                  </a:lnTo>
                  <a:lnTo>
                    <a:pt x="204171" y="73660"/>
                  </a:lnTo>
                  <a:lnTo>
                    <a:pt x="204674" y="73660"/>
                  </a:lnTo>
                  <a:lnTo>
                    <a:pt x="205763" y="72390"/>
                  </a:lnTo>
                  <a:lnTo>
                    <a:pt x="204171" y="72390"/>
                  </a:lnTo>
                  <a:lnTo>
                    <a:pt x="197637" y="66040"/>
                  </a:lnTo>
                  <a:lnTo>
                    <a:pt x="204171" y="59690"/>
                  </a:lnTo>
                  <a:lnTo>
                    <a:pt x="204674" y="59690"/>
                  </a:lnTo>
                  <a:lnTo>
                    <a:pt x="205763" y="58420"/>
                  </a:lnTo>
                  <a:lnTo>
                    <a:pt x="204171" y="58420"/>
                  </a:lnTo>
                  <a:lnTo>
                    <a:pt x="197637" y="52070"/>
                  </a:lnTo>
                  <a:lnTo>
                    <a:pt x="204171" y="45720"/>
                  </a:lnTo>
                  <a:lnTo>
                    <a:pt x="205763" y="45720"/>
                  </a:lnTo>
                  <a:lnTo>
                    <a:pt x="204674" y="44450"/>
                  </a:lnTo>
                  <a:lnTo>
                    <a:pt x="204171" y="44450"/>
                  </a:lnTo>
                  <a:lnTo>
                    <a:pt x="197637" y="38100"/>
                  </a:lnTo>
                  <a:lnTo>
                    <a:pt x="204171" y="31750"/>
                  </a:lnTo>
                  <a:lnTo>
                    <a:pt x="205763" y="31750"/>
                  </a:lnTo>
                  <a:lnTo>
                    <a:pt x="204674" y="30480"/>
                  </a:lnTo>
                  <a:lnTo>
                    <a:pt x="204171" y="30480"/>
                  </a:lnTo>
                  <a:lnTo>
                    <a:pt x="197637" y="24130"/>
                  </a:lnTo>
                  <a:close/>
                </a:path>
                <a:path w="366395" h="420370">
                  <a:moveTo>
                    <a:pt x="211710" y="24130"/>
                  </a:moveTo>
                  <a:lnTo>
                    <a:pt x="211208" y="24130"/>
                  </a:lnTo>
                  <a:lnTo>
                    <a:pt x="217752" y="30480"/>
                  </a:lnTo>
                  <a:lnTo>
                    <a:pt x="211208" y="38100"/>
                  </a:lnTo>
                  <a:lnTo>
                    <a:pt x="217742" y="44450"/>
                  </a:lnTo>
                  <a:lnTo>
                    <a:pt x="211208" y="52070"/>
                  </a:lnTo>
                  <a:lnTo>
                    <a:pt x="217752" y="59690"/>
                  </a:lnTo>
                  <a:lnTo>
                    <a:pt x="211208" y="66040"/>
                  </a:lnTo>
                  <a:lnTo>
                    <a:pt x="217752" y="73660"/>
                  </a:lnTo>
                  <a:lnTo>
                    <a:pt x="211208" y="80010"/>
                  </a:lnTo>
                  <a:lnTo>
                    <a:pt x="211710" y="80010"/>
                  </a:lnTo>
                  <a:lnTo>
                    <a:pt x="218244" y="73660"/>
                  </a:lnTo>
                  <a:lnTo>
                    <a:pt x="218747" y="73660"/>
                  </a:lnTo>
                  <a:lnTo>
                    <a:pt x="219836" y="72390"/>
                  </a:lnTo>
                  <a:lnTo>
                    <a:pt x="218244" y="72390"/>
                  </a:lnTo>
                  <a:lnTo>
                    <a:pt x="211710" y="66040"/>
                  </a:lnTo>
                  <a:lnTo>
                    <a:pt x="218244" y="59690"/>
                  </a:lnTo>
                  <a:lnTo>
                    <a:pt x="218747" y="59690"/>
                  </a:lnTo>
                  <a:lnTo>
                    <a:pt x="219836" y="58420"/>
                  </a:lnTo>
                  <a:lnTo>
                    <a:pt x="218244" y="58420"/>
                  </a:lnTo>
                  <a:lnTo>
                    <a:pt x="211710" y="52070"/>
                  </a:lnTo>
                  <a:lnTo>
                    <a:pt x="218244" y="45720"/>
                  </a:lnTo>
                  <a:lnTo>
                    <a:pt x="219836" y="45720"/>
                  </a:lnTo>
                  <a:lnTo>
                    <a:pt x="218747" y="44450"/>
                  </a:lnTo>
                  <a:lnTo>
                    <a:pt x="218244" y="44450"/>
                  </a:lnTo>
                  <a:lnTo>
                    <a:pt x="211710" y="38100"/>
                  </a:lnTo>
                  <a:lnTo>
                    <a:pt x="218244" y="31750"/>
                  </a:lnTo>
                  <a:lnTo>
                    <a:pt x="219836" y="31750"/>
                  </a:lnTo>
                  <a:lnTo>
                    <a:pt x="218747" y="30480"/>
                  </a:lnTo>
                  <a:lnTo>
                    <a:pt x="218244" y="30480"/>
                  </a:lnTo>
                  <a:lnTo>
                    <a:pt x="211710" y="24130"/>
                  </a:lnTo>
                  <a:close/>
                </a:path>
                <a:path w="366395" h="420370">
                  <a:moveTo>
                    <a:pt x="225783" y="24130"/>
                  </a:moveTo>
                  <a:lnTo>
                    <a:pt x="225281" y="24130"/>
                  </a:lnTo>
                  <a:lnTo>
                    <a:pt x="231814" y="30480"/>
                  </a:lnTo>
                  <a:lnTo>
                    <a:pt x="225281" y="38100"/>
                  </a:lnTo>
                  <a:lnTo>
                    <a:pt x="231814" y="44450"/>
                  </a:lnTo>
                  <a:lnTo>
                    <a:pt x="225281" y="52070"/>
                  </a:lnTo>
                  <a:lnTo>
                    <a:pt x="231814" y="59690"/>
                  </a:lnTo>
                  <a:lnTo>
                    <a:pt x="225281" y="66040"/>
                  </a:lnTo>
                  <a:lnTo>
                    <a:pt x="231814" y="73660"/>
                  </a:lnTo>
                  <a:lnTo>
                    <a:pt x="225281" y="80010"/>
                  </a:lnTo>
                  <a:lnTo>
                    <a:pt x="225783" y="80010"/>
                  </a:lnTo>
                  <a:lnTo>
                    <a:pt x="232317" y="73660"/>
                  </a:lnTo>
                  <a:lnTo>
                    <a:pt x="232820" y="73660"/>
                  </a:lnTo>
                  <a:lnTo>
                    <a:pt x="233907" y="72390"/>
                  </a:lnTo>
                  <a:lnTo>
                    <a:pt x="232317" y="72390"/>
                  </a:lnTo>
                  <a:lnTo>
                    <a:pt x="225783" y="66040"/>
                  </a:lnTo>
                  <a:lnTo>
                    <a:pt x="232317" y="59690"/>
                  </a:lnTo>
                  <a:lnTo>
                    <a:pt x="232809" y="59690"/>
                  </a:lnTo>
                  <a:lnTo>
                    <a:pt x="233896" y="58420"/>
                  </a:lnTo>
                  <a:lnTo>
                    <a:pt x="232317" y="58420"/>
                  </a:lnTo>
                  <a:lnTo>
                    <a:pt x="225783" y="52070"/>
                  </a:lnTo>
                  <a:lnTo>
                    <a:pt x="232317" y="45720"/>
                  </a:lnTo>
                  <a:lnTo>
                    <a:pt x="233909" y="45720"/>
                  </a:lnTo>
                  <a:lnTo>
                    <a:pt x="232820" y="44450"/>
                  </a:lnTo>
                  <a:lnTo>
                    <a:pt x="232317" y="44450"/>
                  </a:lnTo>
                  <a:lnTo>
                    <a:pt x="225773" y="38100"/>
                  </a:lnTo>
                  <a:lnTo>
                    <a:pt x="232317" y="31750"/>
                  </a:lnTo>
                  <a:lnTo>
                    <a:pt x="233900" y="31750"/>
                  </a:lnTo>
                  <a:lnTo>
                    <a:pt x="232809" y="30480"/>
                  </a:lnTo>
                  <a:lnTo>
                    <a:pt x="232317" y="30480"/>
                  </a:lnTo>
                  <a:lnTo>
                    <a:pt x="225783" y="24130"/>
                  </a:lnTo>
                  <a:close/>
                </a:path>
                <a:path w="366395" h="420370">
                  <a:moveTo>
                    <a:pt x="239856" y="24130"/>
                  </a:moveTo>
                  <a:lnTo>
                    <a:pt x="239353" y="24130"/>
                  </a:lnTo>
                  <a:lnTo>
                    <a:pt x="245887" y="30480"/>
                  </a:lnTo>
                  <a:lnTo>
                    <a:pt x="239353" y="38100"/>
                  </a:lnTo>
                  <a:lnTo>
                    <a:pt x="245887" y="44450"/>
                  </a:lnTo>
                  <a:lnTo>
                    <a:pt x="239353" y="52070"/>
                  </a:lnTo>
                  <a:lnTo>
                    <a:pt x="245887" y="59690"/>
                  </a:lnTo>
                  <a:lnTo>
                    <a:pt x="239353" y="66040"/>
                  </a:lnTo>
                  <a:lnTo>
                    <a:pt x="245887" y="73660"/>
                  </a:lnTo>
                  <a:lnTo>
                    <a:pt x="239353" y="80010"/>
                  </a:lnTo>
                  <a:lnTo>
                    <a:pt x="239856" y="80010"/>
                  </a:lnTo>
                  <a:lnTo>
                    <a:pt x="246390" y="73660"/>
                  </a:lnTo>
                  <a:lnTo>
                    <a:pt x="246893" y="73660"/>
                  </a:lnTo>
                  <a:lnTo>
                    <a:pt x="247981" y="72390"/>
                  </a:lnTo>
                  <a:lnTo>
                    <a:pt x="246390" y="72390"/>
                  </a:lnTo>
                  <a:lnTo>
                    <a:pt x="239856" y="66040"/>
                  </a:lnTo>
                  <a:lnTo>
                    <a:pt x="246390" y="59690"/>
                  </a:lnTo>
                  <a:lnTo>
                    <a:pt x="246893" y="59690"/>
                  </a:lnTo>
                  <a:lnTo>
                    <a:pt x="247981" y="58420"/>
                  </a:lnTo>
                  <a:lnTo>
                    <a:pt x="246390" y="58420"/>
                  </a:lnTo>
                  <a:lnTo>
                    <a:pt x="239856" y="52070"/>
                  </a:lnTo>
                  <a:lnTo>
                    <a:pt x="246390" y="45720"/>
                  </a:lnTo>
                  <a:lnTo>
                    <a:pt x="247981" y="45720"/>
                  </a:lnTo>
                  <a:lnTo>
                    <a:pt x="246893" y="44450"/>
                  </a:lnTo>
                  <a:lnTo>
                    <a:pt x="246390" y="44450"/>
                  </a:lnTo>
                  <a:lnTo>
                    <a:pt x="239856" y="38100"/>
                  </a:lnTo>
                  <a:lnTo>
                    <a:pt x="246390" y="31750"/>
                  </a:lnTo>
                  <a:lnTo>
                    <a:pt x="247981" y="31750"/>
                  </a:lnTo>
                  <a:lnTo>
                    <a:pt x="246893" y="30480"/>
                  </a:lnTo>
                  <a:lnTo>
                    <a:pt x="246390" y="30480"/>
                  </a:lnTo>
                  <a:lnTo>
                    <a:pt x="239856" y="24130"/>
                  </a:lnTo>
                  <a:close/>
                </a:path>
                <a:path w="366395" h="420370">
                  <a:moveTo>
                    <a:pt x="253929" y="24130"/>
                  </a:moveTo>
                  <a:lnTo>
                    <a:pt x="253426" y="24130"/>
                  </a:lnTo>
                  <a:lnTo>
                    <a:pt x="259960" y="30480"/>
                  </a:lnTo>
                  <a:lnTo>
                    <a:pt x="253500" y="36830"/>
                  </a:lnTo>
                  <a:lnTo>
                    <a:pt x="253426" y="38100"/>
                  </a:lnTo>
                  <a:lnTo>
                    <a:pt x="259960" y="44450"/>
                  </a:lnTo>
                  <a:lnTo>
                    <a:pt x="253510" y="52070"/>
                  </a:lnTo>
                  <a:lnTo>
                    <a:pt x="259960" y="59690"/>
                  </a:lnTo>
                  <a:lnTo>
                    <a:pt x="253521" y="66040"/>
                  </a:lnTo>
                  <a:lnTo>
                    <a:pt x="259960" y="73660"/>
                  </a:lnTo>
                  <a:lnTo>
                    <a:pt x="253426" y="80010"/>
                  </a:lnTo>
                  <a:lnTo>
                    <a:pt x="253929" y="80010"/>
                  </a:lnTo>
                  <a:lnTo>
                    <a:pt x="260463" y="73660"/>
                  </a:lnTo>
                  <a:lnTo>
                    <a:pt x="260955" y="73660"/>
                  </a:lnTo>
                  <a:lnTo>
                    <a:pt x="262046" y="72390"/>
                  </a:lnTo>
                  <a:lnTo>
                    <a:pt x="260463" y="72390"/>
                  </a:lnTo>
                  <a:lnTo>
                    <a:pt x="253929" y="66040"/>
                  </a:lnTo>
                  <a:lnTo>
                    <a:pt x="260463" y="59690"/>
                  </a:lnTo>
                  <a:lnTo>
                    <a:pt x="260955" y="59690"/>
                  </a:lnTo>
                  <a:lnTo>
                    <a:pt x="262046" y="58420"/>
                  </a:lnTo>
                  <a:lnTo>
                    <a:pt x="260463" y="58420"/>
                  </a:lnTo>
                  <a:lnTo>
                    <a:pt x="253929" y="52070"/>
                  </a:lnTo>
                  <a:lnTo>
                    <a:pt x="260463" y="45720"/>
                  </a:lnTo>
                  <a:lnTo>
                    <a:pt x="262054" y="45720"/>
                  </a:lnTo>
                  <a:lnTo>
                    <a:pt x="260965" y="44450"/>
                  </a:lnTo>
                  <a:lnTo>
                    <a:pt x="260463" y="44450"/>
                  </a:lnTo>
                  <a:lnTo>
                    <a:pt x="253929" y="38100"/>
                  </a:lnTo>
                  <a:lnTo>
                    <a:pt x="260463" y="31750"/>
                  </a:lnTo>
                  <a:lnTo>
                    <a:pt x="262046" y="31750"/>
                  </a:lnTo>
                  <a:lnTo>
                    <a:pt x="260955" y="30480"/>
                  </a:lnTo>
                  <a:lnTo>
                    <a:pt x="260463" y="30480"/>
                  </a:lnTo>
                  <a:lnTo>
                    <a:pt x="253929" y="24130"/>
                  </a:lnTo>
                  <a:close/>
                </a:path>
                <a:path w="366395" h="420370">
                  <a:moveTo>
                    <a:pt x="268242" y="24851"/>
                  </a:moveTo>
                  <a:lnTo>
                    <a:pt x="274033" y="30480"/>
                  </a:lnTo>
                  <a:lnTo>
                    <a:pt x="267499" y="38100"/>
                  </a:lnTo>
                  <a:lnTo>
                    <a:pt x="274033" y="44450"/>
                  </a:lnTo>
                  <a:lnTo>
                    <a:pt x="267499" y="52070"/>
                  </a:lnTo>
                  <a:lnTo>
                    <a:pt x="274033" y="59690"/>
                  </a:lnTo>
                  <a:lnTo>
                    <a:pt x="267499" y="66040"/>
                  </a:lnTo>
                  <a:lnTo>
                    <a:pt x="274033" y="73660"/>
                  </a:lnTo>
                  <a:lnTo>
                    <a:pt x="267499" y="80010"/>
                  </a:lnTo>
                  <a:lnTo>
                    <a:pt x="267991" y="80010"/>
                  </a:lnTo>
                  <a:lnTo>
                    <a:pt x="274536" y="73660"/>
                  </a:lnTo>
                  <a:lnTo>
                    <a:pt x="275028" y="73660"/>
                  </a:lnTo>
                  <a:lnTo>
                    <a:pt x="276118" y="72390"/>
                  </a:lnTo>
                  <a:lnTo>
                    <a:pt x="274536" y="72390"/>
                  </a:lnTo>
                  <a:lnTo>
                    <a:pt x="267991" y="66040"/>
                  </a:lnTo>
                  <a:lnTo>
                    <a:pt x="274536" y="59690"/>
                  </a:lnTo>
                  <a:lnTo>
                    <a:pt x="275028" y="59690"/>
                  </a:lnTo>
                  <a:lnTo>
                    <a:pt x="276118" y="58420"/>
                  </a:lnTo>
                  <a:lnTo>
                    <a:pt x="274536" y="58420"/>
                  </a:lnTo>
                  <a:lnTo>
                    <a:pt x="268002" y="52070"/>
                  </a:lnTo>
                  <a:lnTo>
                    <a:pt x="274536" y="45720"/>
                  </a:lnTo>
                  <a:lnTo>
                    <a:pt x="276118" y="45720"/>
                  </a:lnTo>
                  <a:lnTo>
                    <a:pt x="275028" y="44450"/>
                  </a:lnTo>
                  <a:lnTo>
                    <a:pt x="274536" y="44450"/>
                  </a:lnTo>
                  <a:lnTo>
                    <a:pt x="267991" y="38100"/>
                  </a:lnTo>
                  <a:lnTo>
                    <a:pt x="274536" y="31750"/>
                  </a:lnTo>
                  <a:lnTo>
                    <a:pt x="276118" y="31750"/>
                  </a:lnTo>
                  <a:lnTo>
                    <a:pt x="275028" y="30480"/>
                  </a:lnTo>
                  <a:lnTo>
                    <a:pt x="274536" y="30480"/>
                  </a:lnTo>
                  <a:lnTo>
                    <a:pt x="268965" y="25400"/>
                  </a:lnTo>
                  <a:lnTo>
                    <a:pt x="268242" y="24851"/>
                  </a:lnTo>
                  <a:close/>
                </a:path>
                <a:path w="366395" h="420370">
                  <a:moveTo>
                    <a:pt x="284504" y="35560"/>
                  </a:moveTo>
                  <a:lnTo>
                    <a:pt x="283938" y="35560"/>
                  </a:lnTo>
                  <a:lnTo>
                    <a:pt x="281572" y="38100"/>
                  </a:lnTo>
                  <a:lnTo>
                    <a:pt x="288106" y="44450"/>
                  </a:lnTo>
                  <a:lnTo>
                    <a:pt x="281572" y="52070"/>
                  </a:lnTo>
                  <a:lnTo>
                    <a:pt x="288106" y="59690"/>
                  </a:lnTo>
                  <a:lnTo>
                    <a:pt x="281572" y="66040"/>
                  </a:lnTo>
                  <a:lnTo>
                    <a:pt x="288106" y="73660"/>
                  </a:lnTo>
                  <a:lnTo>
                    <a:pt x="281572" y="80010"/>
                  </a:lnTo>
                  <a:lnTo>
                    <a:pt x="282064" y="80010"/>
                  </a:lnTo>
                  <a:lnTo>
                    <a:pt x="288609" y="73660"/>
                  </a:lnTo>
                  <a:lnTo>
                    <a:pt x="289101" y="73660"/>
                  </a:lnTo>
                  <a:lnTo>
                    <a:pt x="290191" y="72390"/>
                  </a:lnTo>
                  <a:lnTo>
                    <a:pt x="288609" y="72390"/>
                  </a:lnTo>
                  <a:lnTo>
                    <a:pt x="282064" y="66040"/>
                  </a:lnTo>
                  <a:lnTo>
                    <a:pt x="288609" y="59690"/>
                  </a:lnTo>
                  <a:lnTo>
                    <a:pt x="289101" y="59690"/>
                  </a:lnTo>
                  <a:lnTo>
                    <a:pt x="290191" y="58420"/>
                  </a:lnTo>
                  <a:lnTo>
                    <a:pt x="288609" y="58420"/>
                  </a:lnTo>
                  <a:lnTo>
                    <a:pt x="282064" y="52070"/>
                  </a:lnTo>
                  <a:lnTo>
                    <a:pt x="288609" y="45720"/>
                  </a:lnTo>
                  <a:lnTo>
                    <a:pt x="290191" y="45720"/>
                  </a:lnTo>
                  <a:lnTo>
                    <a:pt x="289101" y="44450"/>
                  </a:lnTo>
                  <a:lnTo>
                    <a:pt x="288609" y="44450"/>
                  </a:lnTo>
                  <a:lnTo>
                    <a:pt x="282064" y="38100"/>
                  </a:lnTo>
                  <a:lnTo>
                    <a:pt x="284504" y="35560"/>
                  </a:lnTo>
                  <a:close/>
                </a:path>
                <a:path w="366395" h="420370">
                  <a:moveTo>
                    <a:pt x="299687" y="48260"/>
                  </a:moveTo>
                  <a:lnTo>
                    <a:pt x="299174" y="48260"/>
                  </a:lnTo>
                  <a:lnTo>
                    <a:pt x="295645" y="52070"/>
                  </a:lnTo>
                  <a:lnTo>
                    <a:pt x="302179" y="59690"/>
                  </a:lnTo>
                  <a:lnTo>
                    <a:pt x="295645" y="66040"/>
                  </a:lnTo>
                  <a:lnTo>
                    <a:pt x="302179" y="73660"/>
                  </a:lnTo>
                  <a:lnTo>
                    <a:pt x="295645" y="80010"/>
                  </a:lnTo>
                  <a:lnTo>
                    <a:pt x="296137" y="80010"/>
                  </a:lnTo>
                  <a:lnTo>
                    <a:pt x="302681" y="73660"/>
                  </a:lnTo>
                  <a:lnTo>
                    <a:pt x="303174" y="73660"/>
                  </a:lnTo>
                  <a:lnTo>
                    <a:pt x="304264" y="72390"/>
                  </a:lnTo>
                  <a:lnTo>
                    <a:pt x="302681" y="72390"/>
                  </a:lnTo>
                  <a:lnTo>
                    <a:pt x="296137" y="66040"/>
                  </a:lnTo>
                  <a:lnTo>
                    <a:pt x="302681" y="59690"/>
                  </a:lnTo>
                  <a:lnTo>
                    <a:pt x="303174" y="59690"/>
                  </a:lnTo>
                  <a:lnTo>
                    <a:pt x="304353" y="58420"/>
                  </a:lnTo>
                  <a:lnTo>
                    <a:pt x="302681" y="58420"/>
                  </a:lnTo>
                  <a:lnTo>
                    <a:pt x="296137" y="52070"/>
                  </a:lnTo>
                  <a:lnTo>
                    <a:pt x="299687" y="48260"/>
                  </a:lnTo>
                  <a:close/>
                </a:path>
                <a:path w="366395" h="420370">
                  <a:moveTo>
                    <a:pt x="312932" y="62230"/>
                  </a:moveTo>
                  <a:lnTo>
                    <a:pt x="309718" y="66040"/>
                  </a:lnTo>
                  <a:lnTo>
                    <a:pt x="316252" y="73660"/>
                  </a:lnTo>
                  <a:lnTo>
                    <a:pt x="309718" y="80010"/>
                  </a:lnTo>
                  <a:lnTo>
                    <a:pt x="310210" y="80010"/>
                  </a:lnTo>
                  <a:lnTo>
                    <a:pt x="316754" y="73660"/>
                  </a:lnTo>
                  <a:lnTo>
                    <a:pt x="317246" y="73660"/>
                  </a:lnTo>
                  <a:lnTo>
                    <a:pt x="318482" y="72390"/>
                  </a:lnTo>
                  <a:lnTo>
                    <a:pt x="316754" y="72390"/>
                  </a:lnTo>
                  <a:lnTo>
                    <a:pt x="310210" y="66040"/>
                  </a:lnTo>
                  <a:lnTo>
                    <a:pt x="313393" y="63500"/>
                  </a:lnTo>
                  <a:lnTo>
                    <a:pt x="312932" y="62230"/>
                  </a:lnTo>
                  <a:close/>
                </a:path>
                <a:path w="366395" h="420370">
                  <a:moveTo>
                    <a:pt x="325696" y="78740"/>
                  </a:moveTo>
                  <a:lnTo>
                    <a:pt x="325288" y="78740"/>
                  </a:lnTo>
                  <a:lnTo>
                    <a:pt x="323791" y="80010"/>
                  </a:lnTo>
                  <a:lnTo>
                    <a:pt x="324283" y="80010"/>
                  </a:lnTo>
                  <a:lnTo>
                    <a:pt x="325696" y="78740"/>
                  </a:lnTo>
                  <a:close/>
                </a:path>
                <a:path w="366395" h="420370">
                  <a:moveTo>
                    <a:pt x="53192" y="62230"/>
                  </a:moveTo>
                  <a:lnTo>
                    <a:pt x="52741" y="63500"/>
                  </a:lnTo>
                  <a:lnTo>
                    <a:pt x="55914" y="66040"/>
                  </a:lnTo>
                  <a:lnTo>
                    <a:pt x="49380" y="72390"/>
                  </a:lnTo>
                  <a:lnTo>
                    <a:pt x="50972" y="72390"/>
                  </a:lnTo>
                  <a:lnTo>
                    <a:pt x="56417" y="66040"/>
                  </a:lnTo>
                  <a:lnTo>
                    <a:pt x="53192" y="62230"/>
                  </a:lnTo>
                  <a:close/>
                </a:path>
                <a:path w="366395" h="420370">
                  <a:moveTo>
                    <a:pt x="63945" y="59690"/>
                  </a:moveTo>
                  <a:lnTo>
                    <a:pt x="63453" y="59690"/>
                  </a:lnTo>
                  <a:lnTo>
                    <a:pt x="69987" y="66040"/>
                  </a:lnTo>
                  <a:lnTo>
                    <a:pt x="63453" y="72390"/>
                  </a:lnTo>
                  <a:lnTo>
                    <a:pt x="65034" y="72390"/>
                  </a:lnTo>
                  <a:lnTo>
                    <a:pt x="70479" y="66040"/>
                  </a:lnTo>
                  <a:lnTo>
                    <a:pt x="63945" y="59690"/>
                  </a:lnTo>
                  <a:close/>
                </a:path>
                <a:path w="366395" h="420370">
                  <a:moveTo>
                    <a:pt x="78018" y="59690"/>
                  </a:moveTo>
                  <a:lnTo>
                    <a:pt x="77526" y="59690"/>
                  </a:lnTo>
                  <a:lnTo>
                    <a:pt x="84060" y="66040"/>
                  </a:lnTo>
                  <a:lnTo>
                    <a:pt x="77526" y="72390"/>
                  </a:lnTo>
                  <a:lnTo>
                    <a:pt x="79109" y="72390"/>
                  </a:lnTo>
                  <a:lnTo>
                    <a:pt x="84562" y="66040"/>
                  </a:lnTo>
                  <a:lnTo>
                    <a:pt x="78018" y="59690"/>
                  </a:lnTo>
                  <a:close/>
                </a:path>
                <a:path w="366395" h="420370">
                  <a:moveTo>
                    <a:pt x="92091" y="59690"/>
                  </a:moveTo>
                  <a:lnTo>
                    <a:pt x="91599" y="59690"/>
                  </a:lnTo>
                  <a:lnTo>
                    <a:pt x="98133" y="66040"/>
                  </a:lnTo>
                  <a:lnTo>
                    <a:pt x="91599" y="72390"/>
                  </a:lnTo>
                  <a:lnTo>
                    <a:pt x="93182" y="72390"/>
                  </a:lnTo>
                  <a:lnTo>
                    <a:pt x="98635" y="66040"/>
                  </a:lnTo>
                  <a:lnTo>
                    <a:pt x="92091" y="59690"/>
                  </a:lnTo>
                  <a:close/>
                </a:path>
                <a:path w="366395" h="420370">
                  <a:moveTo>
                    <a:pt x="106164" y="59690"/>
                  </a:moveTo>
                  <a:lnTo>
                    <a:pt x="105672" y="59690"/>
                  </a:lnTo>
                  <a:lnTo>
                    <a:pt x="112206" y="66040"/>
                  </a:lnTo>
                  <a:lnTo>
                    <a:pt x="105672" y="72390"/>
                  </a:lnTo>
                  <a:lnTo>
                    <a:pt x="107255" y="72390"/>
                  </a:lnTo>
                  <a:lnTo>
                    <a:pt x="112708" y="66040"/>
                  </a:lnTo>
                  <a:lnTo>
                    <a:pt x="106164" y="59690"/>
                  </a:lnTo>
                  <a:close/>
                </a:path>
                <a:path w="366395" h="420370">
                  <a:moveTo>
                    <a:pt x="120237" y="59690"/>
                  </a:moveTo>
                  <a:lnTo>
                    <a:pt x="119745" y="59690"/>
                  </a:lnTo>
                  <a:lnTo>
                    <a:pt x="126278" y="66040"/>
                  </a:lnTo>
                  <a:lnTo>
                    <a:pt x="119745" y="72390"/>
                  </a:lnTo>
                  <a:lnTo>
                    <a:pt x="121327" y="72390"/>
                  </a:lnTo>
                  <a:lnTo>
                    <a:pt x="126781" y="66040"/>
                  </a:lnTo>
                  <a:lnTo>
                    <a:pt x="120237" y="59690"/>
                  </a:lnTo>
                  <a:close/>
                </a:path>
                <a:path w="366395" h="420370">
                  <a:moveTo>
                    <a:pt x="134310" y="59690"/>
                  </a:moveTo>
                  <a:lnTo>
                    <a:pt x="133817" y="59690"/>
                  </a:lnTo>
                  <a:lnTo>
                    <a:pt x="140351" y="66040"/>
                  </a:lnTo>
                  <a:lnTo>
                    <a:pt x="133817" y="72390"/>
                  </a:lnTo>
                  <a:lnTo>
                    <a:pt x="135400" y="72390"/>
                  </a:lnTo>
                  <a:lnTo>
                    <a:pt x="140854" y="66040"/>
                  </a:lnTo>
                  <a:lnTo>
                    <a:pt x="134310" y="59690"/>
                  </a:lnTo>
                  <a:close/>
                </a:path>
                <a:path w="366395" h="420370">
                  <a:moveTo>
                    <a:pt x="148382" y="59690"/>
                  </a:moveTo>
                  <a:lnTo>
                    <a:pt x="147880" y="59690"/>
                  </a:lnTo>
                  <a:lnTo>
                    <a:pt x="154424" y="66040"/>
                  </a:lnTo>
                  <a:lnTo>
                    <a:pt x="147890" y="72390"/>
                  </a:lnTo>
                  <a:lnTo>
                    <a:pt x="149471" y="72390"/>
                  </a:lnTo>
                  <a:lnTo>
                    <a:pt x="154916" y="66040"/>
                  </a:lnTo>
                  <a:lnTo>
                    <a:pt x="148382" y="59690"/>
                  </a:lnTo>
                  <a:close/>
                </a:path>
                <a:path w="366395" h="420370">
                  <a:moveTo>
                    <a:pt x="162455" y="59690"/>
                  </a:moveTo>
                  <a:lnTo>
                    <a:pt x="161953" y="59690"/>
                  </a:lnTo>
                  <a:lnTo>
                    <a:pt x="168497" y="66040"/>
                  </a:lnTo>
                  <a:lnTo>
                    <a:pt x="161953" y="72390"/>
                  </a:lnTo>
                  <a:lnTo>
                    <a:pt x="163544" y="72390"/>
                  </a:lnTo>
                  <a:lnTo>
                    <a:pt x="168989" y="66040"/>
                  </a:lnTo>
                  <a:lnTo>
                    <a:pt x="162455" y="59690"/>
                  </a:lnTo>
                  <a:close/>
                </a:path>
                <a:path w="366395" h="420370">
                  <a:moveTo>
                    <a:pt x="176528" y="59690"/>
                  </a:moveTo>
                  <a:lnTo>
                    <a:pt x="176026" y="59690"/>
                  </a:lnTo>
                  <a:lnTo>
                    <a:pt x="182570" y="66040"/>
                  </a:lnTo>
                  <a:lnTo>
                    <a:pt x="176026" y="72390"/>
                  </a:lnTo>
                  <a:lnTo>
                    <a:pt x="177617" y="72390"/>
                  </a:lnTo>
                  <a:lnTo>
                    <a:pt x="183062" y="66040"/>
                  </a:lnTo>
                  <a:lnTo>
                    <a:pt x="176528" y="59690"/>
                  </a:lnTo>
                  <a:close/>
                </a:path>
                <a:path w="366395" h="420370">
                  <a:moveTo>
                    <a:pt x="190601" y="59690"/>
                  </a:moveTo>
                  <a:lnTo>
                    <a:pt x="190098" y="59690"/>
                  </a:lnTo>
                  <a:lnTo>
                    <a:pt x="196643" y="66040"/>
                  </a:lnTo>
                  <a:lnTo>
                    <a:pt x="190098" y="72390"/>
                  </a:lnTo>
                  <a:lnTo>
                    <a:pt x="191690" y="72390"/>
                  </a:lnTo>
                  <a:lnTo>
                    <a:pt x="197135" y="66040"/>
                  </a:lnTo>
                  <a:lnTo>
                    <a:pt x="190601" y="59690"/>
                  </a:lnTo>
                  <a:close/>
                </a:path>
                <a:path w="366395" h="420370">
                  <a:moveTo>
                    <a:pt x="204674" y="59690"/>
                  </a:moveTo>
                  <a:lnTo>
                    <a:pt x="204171" y="59690"/>
                  </a:lnTo>
                  <a:lnTo>
                    <a:pt x="210716" y="66040"/>
                  </a:lnTo>
                  <a:lnTo>
                    <a:pt x="204171" y="72390"/>
                  </a:lnTo>
                  <a:lnTo>
                    <a:pt x="205763" y="72390"/>
                  </a:lnTo>
                  <a:lnTo>
                    <a:pt x="211208" y="66040"/>
                  </a:lnTo>
                  <a:lnTo>
                    <a:pt x="204674" y="59690"/>
                  </a:lnTo>
                  <a:close/>
                </a:path>
                <a:path w="366395" h="420370">
                  <a:moveTo>
                    <a:pt x="218747" y="59690"/>
                  </a:moveTo>
                  <a:lnTo>
                    <a:pt x="218244" y="59690"/>
                  </a:lnTo>
                  <a:lnTo>
                    <a:pt x="224778" y="66040"/>
                  </a:lnTo>
                  <a:lnTo>
                    <a:pt x="218244" y="72390"/>
                  </a:lnTo>
                  <a:lnTo>
                    <a:pt x="219836" y="72390"/>
                  </a:lnTo>
                  <a:lnTo>
                    <a:pt x="225281" y="66040"/>
                  </a:lnTo>
                  <a:lnTo>
                    <a:pt x="218747" y="59690"/>
                  </a:lnTo>
                  <a:close/>
                </a:path>
                <a:path w="366395" h="420370">
                  <a:moveTo>
                    <a:pt x="232809" y="59690"/>
                  </a:moveTo>
                  <a:lnTo>
                    <a:pt x="232317" y="59690"/>
                  </a:lnTo>
                  <a:lnTo>
                    <a:pt x="238851" y="66040"/>
                  </a:lnTo>
                  <a:lnTo>
                    <a:pt x="232317" y="72390"/>
                  </a:lnTo>
                  <a:lnTo>
                    <a:pt x="233907" y="72390"/>
                  </a:lnTo>
                  <a:lnTo>
                    <a:pt x="239343" y="66040"/>
                  </a:lnTo>
                  <a:lnTo>
                    <a:pt x="232809" y="59690"/>
                  </a:lnTo>
                  <a:close/>
                </a:path>
                <a:path w="366395" h="420370">
                  <a:moveTo>
                    <a:pt x="246893" y="59690"/>
                  </a:moveTo>
                  <a:lnTo>
                    <a:pt x="246390" y="59690"/>
                  </a:lnTo>
                  <a:lnTo>
                    <a:pt x="252924" y="66040"/>
                  </a:lnTo>
                  <a:lnTo>
                    <a:pt x="246390" y="72390"/>
                  </a:lnTo>
                  <a:lnTo>
                    <a:pt x="247981" y="72390"/>
                  </a:lnTo>
                  <a:lnTo>
                    <a:pt x="253426" y="66040"/>
                  </a:lnTo>
                  <a:lnTo>
                    <a:pt x="246893" y="59690"/>
                  </a:lnTo>
                  <a:close/>
                </a:path>
                <a:path w="366395" h="420370">
                  <a:moveTo>
                    <a:pt x="260955" y="59690"/>
                  </a:moveTo>
                  <a:lnTo>
                    <a:pt x="260463" y="59690"/>
                  </a:lnTo>
                  <a:lnTo>
                    <a:pt x="266997" y="66040"/>
                  </a:lnTo>
                  <a:lnTo>
                    <a:pt x="260463" y="72390"/>
                  </a:lnTo>
                  <a:lnTo>
                    <a:pt x="262046" y="72390"/>
                  </a:lnTo>
                  <a:lnTo>
                    <a:pt x="267499" y="66040"/>
                  </a:lnTo>
                  <a:lnTo>
                    <a:pt x="260955" y="59690"/>
                  </a:lnTo>
                  <a:close/>
                </a:path>
                <a:path w="366395" h="420370">
                  <a:moveTo>
                    <a:pt x="275028" y="59690"/>
                  </a:moveTo>
                  <a:lnTo>
                    <a:pt x="274536" y="59690"/>
                  </a:lnTo>
                  <a:lnTo>
                    <a:pt x="281069" y="66040"/>
                  </a:lnTo>
                  <a:lnTo>
                    <a:pt x="274536" y="72390"/>
                  </a:lnTo>
                  <a:lnTo>
                    <a:pt x="276118" y="72390"/>
                  </a:lnTo>
                  <a:lnTo>
                    <a:pt x="281572" y="66040"/>
                  </a:lnTo>
                  <a:lnTo>
                    <a:pt x="275028" y="59690"/>
                  </a:lnTo>
                  <a:close/>
                </a:path>
                <a:path w="366395" h="420370">
                  <a:moveTo>
                    <a:pt x="289101" y="59690"/>
                  </a:moveTo>
                  <a:lnTo>
                    <a:pt x="288609" y="59690"/>
                  </a:lnTo>
                  <a:lnTo>
                    <a:pt x="295142" y="66040"/>
                  </a:lnTo>
                  <a:lnTo>
                    <a:pt x="288609" y="72390"/>
                  </a:lnTo>
                  <a:lnTo>
                    <a:pt x="290191" y="72390"/>
                  </a:lnTo>
                  <a:lnTo>
                    <a:pt x="295645" y="66040"/>
                  </a:lnTo>
                  <a:lnTo>
                    <a:pt x="289101" y="59690"/>
                  </a:lnTo>
                  <a:close/>
                </a:path>
                <a:path w="366395" h="420370">
                  <a:moveTo>
                    <a:pt x="303174" y="59690"/>
                  </a:moveTo>
                  <a:lnTo>
                    <a:pt x="302681" y="59690"/>
                  </a:lnTo>
                  <a:lnTo>
                    <a:pt x="309215" y="66040"/>
                  </a:lnTo>
                  <a:lnTo>
                    <a:pt x="302681" y="72390"/>
                  </a:lnTo>
                  <a:lnTo>
                    <a:pt x="304264" y="72390"/>
                  </a:lnTo>
                  <a:lnTo>
                    <a:pt x="309718" y="66040"/>
                  </a:lnTo>
                  <a:lnTo>
                    <a:pt x="303174" y="59690"/>
                  </a:lnTo>
                  <a:close/>
                </a:path>
                <a:path w="366395" h="420370">
                  <a:moveTo>
                    <a:pt x="319288" y="69850"/>
                  </a:moveTo>
                  <a:lnTo>
                    <a:pt x="316754" y="72390"/>
                  </a:lnTo>
                  <a:lnTo>
                    <a:pt x="318482" y="72390"/>
                  </a:lnTo>
                  <a:lnTo>
                    <a:pt x="319718" y="71120"/>
                  </a:lnTo>
                  <a:lnTo>
                    <a:pt x="319288" y="69850"/>
                  </a:lnTo>
                  <a:close/>
                </a:path>
                <a:path w="366395" h="420370">
                  <a:moveTo>
                    <a:pt x="66961" y="48260"/>
                  </a:moveTo>
                  <a:lnTo>
                    <a:pt x="66448" y="48260"/>
                  </a:lnTo>
                  <a:lnTo>
                    <a:pt x="69987" y="52070"/>
                  </a:lnTo>
                  <a:lnTo>
                    <a:pt x="63453" y="58420"/>
                  </a:lnTo>
                  <a:lnTo>
                    <a:pt x="65032" y="58420"/>
                  </a:lnTo>
                  <a:lnTo>
                    <a:pt x="70469" y="52070"/>
                  </a:lnTo>
                  <a:lnTo>
                    <a:pt x="66961" y="48260"/>
                  </a:lnTo>
                  <a:close/>
                </a:path>
                <a:path w="366395" h="420370">
                  <a:moveTo>
                    <a:pt x="79109" y="45720"/>
                  </a:moveTo>
                  <a:lnTo>
                    <a:pt x="77526" y="45720"/>
                  </a:lnTo>
                  <a:lnTo>
                    <a:pt x="84060" y="52070"/>
                  </a:lnTo>
                  <a:lnTo>
                    <a:pt x="77526" y="58420"/>
                  </a:lnTo>
                  <a:lnTo>
                    <a:pt x="79109" y="58420"/>
                  </a:lnTo>
                  <a:lnTo>
                    <a:pt x="84562" y="52070"/>
                  </a:lnTo>
                  <a:lnTo>
                    <a:pt x="79109" y="45720"/>
                  </a:lnTo>
                  <a:close/>
                </a:path>
                <a:path w="366395" h="420370">
                  <a:moveTo>
                    <a:pt x="93182" y="45720"/>
                  </a:moveTo>
                  <a:lnTo>
                    <a:pt x="91599" y="45720"/>
                  </a:lnTo>
                  <a:lnTo>
                    <a:pt x="98133" y="52070"/>
                  </a:lnTo>
                  <a:lnTo>
                    <a:pt x="91599" y="58420"/>
                  </a:lnTo>
                  <a:lnTo>
                    <a:pt x="93182" y="58420"/>
                  </a:lnTo>
                  <a:lnTo>
                    <a:pt x="98635" y="52070"/>
                  </a:lnTo>
                  <a:lnTo>
                    <a:pt x="93182" y="45720"/>
                  </a:lnTo>
                  <a:close/>
                </a:path>
                <a:path w="366395" h="420370">
                  <a:moveTo>
                    <a:pt x="107255" y="45720"/>
                  </a:moveTo>
                  <a:lnTo>
                    <a:pt x="105672" y="45720"/>
                  </a:lnTo>
                  <a:lnTo>
                    <a:pt x="112206" y="52070"/>
                  </a:lnTo>
                  <a:lnTo>
                    <a:pt x="105672" y="58420"/>
                  </a:lnTo>
                  <a:lnTo>
                    <a:pt x="107255" y="58420"/>
                  </a:lnTo>
                  <a:lnTo>
                    <a:pt x="112708" y="52070"/>
                  </a:lnTo>
                  <a:lnTo>
                    <a:pt x="107255" y="45720"/>
                  </a:lnTo>
                  <a:close/>
                </a:path>
                <a:path w="366395" h="420370">
                  <a:moveTo>
                    <a:pt x="121327" y="45720"/>
                  </a:moveTo>
                  <a:lnTo>
                    <a:pt x="119745" y="45720"/>
                  </a:lnTo>
                  <a:lnTo>
                    <a:pt x="126278" y="52070"/>
                  </a:lnTo>
                  <a:lnTo>
                    <a:pt x="119745" y="58420"/>
                  </a:lnTo>
                  <a:lnTo>
                    <a:pt x="121327" y="58420"/>
                  </a:lnTo>
                  <a:lnTo>
                    <a:pt x="126781" y="52070"/>
                  </a:lnTo>
                  <a:lnTo>
                    <a:pt x="121327" y="45720"/>
                  </a:lnTo>
                  <a:close/>
                </a:path>
                <a:path w="366395" h="420370">
                  <a:moveTo>
                    <a:pt x="135400" y="45720"/>
                  </a:moveTo>
                  <a:lnTo>
                    <a:pt x="133817" y="45720"/>
                  </a:lnTo>
                  <a:lnTo>
                    <a:pt x="140351" y="52070"/>
                  </a:lnTo>
                  <a:lnTo>
                    <a:pt x="133817" y="58420"/>
                  </a:lnTo>
                  <a:lnTo>
                    <a:pt x="135400" y="58420"/>
                  </a:lnTo>
                  <a:lnTo>
                    <a:pt x="140854" y="52070"/>
                  </a:lnTo>
                  <a:lnTo>
                    <a:pt x="135400" y="45720"/>
                  </a:lnTo>
                  <a:close/>
                </a:path>
                <a:path w="366395" h="420370">
                  <a:moveTo>
                    <a:pt x="149471" y="45720"/>
                  </a:moveTo>
                  <a:lnTo>
                    <a:pt x="147880" y="45720"/>
                  </a:lnTo>
                  <a:lnTo>
                    <a:pt x="154424" y="52070"/>
                  </a:lnTo>
                  <a:lnTo>
                    <a:pt x="147890" y="58420"/>
                  </a:lnTo>
                  <a:lnTo>
                    <a:pt x="149471" y="58420"/>
                  </a:lnTo>
                  <a:lnTo>
                    <a:pt x="154916" y="52070"/>
                  </a:lnTo>
                  <a:lnTo>
                    <a:pt x="149471" y="45720"/>
                  </a:lnTo>
                  <a:close/>
                </a:path>
                <a:path w="366395" h="420370">
                  <a:moveTo>
                    <a:pt x="163544" y="45720"/>
                  </a:moveTo>
                  <a:lnTo>
                    <a:pt x="161953" y="45720"/>
                  </a:lnTo>
                  <a:lnTo>
                    <a:pt x="168497" y="52070"/>
                  </a:lnTo>
                  <a:lnTo>
                    <a:pt x="161953" y="58420"/>
                  </a:lnTo>
                  <a:lnTo>
                    <a:pt x="163544" y="58420"/>
                  </a:lnTo>
                  <a:lnTo>
                    <a:pt x="168989" y="52070"/>
                  </a:lnTo>
                  <a:lnTo>
                    <a:pt x="163544" y="45720"/>
                  </a:lnTo>
                  <a:close/>
                </a:path>
                <a:path w="366395" h="420370">
                  <a:moveTo>
                    <a:pt x="177617" y="45720"/>
                  </a:moveTo>
                  <a:lnTo>
                    <a:pt x="176026" y="45720"/>
                  </a:lnTo>
                  <a:lnTo>
                    <a:pt x="182570" y="52070"/>
                  </a:lnTo>
                  <a:lnTo>
                    <a:pt x="176026" y="58420"/>
                  </a:lnTo>
                  <a:lnTo>
                    <a:pt x="177617" y="58420"/>
                  </a:lnTo>
                  <a:lnTo>
                    <a:pt x="183062" y="52070"/>
                  </a:lnTo>
                  <a:lnTo>
                    <a:pt x="177617" y="45720"/>
                  </a:lnTo>
                  <a:close/>
                </a:path>
                <a:path w="366395" h="420370">
                  <a:moveTo>
                    <a:pt x="191690" y="45720"/>
                  </a:moveTo>
                  <a:lnTo>
                    <a:pt x="190098" y="45720"/>
                  </a:lnTo>
                  <a:lnTo>
                    <a:pt x="196643" y="52070"/>
                  </a:lnTo>
                  <a:lnTo>
                    <a:pt x="190098" y="58420"/>
                  </a:lnTo>
                  <a:lnTo>
                    <a:pt x="191690" y="58420"/>
                  </a:lnTo>
                  <a:lnTo>
                    <a:pt x="197135" y="52070"/>
                  </a:lnTo>
                  <a:lnTo>
                    <a:pt x="191690" y="45720"/>
                  </a:lnTo>
                  <a:close/>
                </a:path>
                <a:path w="366395" h="420370">
                  <a:moveTo>
                    <a:pt x="205763" y="45720"/>
                  </a:moveTo>
                  <a:lnTo>
                    <a:pt x="204171" y="45720"/>
                  </a:lnTo>
                  <a:lnTo>
                    <a:pt x="210716" y="52070"/>
                  </a:lnTo>
                  <a:lnTo>
                    <a:pt x="204171" y="58420"/>
                  </a:lnTo>
                  <a:lnTo>
                    <a:pt x="205763" y="58420"/>
                  </a:lnTo>
                  <a:lnTo>
                    <a:pt x="211208" y="52070"/>
                  </a:lnTo>
                  <a:lnTo>
                    <a:pt x="205763" y="45720"/>
                  </a:lnTo>
                  <a:close/>
                </a:path>
                <a:path w="366395" h="420370">
                  <a:moveTo>
                    <a:pt x="219836" y="45720"/>
                  </a:moveTo>
                  <a:lnTo>
                    <a:pt x="218244" y="45720"/>
                  </a:lnTo>
                  <a:lnTo>
                    <a:pt x="224778" y="52070"/>
                  </a:lnTo>
                  <a:lnTo>
                    <a:pt x="218244" y="58420"/>
                  </a:lnTo>
                  <a:lnTo>
                    <a:pt x="219836" y="58420"/>
                  </a:lnTo>
                  <a:lnTo>
                    <a:pt x="225281" y="52070"/>
                  </a:lnTo>
                  <a:lnTo>
                    <a:pt x="219836" y="45720"/>
                  </a:lnTo>
                  <a:close/>
                </a:path>
                <a:path w="366395" h="420370">
                  <a:moveTo>
                    <a:pt x="233909" y="45720"/>
                  </a:moveTo>
                  <a:lnTo>
                    <a:pt x="232317" y="45720"/>
                  </a:lnTo>
                  <a:lnTo>
                    <a:pt x="238851" y="52070"/>
                  </a:lnTo>
                  <a:lnTo>
                    <a:pt x="232317" y="58420"/>
                  </a:lnTo>
                  <a:lnTo>
                    <a:pt x="233896" y="58420"/>
                  </a:lnTo>
                  <a:lnTo>
                    <a:pt x="239333" y="52070"/>
                  </a:lnTo>
                  <a:lnTo>
                    <a:pt x="233909" y="45720"/>
                  </a:lnTo>
                  <a:close/>
                </a:path>
                <a:path w="366395" h="420370">
                  <a:moveTo>
                    <a:pt x="247981" y="45720"/>
                  </a:moveTo>
                  <a:lnTo>
                    <a:pt x="246390" y="45720"/>
                  </a:lnTo>
                  <a:lnTo>
                    <a:pt x="252924" y="52070"/>
                  </a:lnTo>
                  <a:lnTo>
                    <a:pt x="246390" y="58420"/>
                  </a:lnTo>
                  <a:lnTo>
                    <a:pt x="247981" y="58420"/>
                  </a:lnTo>
                  <a:lnTo>
                    <a:pt x="253426" y="52070"/>
                  </a:lnTo>
                  <a:lnTo>
                    <a:pt x="247981" y="45720"/>
                  </a:lnTo>
                  <a:close/>
                </a:path>
                <a:path w="366395" h="420370">
                  <a:moveTo>
                    <a:pt x="262054" y="45720"/>
                  </a:moveTo>
                  <a:lnTo>
                    <a:pt x="260463" y="45720"/>
                  </a:lnTo>
                  <a:lnTo>
                    <a:pt x="266997" y="52070"/>
                  </a:lnTo>
                  <a:lnTo>
                    <a:pt x="260463" y="58420"/>
                  </a:lnTo>
                  <a:lnTo>
                    <a:pt x="262046" y="58420"/>
                  </a:lnTo>
                  <a:lnTo>
                    <a:pt x="267499" y="52070"/>
                  </a:lnTo>
                  <a:lnTo>
                    <a:pt x="262054" y="45720"/>
                  </a:lnTo>
                  <a:close/>
                </a:path>
                <a:path w="366395" h="420370">
                  <a:moveTo>
                    <a:pt x="276118" y="45720"/>
                  </a:moveTo>
                  <a:lnTo>
                    <a:pt x="274536" y="45720"/>
                  </a:lnTo>
                  <a:lnTo>
                    <a:pt x="281069" y="52070"/>
                  </a:lnTo>
                  <a:lnTo>
                    <a:pt x="274536" y="58420"/>
                  </a:lnTo>
                  <a:lnTo>
                    <a:pt x="276118" y="58420"/>
                  </a:lnTo>
                  <a:lnTo>
                    <a:pt x="281572" y="52070"/>
                  </a:lnTo>
                  <a:lnTo>
                    <a:pt x="276118" y="45720"/>
                  </a:lnTo>
                  <a:close/>
                </a:path>
                <a:path w="366395" h="420370">
                  <a:moveTo>
                    <a:pt x="290191" y="45720"/>
                  </a:moveTo>
                  <a:lnTo>
                    <a:pt x="288609" y="45720"/>
                  </a:lnTo>
                  <a:lnTo>
                    <a:pt x="295142" y="52070"/>
                  </a:lnTo>
                  <a:lnTo>
                    <a:pt x="288609" y="58420"/>
                  </a:lnTo>
                  <a:lnTo>
                    <a:pt x="290191" y="58420"/>
                  </a:lnTo>
                  <a:lnTo>
                    <a:pt x="295645" y="52070"/>
                  </a:lnTo>
                  <a:lnTo>
                    <a:pt x="290191" y="45720"/>
                  </a:lnTo>
                  <a:close/>
                </a:path>
                <a:path w="366395" h="420370">
                  <a:moveTo>
                    <a:pt x="306231" y="54610"/>
                  </a:moveTo>
                  <a:lnTo>
                    <a:pt x="302681" y="58420"/>
                  </a:lnTo>
                  <a:lnTo>
                    <a:pt x="304353" y="58420"/>
                  </a:lnTo>
                  <a:lnTo>
                    <a:pt x="306713" y="55880"/>
                  </a:lnTo>
                  <a:lnTo>
                    <a:pt x="306231" y="54610"/>
                  </a:lnTo>
                  <a:close/>
                </a:path>
                <a:path w="366395" h="420370">
                  <a:moveTo>
                    <a:pt x="82196" y="35560"/>
                  </a:moveTo>
                  <a:lnTo>
                    <a:pt x="81631" y="35560"/>
                  </a:lnTo>
                  <a:lnTo>
                    <a:pt x="84060" y="38100"/>
                  </a:lnTo>
                  <a:lnTo>
                    <a:pt x="77526" y="44450"/>
                  </a:lnTo>
                  <a:lnTo>
                    <a:pt x="78018" y="44450"/>
                  </a:lnTo>
                  <a:lnTo>
                    <a:pt x="84562" y="38100"/>
                  </a:lnTo>
                  <a:lnTo>
                    <a:pt x="82196" y="35560"/>
                  </a:lnTo>
                  <a:close/>
                </a:path>
                <a:path w="366395" h="420370">
                  <a:moveTo>
                    <a:pt x="93182" y="31750"/>
                  </a:moveTo>
                  <a:lnTo>
                    <a:pt x="91599" y="31750"/>
                  </a:lnTo>
                  <a:lnTo>
                    <a:pt x="98133" y="38100"/>
                  </a:lnTo>
                  <a:lnTo>
                    <a:pt x="91599" y="44450"/>
                  </a:lnTo>
                  <a:lnTo>
                    <a:pt x="92091" y="44450"/>
                  </a:lnTo>
                  <a:lnTo>
                    <a:pt x="98635" y="38100"/>
                  </a:lnTo>
                  <a:lnTo>
                    <a:pt x="93182" y="31750"/>
                  </a:lnTo>
                  <a:close/>
                </a:path>
                <a:path w="366395" h="420370">
                  <a:moveTo>
                    <a:pt x="107255" y="31750"/>
                  </a:moveTo>
                  <a:lnTo>
                    <a:pt x="105672" y="31750"/>
                  </a:lnTo>
                  <a:lnTo>
                    <a:pt x="112206" y="38100"/>
                  </a:lnTo>
                  <a:lnTo>
                    <a:pt x="105672" y="44450"/>
                  </a:lnTo>
                  <a:lnTo>
                    <a:pt x="106164" y="44450"/>
                  </a:lnTo>
                  <a:lnTo>
                    <a:pt x="112708" y="38100"/>
                  </a:lnTo>
                  <a:lnTo>
                    <a:pt x="107255" y="31750"/>
                  </a:lnTo>
                  <a:close/>
                </a:path>
                <a:path w="366395" h="420370">
                  <a:moveTo>
                    <a:pt x="121327" y="31750"/>
                  </a:moveTo>
                  <a:lnTo>
                    <a:pt x="119745" y="31750"/>
                  </a:lnTo>
                  <a:lnTo>
                    <a:pt x="126278" y="38100"/>
                  </a:lnTo>
                  <a:lnTo>
                    <a:pt x="119745" y="44450"/>
                  </a:lnTo>
                  <a:lnTo>
                    <a:pt x="120237" y="44450"/>
                  </a:lnTo>
                  <a:lnTo>
                    <a:pt x="126781" y="38100"/>
                  </a:lnTo>
                  <a:lnTo>
                    <a:pt x="121327" y="31750"/>
                  </a:lnTo>
                  <a:close/>
                </a:path>
                <a:path w="366395" h="420370">
                  <a:moveTo>
                    <a:pt x="135400" y="31750"/>
                  </a:moveTo>
                  <a:lnTo>
                    <a:pt x="133817" y="31750"/>
                  </a:lnTo>
                  <a:lnTo>
                    <a:pt x="140351" y="38100"/>
                  </a:lnTo>
                  <a:lnTo>
                    <a:pt x="133817" y="44450"/>
                  </a:lnTo>
                  <a:lnTo>
                    <a:pt x="134310" y="44450"/>
                  </a:lnTo>
                  <a:lnTo>
                    <a:pt x="140854" y="38100"/>
                  </a:lnTo>
                  <a:lnTo>
                    <a:pt x="135400" y="31750"/>
                  </a:lnTo>
                  <a:close/>
                </a:path>
                <a:path w="366395" h="420370">
                  <a:moveTo>
                    <a:pt x="149471" y="31750"/>
                  </a:moveTo>
                  <a:lnTo>
                    <a:pt x="147890" y="31750"/>
                  </a:lnTo>
                  <a:lnTo>
                    <a:pt x="154424" y="38100"/>
                  </a:lnTo>
                  <a:lnTo>
                    <a:pt x="147890" y="44450"/>
                  </a:lnTo>
                  <a:lnTo>
                    <a:pt x="148382" y="44450"/>
                  </a:lnTo>
                  <a:lnTo>
                    <a:pt x="154916" y="38100"/>
                  </a:lnTo>
                  <a:lnTo>
                    <a:pt x="149471" y="31750"/>
                  </a:lnTo>
                  <a:close/>
                </a:path>
                <a:path w="366395" h="420370">
                  <a:moveTo>
                    <a:pt x="163544" y="31750"/>
                  </a:moveTo>
                  <a:lnTo>
                    <a:pt x="161953" y="31750"/>
                  </a:lnTo>
                  <a:lnTo>
                    <a:pt x="168497" y="38100"/>
                  </a:lnTo>
                  <a:lnTo>
                    <a:pt x="161953" y="44450"/>
                  </a:lnTo>
                  <a:lnTo>
                    <a:pt x="162455" y="44450"/>
                  </a:lnTo>
                  <a:lnTo>
                    <a:pt x="168989" y="38100"/>
                  </a:lnTo>
                  <a:lnTo>
                    <a:pt x="163544" y="31750"/>
                  </a:lnTo>
                  <a:close/>
                </a:path>
                <a:path w="366395" h="420370">
                  <a:moveTo>
                    <a:pt x="177617" y="31750"/>
                  </a:moveTo>
                  <a:lnTo>
                    <a:pt x="176026" y="31750"/>
                  </a:lnTo>
                  <a:lnTo>
                    <a:pt x="182570" y="38100"/>
                  </a:lnTo>
                  <a:lnTo>
                    <a:pt x="176026" y="44450"/>
                  </a:lnTo>
                  <a:lnTo>
                    <a:pt x="176528" y="44450"/>
                  </a:lnTo>
                  <a:lnTo>
                    <a:pt x="183062" y="38100"/>
                  </a:lnTo>
                  <a:lnTo>
                    <a:pt x="177617" y="31750"/>
                  </a:lnTo>
                  <a:close/>
                </a:path>
                <a:path w="366395" h="420370">
                  <a:moveTo>
                    <a:pt x="191690" y="31750"/>
                  </a:moveTo>
                  <a:lnTo>
                    <a:pt x="190098" y="31750"/>
                  </a:lnTo>
                  <a:lnTo>
                    <a:pt x="196643" y="38100"/>
                  </a:lnTo>
                  <a:lnTo>
                    <a:pt x="190098" y="44450"/>
                  </a:lnTo>
                  <a:lnTo>
                    <a:pt x="190601" y="44450"/>
                  </a:lnTo>
                  <a:lnTo>
                    <a:pt x="197135" y="38100"/>
                  </a:lnTo>
                  <a:lnTo>
                    <a:pt x="191690" y="31750"/>
                  </a:lnTo>
                  <a:close/>
                </a:path>
                <a:path w="366395" h="420370">
                  <a:moveTo>
                    <a:pt x="205763" y="31750"/>
                  </a:moveTo>
                  <a:lnTo>
                    <a:pt x="204171" y="31750"/>
                  </a:lnTo>
                  <a:lnTo>
                    <a:pt x="210716" y="38100"/>
                  </a:lnTo>
                  <a:lnTo>
                    <a:pt x="204171" y="44450"/>
                  </a:lnTo>
                  <a:lnTo>
                    <a:pt x="204674" y="44450"/>
                  </a:lnTo>
                  <a:lnTo>
                    <a:pt x="211208" y="38100"/>
                  </a:lnTo>
                  <a:lnTo>
                    <a:pt x="205763" y="31750"/>
                  </a:lnTo>
                  <a:close/>
                </a:path>
                <a:path w="366395" h="420370">
                  <a:moveTo>
                    <a:pt x="219836" y="31750"/>
                  </a:moveTo>
                  <a:lnTo>
                    <a:pt x="218244" y="31750"/>
                  </a:lnTo>
                  <a:lnTo>
                    <a:pt x="224778" y="38100"/>
                  </a:lnTo>
                  <a:lnTo>
                    <a:pt x="218244" y="44450"/>
                  </a:lnTo>
                  <a:lnTo>
                    <a:pt x="218747" y="44450"/>
                  </a:lnTo>
                  <a:lnTo>
                    <a:pt x="225281" y="38100"/>
                  </a:lnTo>
                  <a:lnTo>
                    <a:pt x="219836" y="31750"/>
                  </a:lnTo>
                  <a:close/>
                </a:path>
                <a:path w="366395" h="420370">
                  <a:moveTo>
                    <a:pt x="233900" y="31750"/>
                  </a:moveTo>
                  <a:lnTo>
                    <a:pt x="232317" y="31750"/>
                  </a:lnTo>
                  <a:lnTo>
                    <a:pt x="238851" y="38100"/>
                  </a:lnTo>
                  <a:lnTo>
                    <a:pt x="232317" y="44450"/>
                  </a:lnTo>
                  <a:lnTo>
                    <a:pt x="232820" y="44450"/>
                  </a:lnTo>
                  <a:lnTo>
                    <a:pt x="239353" y="38100"/>
                  </a:lnTo>
                  <a:lnTo>
                    <a:pt x="233900" y="31750"/>
                  </a:lnTo>
                  <a:close/>
                </a:path>
                <a:path w="366395" h="420370">
                  <a:moveTo>
                    <a:pt x="247981" y="31750"/>
                  </a:moveTo>
                  <a:lnTo>
                    <a:pt x="246390" y="31750"/>
                  </a:lnTo>
                  <a:lnTo>
                    <a:pt x="252924" y="38100"/>
                  </a:lnTo>
                  <a:lnTo>
                    <a:pt x="246390" y="44450"/>
                  </a:lnTo>
                  <a:lnTo>
                    <a:pt x="246893" y="44450"/>
                  </a:lnTo>
                  <a:lnTo>
                    <a:pt x="253426" y="38100"/>
                  </a:lnTo>
                  <a:lnTo>
                    <a:pt x="247981" y="31750"/>
                  </a:lnTo>
                  <a:close/>
                </a:path>
                <a:path w="366395" h="420370">
                  <a:moveTo>
                    <a:pt x="262046" y="31750"/>
                  </a:moveTo>
                  <a:lnTo>
                    <a:pt x="260463" y="31750"/>
                  </a:lnTo>
                  <a:lnTo>
                    <a:pt x="266997" y="38100"/>
                  </a:lnTo>
                  <a:lnTo>
                    <a:pt x="260463" y="44450"/>
                  </a:lnTo>
                  <a:lnTo>
                    <a:pt x="260965" y="44450"/>
                  </a:lnTo>
                  <a:lnTo>
                    <a:pt x="267499" y="38100"/>
                  </a:lnTo>
                  <a:lnTo>
                    <a:pt x="262046" y="31750"/>
                  </a:lnTo>
                  <a:close/>
                </a:path>
                <a:path w="366395" h="420370">
                  <a:moveTo>
                    <a:pt x="276118" y="31750"/>
                  </a:moveTo>
                  <a:lnTo>
                    <a:pt x="274536" y="31750"/>
                  </a:lnTo>
                  <a:lnTo>
                    <a:pt x="281069" y="38100"/>
                  </a:lnTo>
                  <a:lnTo>
                    <a:pt x="274536" y="44450"/>
                  </a:lnTo>
                  <a:lnTo>
                    <a:pt x="275028" y="44450"/>
                  </a:lnTo>
                  <a:lnTo>
                    <a:pt x="281572" y="38100"/>
                  </a:lnTo>
                  <a:lnTo>
                    <a:pt x="276118" y="31750"/>
                  </a:lnTo>
                  <a:close/>
                </a:path>
                <a:path w="366395" h="420370">
                  <a:moveTo>
                    <a:pt x="292284" y="41910"/>
                  </a:moveTo>
                  <a:lnTo>
                    <a:pt x="291739" y="41910"/>
                  </a:lnTo>
                  <a:lnTo>
                    <a:pt x="288609" y="44450"/>
                  </a:lnTo>
                  <a:lnTo>
                    <a:pt x="289101" y="44450"/>
                  </a:lnTo>
                  <a:lnTo>
                    <a:pt x="292284" y="41910"/>
                  </a:lnTo>
                  <a:close/>
                </a:path>
                <a:path w="366395" h="420370">
                  <a:moveTo>
                    <a:pt x="99693" y="22860"/>
                  </a:moveTo>
                  <a:lnTo>
                    <a:pt x="97159" y="25400"/>
                  </a:lnTo>
                  <a:lnTo>
                    <a:pt x="91599" y="30480"/>
                  </a:lnTo>
                  <a:lnTo>
                    <a:pt x="92091" y="30480"/>
                  </a:lnTo>
                  <a:lnTo>
                    <a:pt x="98635" y="24130"/>
                  </a:lnTo>
                  <a:lnTo>
                    <a:pt x="99127" y="24130"/>
                  </a:lnTo>
                  <a:lnTo>
                    <a:pt x="99693" y="22860"/>
                  </a:lnTo>
                  <a:close/>
                </a:path>
                <a:path w="366395" h="420370">
                  <a:moveTo>
                    <a:pt x="108038" y="19050"/>
                  </a:moveTo>
                  <a:lnTo>
                    <a:pt x="107378" y="19050"/>
                  </a:lnTo>
                  <a:lnTo>
                    <a:pt x="112206" y="24130"/>
                  </a:lnTo>
                  <a:lnTo>
                    <a:pt x="105672" y="30480"/>
                  </a:lnTo>
                  <a:lnTo>
                    <a:pt x="106164" y="30480"/>
                  </a:lnTo>
                  <a:lnTo>
                    <a:pt x="112708" y="24130"/>
                  </a:lnTo>
                  <a:lnTo>
                    <a:pt x="113200" y="24130"/>
                  </a:lnTo>
                  <a:lnTo>
                    <a:pt x="114509" y="22860"/>
                  </a:lnTo>
                  <a:lnTo>
                    <a:pt x="112708" y="22860"/>
                  </a:lnTo>
                  <a:lnTo>
                    <a:pt x="108038" y="19050"/>
                  </a:lnTo>
                  <a:close/>
                </a:path>
                <a:path w="366395" h="420370">
                  <a:moveTo>
                    <a:pt x="121546" y="17780"/>
                  </a:moveTo>
                  <a:lnTo>
                    <a:pt x="119745" y="17780"/>
                  </a:lnTo>
                  <a:lnTo>
                    <a:pt x="126278" y="24130"/>
                  </a:lnTo>
                  <a:lnTo>
                    <a:pt x="119745" y="30480"/>
                  </a:lnTo>
                  <a:lnTo>
                    <a:pt x="120237" y="30480"/>
                  </a:lnTo>
                  <a:lnTo>
                    <a:pt x="126781" y="24130"/>
                  </a:lnTo>
                  <a:lnTo>
                    <a:pt x="127273" y="24130"/>
                  </a:lnTo>
                  <a:lnTo>
                    <a:pt x="128582" y="22860"/>
                  </a:lnTo>
                  <a:lnTo>
                    <a:pt x="126781" y="22860"/>
                  </a:lnTo>
                  <a:lnTo>
                    <a:pt x="121546" y="17780"/>
                  </a:lnTo>
                  <a:close/>
                </a:path>
                <a:path w="366395" h="420370">
                  <a:moveTo>
                    <a:pt x="135618" y="17780"/>
                  </a:moveTo>
                  <a:lnTo>
                    <a:pt x="133817" y="17780"/>
                  </a:lnTo>
                  <a:lnTo>
                    <a:pt x="140351" y="24130"/>
                  </a:lnTo>
                  <a:lnTo>
                    <a:pt x="133817" y="30480"/>
                  </a:lnTo>
                  <a:lnTo>
                    <a:pt x="134310" y="30480"/>
                  </a:lnTo>
                  <a:lnTo>
                    <a:pt x="140854" y="24130"/>
                  </a:lnTo>
                  <a:lnTo>
                    <a:pt x="141346" y="24130"/>
                  </a:lnTo>
                  <a:lnTo>
                    <a:pt x="142655" y="22860"/>
                  </a:lnTo>
                  <a:lnTo>
                    <a:pt x="140854" y="22860"/>
                  </a:lnTo>
                  <a:lnTo>
                    <a:pt x="135618" y="17780"/>
                  </a:lnTo>
                  <a:close/>
                </a:path>
                <a:path w="366395" h="420370">
                  <a:moveTo>
                    <a:pt x="149689" y="17780"/>
                  </a:moveTo>
                  <a:lnTo>
                    <a:pt x="147890" y="17780"/>
                  </a:lnTo>
                  <a:lnTo>
                    <a:pt x="154424" y="24130"/>
                  </a:lnTo>
                  <a:lnTo>
                    <a:pt x="147890" y="30480"/>
                  </a:lnTo>
                  <a:lnTo>
                    <a:pt x="148382" y="30480"/>
                  </a:lnTo>
                  <a:lnTo>
                    <a:pt x="154916" y="24130"/>
                  </a:lnTo>
                  <a:lnTo>
                    <a:pt x="155419" y="24130"/>
                  </a:lnTo>
                  <a:lnTo>
                    <a:pt x="156726" y="22860"/>
                  </a:lnTo>
                  <a:lnTo>
                    <a:pt x="154916" y="22860"/>
                  </a:lnTo>
                  <a:lnTo>
                    <a:pt x="149689" y="17780"/>
                  </a:lnTo>
                  <a:close/>
                </a:path>
                <a:path w="366395" h="420370">
                  <a:moveTo>
                    <a:pt x="163762" y="17780"/>
                  </a:moveTo>
                  <a:lnTo>
                    <a:pt x="161953" y="17780"/>
                  </a:lnTo>
                  <a:lnTo>
                    <a:pt x="168497" y="24130"/>
                  </a:lnTo>
                  <a:lnTo>
                    <a:pt x="161953" y="30480"/>
                  </a:lnTo>
                  <a:lnTo>
                    <a:pt x="162455" y="30480"/>
                  </a:lnTo>
                  <a:lnTo>
                    <a:pt x="168989" y="24130"/>
                  </a:lnTo>
                  <a:lnTo>
                    <a:pt x="169492" y="24130"/>
                  </a:lnTo>
                  <a:lnTo>
                    <a:pt x="170798" y="22860"/>
                  </a:lnTo>
                  <a:lnTo>
                    <a:pt x="168989" y="22860"/>
                  </a:lnTo>
                  <a:lnTo>
                    <a:pt x="163762" y="17780"/>
                  </a:lnTo>
                  <a:close/>
                </a:path>
                <a:path w="366395" h="420370">
                  <a:moveTo>
                    <a:pt x="177835" y="17780"/>
                  </a:moveTo>
                  <a:lnTo>
                    <a:pt x="176026" y="17780"/>
                  </a:lnTo>
                  <a:lnTo>
                    <a:pt x="182570" y="24130"/>
                  </a:lnTo>
                  <a:lnTo>
                    <a:pt x="176026" y="30480"/>
                  </a:lnTo>
                  <a:lnTo>
                    <a:pt x="176528" y="30480"/>
                  </a:lnTo>
                  <a:lnTo>
                    <a:pt x="183062" y="24130"/>
                  </a:lnTo>
                  <a:lnTo>
                    <a:pt x="183565" y="24130"/>
                  </a:lnTo>
                  <a:lnTo>
                    <a:pt x="184871" y="22860"/>
                  </a:lnTo>
                  <a:lnTo>
                    <a:pt x="183062" y="22860"/>
                  </a:lnTo>
                  <a:lnTo>
                    <a:pt x="177835" y="17780"/>
                  </a:lnTo>
                  <a:close/>
                </a:path>
                <a:path w="366395" h="420370">
                  <a:moveTo>
                    <a:pt x="191908" y="17780"/>
                  </a:moveTo>
                  <a:lnTo>
                    <a:pt x="190098" y="17780"/>
                  </a:lnTo>
                  <a:lnTo>
                    <a:pt x="196643" y="24130"/>
                  </a:lnTo>
                  <a:lnTo>
                    <a:pt x="190098" y="30480"/>
                  </a:lnTo>
                  <a:lnTo>
                    <a:pt x="190601" y="30480"/>
                  </a:lnTo>
                  <a:lnTo>
                    <a:pt x="197135" y="24130"/>
                  </a:lnTo>
                  <a:lnTo>
                    <a:pt x="197637" y="24130"/>
                  </a:lnTo>
                  <a:lnTo>
                    <a:pt x="198944" y="22860"/>
                  </a:lnTo>
                  <a:lnTo>
                    <a:pt x="197135" y="22860"/>
                  </a:lnTo>
                  <a:lnTo>
                    <a:pt x="191908" y="17780"/>
                  </a:lnTo>
                  <a:close/>
                </a:path>
                <a:path w="366395" h="420370">
                  <a:moveTo>
                    <a:pt x="205981" y="17780"/>
                  </a:moveTo>
                  <a:lnTo>
                    <a:pt x="204171" y="17780"/>
                  </a:lnTo>
                  <a:lnTo>
                    <a:pt x="210716" y="24130"/>
                  </a:lnTo>
                  <a:lnTo>
                    <a:pt x="204171" y="30480"/>
                  </a:lnTo>
                  <a:lnTo>
                    <a:pt x="204674" y="30480"/>
                  </a:lnTo>
                  <a:lnTo>
                    <a:pt x="211208" y="24130"/>
                  </a:lnTo>
                  <a:lnTo>
                    <a:pt x="211710" y="24130"/>
                  </a:lnTo>
                  <a:lnTo>
                    <a:pt x="213017" y="22860"/>
                  </a:lnTo>
                  <a:lnTo>
                    <a:pt x="211208" y="22860"/>
                  </a:lnTo>
                  <a:lnTo>
                    <a:pt x="205981" y="17780"/>
                  </a:lnTo>
                  <a:close/>
                </a:path>
                <a:path w="366395" h="420370">
                  <a:moveTo>
                    <a:pt x="220054" y="17780"/>
                  </a:moveTo>
                  <a:lnTo>
                    <a:pt x="218244" y="17780"/>
                  </a:lnTo>
                  <a:lnTo>
                    <a:pt x="224778" y="24130"/>
                  </a:lnTo>
                  <a:lnTo>
                    <a:pt x="218244" y="30480"/>
                  </a:lnTo>
                  <a:lnTo>
                    <a:pt x="218747" y="30480"/>
                  </a:lnTo>
                  <a:lnTo>
                    <a:pt x="225281" y="24130"/>
                  </a:lnTo>
                  <a:lnTo>
                    <a:pt x="225783" y="24130"/>
                  </a:lnTo>
                  <a:lnTo>
                    <a:pt x="227090" y="22860"/>
                  </a:lnTo>
                  <a:lnTo>
                    <a:pt x="225281" y="22860"/>
                  </a:lnTo>
                  <a:lnTo>
                    <a:pt x="220054" y="17780"/>
                  </a:lnTo>
                  <a:close/>
                </a:path>
                <a:path w="366395" h="420370">
                  <a:moveTo>
                    <a:pt x="234126" y="17780"/>
                  </a:moveTo>
                  <a:lnTo>
                    <a:pt x="232317" y="17780"/>
                  </a:lnTo>
                  <a:lnTo>
                    <a:pt x="238851" y="24130"/>
                  </a:lnTo>
                  <a:lnTo>
                    <a:pt x="232317" y="30480"/>
                  </a:lnTo>
                  <a:lnTo>
                    <a:pt x="232809" y="30480"/>
                  </a:lnTo>
                  <a:lnTo>
                    <a:pt x="239312" y="24130"/>
                  </a:lnTo>
                  <a:lnTo>
                    <a:pt x="239856" y="24130"/>
                  </a:lnTo>
                  <a:lnTo>
                    <a:pt x="241163" y="22860"/>
                  </a:lnTo>
                  <a:lnTo>
                    <a:pt x="239353" y="22860"/>
                  </a:lnTo>
                  <a:lnTo>
                    <a:pt x="234126" y="17780"/>
                  </a:lnTo>
                  <a:close/>
                </a:path>
                <a:path w="366395" h="420370">
                  <a:moveTo>
                    <a:pt x="248199" y="17780"/>
                  </a:moveTo>
                  <a:lnTo>
                    <a:pt x="246390" y="17780"/>
                  </a:lnTo>
                  <a:lnTo>
                    <a:pt x="252924" y="24130"/>
                  </a:lnTo>
                  <a:lnTo>
                    <a:pt x="246390" y="30480"/>
                  </a:lnTo>
                  <a:lnTo>
                    <a:pt x="246893" y="30480"/>
                  </a:lnTo>
                  <a:lnTo>
                    <a:pt x="253426" y="24130"/>
                  </a:lnTo>
                  <a:lnTo>
                    <a:pt x="253929" y="24130"/>
                  </a:lnTo>
                  <a:lnTo>
                    <a:pt x="255133" y="22860"/>
                  </a:lnTo>
                  <a:lnTo>
                    <a:pt x="253426" y="22860"/>
                  </a:lnTo>
                  <a:lnTo>
                    <a:pt x="248199" y="17780"/>
                  </a:lnTo>
                  <a:close/>
                </a:path>
                <a:path w="366395" h="420370">
                  <a:moveTo>
                    <a:pt x="266442" y="22860"/>
                  </a:moveTo>
                  <a:lnTo>
                    <a:pt x="266997" y="24130"/>
                  </a:lnTo>
                  <a:lnTo>
                    <a:pt x="260463" y="30480"/>
                  </a:lnTo>
                  <a:lnTo>
                    <a:pt x="260955" y="30480"/>
                  </a:lnTo>
                  <a:lnTo>
                    <a:pt x="267407" y="24219"/>
                  </a:lnTo>
                  <a:lnTo>
                    <a:pt x="266442" y="22860"/>
                  </a:lnTo>
                  <a:close/>
                </a:path>
                <a:path w="366395" h="420370">
                  <a:moveTo>
                    <a:pt x="276337" y="29210"/>
                  </a:moveTo>
                  <a:lnTo>
                    <a:pt x="275740" y="29210"/>
                  </a:lnTo>
                  <a:lnTo>
                    <a:pt x="274536" y="30480"/>
                  </a:lnTo>
                  <a:lnTo>
                    <a:pt x="275028" y="30480"/>
                  </a:lnTo>
                  <a:lnTo>
                    <a:pt x="276337" y="29210"/>
                  </a:lnTo>
                  <a:close/>
                </a:path>
                <a:path w="366395" h="420370">
                  <a:moveTo>
                    <a:pt x="267499" y="24130"/>
                  </a:moveTo>
                  <a:lnTo>
                    <a:pt x="268242" y="24851"/>
                  </a:lnTo>
                  <a:lnTo>
                    <a:pt x="267499" y="24130"/>
                  </a:lnTo>
                  <a:close/>
                </a:path>
                <a:path w="366395" h="420370">
                  <a:moveTo>
                    <a:pt x="117567" y="13970"/>
                  </a:moveTo>
                  <a:lnTo>
                    <a:pt x="116876" y="13970"/>
                  </a:lnTo>
                  <a:lnTo>
                    <a:pt x="119242" y="16510"/>
                  </a:lnTo>
                  <a:lnTo>
                    <a:pt x="112708" y="22860"/>
                  </a:lnTo>
                  <a:lnTo>
                    <a:pt x="114509" y="22860"/>
                  </a:lnTo>
                  <a:lnTo>
                    <a:pt x="119745" y="17780"/>
                  </a:lnTo>
                  <a:lnTo>
                    <a:pt x="121546" y="17780"/>
                  </a:lnTo>
                  <a:lnTo>
                    <a:pt x="120237" y="16510"/>
                  </a:lnTo>
                  <a:lnTo>
                    <a:pt x="119745" y="16510"/>
                  </a:lnTo>
                  <a:lnTo>
                    <a:pt x="117567" y="13970"/>
                  </a:lnTo>
                  <a:close/>
                </a:path>
                <a:path w="366395" h="420370">
                  <a:moveTo>
                    <a:pt x="127598" y="10160"/>
                  </a:moveTo>
                  <a:lnTo>
                    <a:pt x="126875" y="10160"/>
                  </a:lnTo>
                  <a:lnTo>
                    <a:pt x="133315" y="16510"/>
                  </a:lnTo>
                  <a:lnTo>
                    <a:pt x="126781" y="22860"/>
                  </a:lnTo>
                  <a:lnTo>
                    <a:pt x="128582" y="22860"/>
                  </a:lnTo>
                  <a:lnTo>
                    <a:pt x="133817" y="17780"/>
                  </a:lnTo>
                  <a:lnTo>
                    <a:pt x="135618" y="17780"/>
                  </a:lnTo>
                  <a:lnTo>
                    <a:pt x="134310" y="16510"/>
                  </a:lnTo>
                  <a:lnTo>
                    <a:pt x="133817" y="16510"/>
                  </a:lnTo>
                  <a:lnTo>
                    <a:pt x="127598" y="10160"/>
                  </a:lnTo>
                  <a:close/>
                </a:path>
                <a:path w="366395" h="420370">
                  <a:moveTo>
                    <a:pt x="141346" y="10160"/>
                  </a:moveTo>
                  <a:lnTo>
                    <a:pt x="140854" y="10160"/>
                  </a:lnTo>
                  <a:lnTo>
                    <a:pt x="147388" y="16510"/>
                  </a:lnTo>
                  <a:lnTo>
                    <a:pt x="140854" y="22860"/>
                  </a:lnTo>
                  <a:lnTo>
                    <a:pt x="142655" y="22860"/>
                  </a:lnTo>
                  <a:lnTo>
                    <a:pt x="147890" y="17780"/>
                  </a:lnTo>
                  <a:lnTo>
                    <a:pt x="149689" y="17780"/>
                  </a:lnTo>
                  <a:lnTo>
                    <a:pt x="148382" y="16510"/>
                  </a:lnTo>
                  <a:lnTo>
                    <a:pt x="147890" y="16510"/>
                  </a:lnTo>
                  <a:lnTo>
                    <a:pt x="141346" y="10160"/>
                  </a:lnTo>
                  <a:close/>
                </a:path>
                <a:path w="366395" h="420370">
                  <a:moveTo>
                    <a:pt x="155419" y="10160"/>
                  </a:moveTo>
                  <a:lnTo>
                    <a:pt x="154916" y="10160"/>
                  </a:lnTo>
                  <a:lnTo>
                    <a:pt x="161461" y="16510"/>
                  </a:lnTo>
                  <a:lnTo>
                    <a:pt x="154916" y="22860"/>
                  </a:lnTo>
                  <a:lnTo>
                    <a:pt x="156726" y="22860"/>
                  </a:lnTo>
                  <a:lnTo>
                    <a:pt x="161953" y="17780"/>
                  </a:lnTo>
                  <a:lnTo>
                    <a:pt x="163762" y="17780"/>
                  </a:lnTo>
                  <a:lnTo>
                    <a:pt x="162455" y="16510"/>
                  </a:lnTo>
                  <a:lnTo>
                    <a:pt x="161953" y="16510"/>
                  </a:lnTo>
                  <a:lnTo>
                    <a:pt x="155419" y="10160"/>
                  </a:lnTo>
                  <a:close/>
                </a:path>
                <a:path w="366395" h="420370">
                  <a:moveTo>
                    <a:pt x="169492" y="10160"/>
                  </a:moveTo>
                  <a:lnTo>
                    <a:pt x="168989" y="10160"/>
                  </a:lnTo>
                  <a:lnTo>
                    <a:pt x="175533" y="16510"/>
                  </a:lnTo>
                  <a:lnTo>
                    <a:pt x="168989" y="22860"/>
                  </a:lnTo>
                  <a:lnTo>
                    <a:pt x="170798" y="22860"/>
                  </a:lnTo>
                  <a:lnTo>
                    <a:pt x="176026" y="17780"/>
                  </a:lnTo>
                  <a:lnTo>
                    <a:pt x="177835" y="17780"/>
                  </a:lnTo>
                  <a:lnTo>
                    <a:pt x="176528" y="16510"/>
                  </a:lnTo>
                  <a:lnTo>
                    <a:pt x="176026" y="16510"/>
                  </a:lnTo>
                  <a:lnTo>
                    <a:pt x="169492" y="10160"/>
                  </a:lnTo>
                  <a:close/>
                </a:path>
                <a:path w="366395" h="420370">
                  <a:moveTo>
                    <a:pt x="183565" y="10160"/>
                  </a:moveTo>
                  <a:lnTo>
                    <a:pt x="183062" y="10160"/>
                  </a:lnTo>
                  <a:lnTo>
                    <a:pt x="189606" y="16510"/>
                  </a:lnTo>
                  <a:lnTo>
                    <a:pt x="183062" y="22860"/>
                  </a:lnTo>
                  <a:lnTo>
                    <a:pt x="184871" y="22860"/>
                  </a:lnTo>
                  <a:lnTo>
                    <a:pt x="190098" y="17780"/>
                  </a:lnTo>
                  <a:lnTo>
                    <a:pt x="191908" y="17780"/>
                  </a:lnTo>
                  <a:lnTo>
                    <a:pt x="190601" y="16510"/>
                  </a:lnTo>
                  <a:lnTo>
                    <a:pt x="190098" y="16510"/>
                  </a:lnTo>
                  <a:lnTo>
                    <a:pt x="183565" y="10160"/>
                  </a:lnTo>
                  <a:close/>
                </a:path>
                <a:path w="366395" h="420370">
                  <a:moveTo>
                    <a:pt x="197637" y="10160"/>
                  </a:moveTo>
                  <a:lnTo>
                    <a:pt x="197135" y="10160"/>
                  </a:lnTo>
                  <a:lnTo>
                    <a:pt x="203679" y="16510"/>
                  </a:lnTo>
                  <a:lnTo>
                    <a:pt x="197135" y="22860"/>
                  </a:lnTo>
                  <a:lnTo>
                    <a:pt x="198944" y="22860"/>
                  </a:lnTo>
                  <a:lnTo>
                    <a:pt x="204171" y="17780"/>
                  </a:lnTo>
                  <a:lnTo>
                    <a:pt x="205981" y="17780"/>
                  </a:lnTo>
                  <a:lnTo>
                    <a:pt x="204674" y="16510"/>
                  </a:lnTo>
                  <a:lnTo>
                    <a:pt x="204171" y="16510"/>
                  </a:lnTo>
                  <a:lnTo>
                    <a:pt x="197637" y="10160"/>
                  </a:lnTo>
                  <a:close/>
                </a:path>
                <a:path w="366395" h="420370">
                  <a:moveTo>
                    <a:pt x="211710" y="10160"/>
                  </a:moveTo>
                  <a:lnTo>
                    <a:pt x="211208" y="10160"/>
                  </a:lnTo>
                  <a:lnTo>
                    <a:pt x="217752" y="16510"/>
                  </a:lnTo>
                  <a:lnTo>
                    <a:pt x="211208" y="22860"/>
                  </a:lnTo>
                  <a:lnTo>
                    <a:pt x="213017" y="22860"/>
                  </a:lnTo>
                  <a:lnTo>
                    <a:pt x="218244" y="17780"/>
                  </a:lnTo>
                  <a:lnTo>
                    <a:pt x="220054" y="17780"/>
                  </a:lnTo>
                  <a:lnTo>
                    <a:pt x="218747" y="16510"/>
                  </a:lnTo>
                  <a:lnTo>
                    <a:pt x="218244" y="16510"/>
                  </a:lnTo>
                  <a:lnTo>
                    <a:pt x="211710" y="10160"/>
                  </a:lnTo>
                  <a:close/>
                </a:path>
                <a:path w="366395" h="420370">
                  <a:moveTo>
                    <a:pt x="225783" y="10160"/>
                  </a:moveTo>
                  <a:lnTo>
                    <a:pt x="225281" y="10160"/>
                  </a:lnTo>
                  <a:lnTo>
                    <a:pt x="231825" y="16510"/>
                  </a:lnTo>
                  <a:lnTo>
                    <a:pt x="225281" y="22860"/>
                  </a:lnTo>
                  <a:lnTo>
                    <a:pt x="227090" y="22860"/>
                  </a:lnTo>
                  <a:lnTo>
                    <a:pt x="232317" y="17780"/>
                  </a:lnTo>
                  <a:lnTo>
                    <a:pt x="234126" y="17780"/>
                  </a:lnTo>
                  <a:lnTo>
                    <a:pt x="232820" y="16510"/>
                  </a:lnTo>
                  <a:lnTo>
                    <a:pt x="232317" y="16510"/>
                  </a:lnTo>
                  <a:lnTo>
                    <a:pt x="225783" y="10160"/>
                  </a:lnTo>
                  <a:close/>
                </a:path>
                <a:path w="366395" h="420370">
                  <a:moveTo>
                    <a:pt x="239563" y="10160"/>
                  </a:moveTo>
                  <a:lnTo>
                    <a:pt x="245887" y="16510"/>
                  </a:lnTo>
                  <a:lnTo>
                    <a:pt x="239353" y="22860"/>
                  </a:lnTo>
                  <a:lnTo>
                    <a:pt x="241163" y="22860"/>
                  </a:lnTo>
                  <a:lnTo>
                    <a:pt x="246390" y="17780"/>
                  </a:lnTo>
                  <a:lnTo>
                    <a:pt x="248199" y="17780"/>
                  </a:lnTo>
                  <a:lnTo>
                    <a:pt x="246893" y="16510"/>
                  </a:lnTo>
                  <a:lnTo>
                    <a:pt x="246390" y="16510"/>
                  </a:lnTo>
                  <a:lnTo>
                    <a:pt x="241165" y="11430"/>
                  </a:lnTo>
                  <a:lnTo>
                    <a:pt x="239563" y="10160"/>
                  </a:lnTo>
                  <a:close/>
                </a:path>
                <a:path w="366395" h="420370">
                  <a:moveTo>
                    <a:pt x="258746" y="19050"/>
                  </a:moveTo>
                  <a:lnTo>
                    <a:pt x="258096" y="19050"/>
                  </a:lnTo>
                  <a:lnTo>
                    <a:pt x="253426" y="22860"/>
                  </a:lnTo>
                  <a:lnTo>
                    <a:pt x="255133" y="22860"/>
                  </a:lnTo>
                  <a:lnTo>
                    <a:pt x="258746" y="19050"/>
                  </a:lnTo>
                  <a:close/>
                </a:path>
                <a:path w="366395" h="420370">
                  <a:moveTo>
                    <a:pt x="126561" y="10160"/>
                  </a:moveTo>
                  <a:lnTo>
                    <a:pt x="124970" y="11430"/>
                  </a:lnTo>
                  <a:lnTo>
                    <a:pt x="119745" y="16510"/>
                  </a:lnTo>
                  <a:lnTo>
                    <a:pt x="120237" y="16510"/>
                  </a:lnTo>
                  <a:lnTo>
                    <a:pt x="126561" y="10160"/>
                  </a:lnTo>
                  <a:close/>
                </a:path>
                <a:path w="366395" h="420370">
                  <a:moveTo>
                    <a:pt x="138205" y="6350"/>
                  </a:moveTo>
                  <a:lnTo>
                    <a:pt x="137430" y="6350"/>
                  </a:lnTo>
                  <a:lnTo>
                    <a:pt x="140351" y="10160"/>
                  </a:lnTo>
                  <a:lnTo>
                    <a:pt x="133817" y="16510"/>
                  </a:lnTo>
                  <a:lnTo>
                    <a:pt x="134310" y="16510"/>
                  </a:lnTo>
                  <a:lnTo>
                    <a:pt x="140854" y="10160"/>
                  </a:lnTo>
                  <a:lnTo>
                    <a:pt x="141346" y="10160"/>
                  </a:lnTo>
                  <a:lnTo>
                    <a:pt x="142686" y="8890"/>
                  </a:lnTo>
                  <a:lnTo>
                    <a:pt x="140854" y="8890"/>
                  </a:lnTo>
                  <a:lnTo>
                    <a:pt x="138205" y="6350"/>
                  </a:lnTo>
                  <a:close/>
                </a:path>
                <a:path w="366395" h="420370">
                  <a:moveTo>
                    <a:pt x="149461" y="3810"/>
                  </a:moveTo>
                  <a:lnTo>
                    <a:pt x="148644" y="3810"/>
                  </a:lnTo>
                  <a:lnTo>
                    <a:pt x="154424" y="10160"/>
                  </a:lnTo>
                  <a:lnTo>
                    <a:pt x="147890" y="16510"/>
                  </a:lnTo>
                  <a:lnTo>
                    <a:pt x="148382" y="16510"/>
                  </a:lnTo>
                  <a:lnTo>
                    <a:pt x="154916" y="10160"/>
                  </a:lnTo>
                  <a:lnTo>
                    <a:pt x="155419" y="10160"/>
                  </a:lnTo>
                  <a:lnTo>
                    <a:pt x="156728" y="8890"/>
                  </a:lnTo>
                  <a:lnTo>
                    <a:pt x="154916" y="8890"/>
                  </a:lnTo>
                  <a:lnTo>
                    <a:pt x="149461" y="3810"/>
                  </a:lnTo>
                  <a:close/>
                </a:path>
                <a:path w="366395" h="420370">
                  <a:moveTo>
                    <a:pt x="163762" y="3810"/>
                  </a:moveTo>
                  <a:lnTo>
                    <a:pt x="161963" y="3810"/>
                  </a:lnTo>
                  <a:lnTo>
                    <a:pt x="168497" y="10160"/>
                  </a:lnTo>
                  <a:lnTo>
                    <a:pt x="161953" y="16510"/>
                  </a:lnTo>
                  <a:lnTo>
                    <a:pt x="162455" y="16510"/>
                  </a:lnTo>
                  <a:lnTo>
                    <a:pt x="168989" y="10160"/>
                  </a:lnTo>
                  <a:lnTo>
                    <a:pt x="169492" y="10160"/>
                  </a:lnTo>
                  <a:lnTo>
                    <a:pt x="170798" y="8890"/>
                  </a:lnTo>
                  <a:lnTo>
                    <a:pt x="168989" y="8890"/>
                  </a:lnTo>
                  <a:lnTo>
                    <a:pt x="163762" y="3810"/>
                  </a:lnTo>
                  <a:close/>
                </a:path>
                <a:path w="366395" h="420370">
                  <a:moveTo>
                    <a:pt x="177835" y="3810"/>
                  </a:moveTo>
                  <a:lnTo>
                    <a:pt x="176026" y="3810"/>
                  </a:lnTo>
                  <a:lnTo>
                    <a:pt x="182570" y="10160"/>
                  </a:lnTo>
                  <a:lnTo>
                    <a:pt x="176026" y="16510"/>
                  </a:lnTo>
                  <a:lnTo>
                    <a:pt x="176528" y="16510"/>
                  </a:lnTo>
                  <a:lnTo>
                    <a:pt x="183062" y="10160"/>
                  </a:lnTo>
                  <a:lnTo>
                    <a:pt x="183565" y="10160"/>
                  </a:lnTo>
                  <a:lnTo>
                    <a:pt x="184871" y="8890"/>
                  </a:lnTo>
                  <a:lnTo>
                    <a:pt x="183062" y="8890"/>
                  </a:lnTo>
                  <a:lnTo>
                    <a:pt x="177835" y="3810"/>
                  </a:lnTo>
                  <a:close/>
                </a:path>
                <a:path w="366395" h="420370">
                  <a:moveTo>
                    <a:pt x="191908" y="3810"/>
                  </a:moveTo>
                  <a:lnTo>
                    <a:pt x="190098" y="3810"/>
                  </a:lnTo>
                  <a:lnTo>
                    <a:pt x="196643" y="10160"/>
                  </a:lnTo>
                  <a:lnTo>
                    <a:pt x="190098" y="16510"/>
                  </a:lnTo>
                  <a:lnTo>
                    <a:pt x="190601" y="16510"/>
                  </a:lnTo>
                  <a:lnTo>
                    <a:pt x="197135" y="10160"/>
                  </a:lnTo>
                  <a:lnTo>
                    <a:pt x="197637" y="10160"/>
                  </a:lnTo>
                  <a:lnTo>
                    <a:pt x="198944" y="8890"/>
                  </a:lnTo>
                  <a:lnTo>
                    <a:pt x="197135" y="8890"/>
                  </a:lnTo>
                  <a:lnTo>
                    <a:pt x="191908" y="3810"/>
                  </a:lnTo>
                  <a:close/>
                </a:path>
                <a:path w="366395" h="420370">
                  <a:moveTo>
                    <a:pt x="205981" y="3810"/>
                  </a:moveTo>
                  <a:lnTo>
                    <a:pt x="204171" y="3810"/>
                  </a:lnTo>
                  <a:lnTo>
                    <a:pt x="210716" y="10160"/>
                  </a:lnTo>
                  <a:lnTo>
                    <a:pt x="204171" y="16510"/>
                  </a:lnTo>
                  <a:lnTo>
                    <a:pt x="204674" y="16510"/>
                  </a:lnTo>
                  <a:lnTo>
                    <a:pt x="211208" y="10160"/>
                  </a:lnTo>
                  <a:lnTo>
                    <a:pt x="211710" y="10160"/>
                  </a:lnTo>
                  <a:lnTo>
                    <a:pt x="212866" y="8890"/>
                  </a:lnTo>
                  <a:lnTo>
                    <a:pt x="211208" y="8890"/>
                  </a:lnTo>
                  <a:lnTo>
                    <a:pt x="205981" y="3810"/>
                  </a:lnTo>
                  <a:close/>
                </a:path>
                <a:path w="366395" h="420370">
                  <a:moveTo>
                    <a:pt x="220736" y="5080"/>
                  </a:moveTo>
                  <a:lnTo>
                    <a:pt x="219427" y="5080"/>
                  </a:lnTo>
                  <a:lnTo>
                    <a:pt x="224788" y="10160"/>
                  </a:lnTo>
                  <a:lnTo>
                    <a:pt x="218244" y="16510"/>
                  </a:lnTo>
                  <a:lnTo>
                    <a:pt x="218747" y="16510"/>
                  </a:lnTo>
                  <a:lnTo>
                    <a:pt x="225281" y="10160"/>
                  </a:lnTo>
                  <a:lnTo>
                    <a:pt x="225783" y="10160"/>
                  </a:lnTo>
                  <a:lnTo>
                    <a:pt x="226757" y="8890"/>
                  </a:lnTo>
                  <a:lnTo>
                    <a:pt x="225281" y="8890"/>
                  </a:lnTo>
                  <a:lnTo>
                    <a:pt x="220736" y="5080"/>
                  </a:lnTo>
                  <a:close/>
                </a:path>
                <a:path w="366395" h="420370">
                  <a:moveTo>
                    <a:pt x="239259" y="10160"/>
                  </a:moveTo>
                  <a:lnTo>
                    <a:pt x="238526" y="10160"/>
                  </a:lnTo>
                  <a:lnTo>
                    <a:pt x="232317" y="16510"/>
                  </a:lnTo>
                  <a:lnTo>
                    <a:pt x="232820" y="16510"/>
                  </a:lnTo>
                  <a:lnTo>
                    <a:pt x="239259" y="10160"/>
                  </a:lnTo>
                  <a:close/>
                </a:path>
                <a:path w="366395" h="420370">
                  <a:moveTo>
                    <a:pt x="249259" y="13970"/>
                  </a:moveTo>
                  <a:lnTo>
                    <a:pt x="248568" y="13970"/>
                  </a:lnTo>
                  <a:lnTo>
                    <a:pt x="246390" y="16510"/>
                  </a:lnTo>
                  <a:lnTo>
                    <a:pt x="246893" y="16510"/>
                  </a:lnTo>
                  <a:lnTo>
                    <a:pt x="249259" y="13970"/>
                  </a:lnTo>
                  <a:close/>
                </a:path>
                <a:path w="366395" h="420370">
                  <a:moveTo>
                    <a:pt x="146707" y="5080"/>
                  </a:moveTo>
                  <a:lnTo>
                    <a:pt x="145398" y="5080"/>
                  </a:lnTo>
                  <a:lnTo>
                    <a:pt x="140854" y="8890"/>
                  </a:lnTo>
                  <a:lnTo>
                    <a:pt x="142686" y="8890"/>
                  </a:lnTo>
                  <a:lnTo>
                    <a:pt x="146707" y="5080"/>
                  </a:lnTo>
                  <a:close/>
                </a:path>
                <a:path w="366395" h="420370">
                  <a:moveTo>
                    <a:pt x="161450" y="1270"/>
                  </a:moveTo>
                  <a:lnTo>
                    <a:pt x="160571" y="1270"/>
                  </a:lnTo>
                  <a:lnTo>
                    <a:pt x="161461" y="2540"/>
                  </a:lnTo>
                  <a:lnTo>
                    <a:pt x="154916" y="8890"/>
                  </a:lnTo>
                  <a:lnTo>
                    <a:pt x="156728" y="8890"/>
                  </a:lnTo>
                  <a:lnTo>
                    <a:pt x="161963" y="3810"/>
                  </a:lnTo>
                  <a:lnTo>
                    <a:pt x="163762" y="3810"/>
                  </a:lnTo>
                  <a:lnTo>
                    <a:pt x="162455" y="2540"/>
                  </a:lnTo>
                  <a:lnTo>
                    <a:pt x="161963" y="2540"/>
                  </a:lnTo>
                  <a:lnTo>
                    <a:pt x="161450" y="1270"/>
                  </a:lnTo>
                  <a:close/>
                </a:path>
                <a:path w="366395" h="420370">
                  <a:moveTo>
                    <a:pt x="174298" y="0"/>
                  </a:moveTo>
                  <a:lnTo>
                    <a:pt x="173355" y="0"/>
                  </a:lnTo>
                  <a:lnTo>
                    <a:pt x="175533" y="2540"/>
                  </a:lnTo>
                  <a:lnTo>
                    <a:pt x="168989" y="8890"/>
                  </a:lnTo>
                  <a:lnTo>
                    <a:pt x="170798" y="8890"/>
                  </a:lnTo>
                  <a:lnTo>
                    <a:pt x="176026" y="3810"/>
                  </a:lnTo>
                  <a:lnTo>
                    <a:pt x="177835" y="3810"/>
                  </a:lnTo>
                  <a:lnTo>
                    <a:pt x="176528" y="2540"/>
                  </a:lnTo>
                  <a:lnTo>
                    <a:pt x="176026" y="2540"/>
                  </a:lnTo>
                  <a:lnTo>
                    <a:pt x="174298" y="0"/>
                  </a:lnTo>
                  <a:close/>
                </a:path>
                <a:path w="366395" h="420370">
                  <a:moveTo>
                    <a:pt x="188214" y="0"/>
                  </a:moveTo>
                  <a:lnTo>
                    <a:pt x="187188" y="0"/>
                  </a:lnTo>
                  <a:lnTo>
                    <a:pt x="189606" y="2540"/>
                  </a:lnTo>
                  <a:lnTo>
                    <a:pt x="183062" y="8890"/>
                  </a:lnTo>
                  <a:lnTo>
                    <a:pt x="184871" y="8890"/>
                  </a:lnTo>
                  <a:lnTo>
                    <a:pt x="190098" y="3810"/>
                  </a:lnTo>
                  <a:lnTo>
                    <a:pt x="191908" y="3810"/>
                  </a:lnTo>
                  <a:lnTo>
                    <a:pt x="190601" y="2540"/>
                  </a:lnTo>
                  <a:lnTo>
                    <a:pt x="190098" y="2540"/>
                  </a:lnTo>
                  <a:lnTo>
                    <a:pt x="188214" y="0"/>
                  </a:lnTo>
                  <a:close/>
                </a:path>
                <a:path w="366395" h="420370">
                  <a:moveTo>
                    <a:pt x="203512" y="1270"/>
                  </a:moveTo>
                  <a:lnTo>
                    <a:pt x="202360" y="1270"/>
                  </a:lnTo>
                  <a:lnTo>
                    <a:pt x="203679" y="2540"/>
                  </a:lnTo>
                  <a:lnTo>
                    <a:pt x="197135" y="8890"/>
                  </a:lnTo>
                  <a:lnTo>
                    <a:pt x="198944" y="8890"/>
                  </a:lnTo>
                  <a:lnTo>
                    <a:pt x="204171" y="3810"/>
                  </a:lnTo>
                  <a:lnTo>
                    <a:pt x="205981" y="3810"/>
                  </a:lnTo>
                  <a:lnTo>
                    <a:pt x="204674" y="2540"/>
                  </a:lnTo>
                  <a:lnTo>
                    <a:pt x="204171" y="2540"/>
                  </a:lnTo>
                  <a:lnTo>
                    <a:pt x="203512" y="1270"/>
                  </a:lnTo>
                  <a:close/>
                </a:path>
                <a:path w="366395" h="420370">
                  <a:moveTo>
                    <a:pt x="217490" y="3810"/>
                  </a:moveTo>
                  <a:lnTo>
                    <a:pt x="216674" y="3810"/>
                  </a:lnTo>
                  <a:lnTo>
                    <a:pt x="211208" y="8890"/>
                  </a:lnTo>
                  <a:lnTo>
                    <a:pt x="212866" y="8890"/>
                  </a:lnTo>
                  <a:lnTo>
                    <a:pt x="217490" y="3810"/>
                  </a:lnTo>
                  <a:close/>
                </a:path>
                <a:path w="366395" h="420370">
                  <a:moveTo>
                    <a:pt x="228705" y="6350"/>
                  </a:moveTo>
                  <a:lnTo>
                    <a:pt x="227930" y="6350"/>
                  </a:lnTo>
                  <a:lnTo>
                    <a:pt x="225281" y="8890"/>
                  </a:lnTo>
                  <a:lnTo>
                    <a:pt x="226757" y="8890"/>
                  </a:lnTo>
                  <a:lnTo>
                    <a:pt x="228705" y="6350"/>
                  </a:lnTo>
                  <a:close/>
                </a:path>
                <a:path w="366395" h="420370">
                  <a:moveTo>
                    <a:pt x="163764" y="1270"/>
                  </a:moveTo>
                  <a:lnTo>
                    <a:pt x="162623" y="1270"/>
                  </a:lnTo>
                  <a:lnTo>
                    <a:pt x="161963" y="2540"/>
                  </a:lnTo>
                  <a:lnTo>
                    <a:pt x="162455" y="2540"/>
                  </a:lnTo>
                  <a:lnTo>
                    <a:pt x="163764" y="1270"/>
                  </a:lnTo>
                  <a:close/>
                </a:path>
                <a:path w="366395" h="420370">
                  <a:moveTo>
                    <a:pt x="178947" y="0"/>
                  </a:moveTo>
                  <a:lnTo>
                    <a:pt x="177921" y="0"/>
                  </a:lnTo>
                  <a:lnTo>
                    <a:pt x="176026" y="2540"/>
                  </a:lnTo>
                  <a:lnTo>
                    <a:pt x="176528" y="2540"/>
                  </a:lnTo>
                  <a:lnTo>
                    <a:pt x="178947" y="0"/>
                  </a:lnTo>
                  <a:close/>
                </a:path>
                <a:path w="366395" h="420370">
                  <a:moveTo>
                    <a:pt x="192779" y="0"/>
                  </a:moveTo>
                  <a:lnTo>
                    <a:pt x="191837" y="0"/>
                  </a:lnTo>
                  <a:lnTo>
                    <a:pt x="190098" y="2540"/>
                  </a:lnTo>
                  <a:lnTo>
                    <a:pt x="190601" y="2540"/>
                  </a:lnTo>
                  <a:lnTo>
                    <a:pt x="192779" y="0"/>
                  </a:lnTo>
                  <a:close/>
                </a:path>
                <a:path w="366395" h="420370">
                  <a:moveTo>
                    <a:pt x="205564" y="1270"/>
                  </a:moveTo>
                  <a:lnTo>
                    <a:pt x="204684" y="1270"/>
                  </a:lnTo>
                  <a:lnTo>
                    <a:pt x="204171" y="2540"/>
                  </a:lnTo>
                  <a:lnTo>
                    <a:pt x="204674" y="2540"/>
                  </a:lnTo>
                  <a:lnTo>
                    <a:pt x="205564" y="1270"/>
                  </a:lnTo>
                  <a:close/>
                </a:path>
              </a:pathLst>
            </a:custGeom>
            <a:solidFill>
              <a:srgbClr val="000000">
                <a:alpha val="7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10395195" y="3450018"/>
              <a:ext cx="156845" cy="403860"/>
            </a:xfrm>
            <a:custGeom>
              <a:avLst/>
              <a:gdLst/>
              <a:ahLst/>
              <a:cxnLst/>
              <a:rect l="l" t="t" r="r" b="b"/>
              <a:pathLst>
                <a:path w="156845" h="403860">
                  <a:moveTo>
                    <a:pt x="156487" y="0"/>
                  </a:moveTo>
                  <a:lnTo>
                    <a:pt x="114162" y="13216"/>
                  </a:lnTo>
                  <a:lnTo>
                    <a:pt x="76578" y="37039"/>
                  </a:lnTo>
                  <a:lnTo>
                    <a:pt x="45052" y="69957"/>
                  </a:lnTo>
                  <a:lnTo>
                    <a:pt x="20901" y="110456"/>
                  </a:lnTo>
                  <a:lnTo>
                    <a:pt x="5445" y="157025"/>
                  </a:lnTo>
                  <a:lnTo>
                    <a:pt x="0" y="208150"/>
                  </a:lnTo>
                  <a:lnTo>
                    <a:pt x="5528" y="259655"/>
                  </a:lnTo>
                  <a:lnTo>
                    <a:pt x="21214" y="306522"/>
                  </a:lnTo>
                  <a:lnTo>
                    <a:pt x="45709" y="347203"/>
                  </a:lnTo>
                  <a:lnTo>
                    <a:pt x="77662" y="380149"/>
                  </a:lnTo>
                  <a:lnTo>
                    <a:pt x="115724" y="403809"/>
                  </a:lnTo>
                  <a:lnTo>
                    <a:pt x="104769" y="388325"/>
                  </a:lnTo>
                  <a:lnTo>
                    <a:pt x="95231" y="372010"/>
                  </a:lnTo>
                  <a:lnTo>
                    <a:pt x="80416" y="336890"/>
                  </a:lnTo>
                  <a:lnTo>
                    <a:pt x="67897" y="295565"/>
                  </a:lnTo>
                  <a:lnTo>
                    <a:pt x="58868" y="254649"/>
                  </a:lnTo>
                  <a:lnTo>
                    <a:pt x="55268" y="213132"/>
                  </a:lnTo>
                  <a:lnTo>
                    <a:pt x="59034" y="170005"/>
                  </a:lnTo>
                  <a:lnTo>
                    <a:pt x="69805" y="128459"/>
                  </a:lnTo>
                  <a:lnTo>
                    <a:pt x="86541" y="88567"/>
                  </a:lnTo>
                  <a:lnTo>
                    <a:pt x="108925" y="51598"/>
                  </a:lnTo>
                  <a:lnTo>
                    <a:pt x="136634" y="18816"/>
                  </a:lnTo>
                  <a:lnTo>
                    <a:pt x="152068" y="3916"/>
                  </a:lnTo>
                  <a:lnTo>
                    <a:pt x="156487" y="0"/>
                  </a:lnTo>
                  <a:close/>
                </a:path>
              </a:pathLst>
            </a:custGeom>
            <a:solidFill>
              <a:srgbClr val="CAC398">
                <a:alpha val="41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10197579" y="3409333"/>
              <a:ext cx="22225" cy="424180"/>
            </a:xfrm>
            <a:custGeom>
              <a:avLst/>
              <a:gdLst/>
              <a:ahLst/>
              <a:cxnLst/>
              <a:rect l="l" t="t" r="r" b="b"/>
              <a:pathLst>
                <a:path w="22225" h="424179">
                  <a:moveTo>
                    <a:pt x="21907" y="148818"/>
                  </a:moveTo>
                  <a:lnTo>
                    <a:pt x="0" y="148818"/>
                  </a:lnTo>
                  <a:lnTo>
                    <a:pt x="0" y="423786"/>
                  </a:lnTo>
                  <a:lnTo>
                    <a:pt x="21907" y="423786"/>
                  </a:lnTo>
                  <a:lnTo>
                    <a:pt x="21907" y="148818"/>
                  </a:lnTo>
                  <a:close/>
                </a:path>
                <a:path w="22225" h="424179">
                  <a:moveTo>
                    <a:pt x="21907" y="0"/>
                  </a:moveTo>
                  <a:lnTo>
                    <a:pt x="0" y="0"/>
                  </a:lnTo>
                  <a:lnTo>
                    <a:pt x="0" y="92570"/>
                  </a:lnTo>
                  <a:lnTo>
                    <a:pt x="21907" y="92570"/>
                  </a:lnTo>
                  <a:lnTo>
                    <a:pt x="21907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10197579" y="3409330"/>
              <a:ext cx="11430" cy="422275"/>
            </a:xfrm>
            <a:custGeom>
              <a:avLst/>
              <a:gdLst/>
              <a:ahLst/>
              <a:cxnLst/>
              <a:rect l="l" t="t" r="r" b="b"/>
              <a:pathLst>
                <a:path w="11429" h="422275">
                  <a:moveTo>
                    <a:pt x="0" y="0"/>
                  </a:moveTo>
                  <a:lnTo>
                    <a:pt x="0" y="420741"/>
                  </a:lnTo>
                  <a:lnTo>
                    <a:pt x="10952" y="422259"/>
                  </a:lnTo>
                  <a:lnTo>
                    <a:pt x="10952" y="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10281971" y="3419468"/>
              <a:ext cx="22225" cy="424180"/>
            </a:xfrm>
            <a:custGeom>
              <a:avLst/>
              <a:gdLst/>
              <a:ahLst/>
              <a:cxnLst/>
              <a:rect l="l" t="t" r="r" b="b"/>
              <a:pathLst>
                <a:path w="22225" h="424179">
                  <a:moveTo>
                    <a:pt x="21920" y="138684"/>
                  </a:moveTo>
                  <a:lnTo>
                    <a:pt x="0" y="138684"/>
                  </a:lnTo>
                  <a:lnTo>
                    <a:pt x="0" y="423773"/>
                  </a:lnTo>
                  <a:lnTo>
                    <a:pt x="21920" y="423773"/>
                  </a:lnTo>
                  <a:lnTo>
                    <a:pt x="21920" y="138684"/>
                  </a:lnTo>
                  <a:close/>
                </a:path>
                <a:path w="22225" h="424179">
                  <a:moveTo>
                    <a:pt x="21920" y="0"/>
                  </a:moveTo>
                  <a:lnTo>
                    <a:pt x="0" y="0"/>
                  </a:lnTo>
                  <a:lnTo>
                    <a:pt x="0" y="82435"/>
                  </a:lnTo>
                  <a:lnTo>
                    <a:pt x="21920" y="82435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10281982" y="3419464"/>
              <a:ext cx="11430" cy="422275"/>
            </a:xfrm>
            <a:custGeom>
              <a:avLst/>
              <a:gdLst/>
              <a:ahLst/>
              <a:cxnLst/>
              <a:rect l="l" t="t" r="r" b="b"/>
              <a:pathLst>
                <a:path w="11429" h="422275">
                  <a:moveTo>
                    <a:pt x="0" y="0"/>
                  </a:moveTo>
                  <a:lnTo>
                    <a:pt x="0" y="420741"/>
                  </a:lnTo>
                  <a:lnTo>
                    <a:pt x="10952" y="422259"/>
                  </a:lnTo>
                  <a:lnTo>
                    <a:pt x="10952" y="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10366375" y="3429755"/>
              <a:ext cx="22225" cy="424180"/>
            </a:xfrm>
            <a:custGeom>
              <a:avLst/>
              <a:gdLst/>
              <a:ahLst/>
              <a:cxnLst/>
              <a:rect l="l" t="t" r="r" b="b"/>
              <a:pathLst>
                <a:path w="22225" h="424179">
                  <a:moveTo>
                    <a:pt x="21920" y="128397"/>
                  </a:moveTo>
                  <a:lnTo>
                    <a:pt x="0" y="128397"/>
                  </a:lnTo>
                  <a:lnTo>
                    <a:pt x="0" y="423773"/>
                  </a:lnTo>
                  <a:lnTo>
                    <a:pt x="21920" y="423773"/>
                  </a:lnTo>
                  <a:lnTo>
                    <a:pt x="21920" y="128397"/>
                  </a:lnTo>
                  <a:close/>
                </a:path>
                <a:path w="22225" h="424179">
                  <a:moveTo>
                    <a:pt x="21920" y="0"/>
                  </a:moveTo>
                  <a:lnTo>
                    <a:pt x="0" y="0"/>
                  </a:lnTo>
                  <a:lnTo>
                    <a:pt x="0" y="72148"/>
                  </a:lnTo>
                  <a:lnTo>
                    <a:pt x="21920" y="72148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10366384" y="3429745"/>
              <a:ext cx="11430" cy="422275"/>
            </a:xfrm>
            <a:custGeom>
              <a:avLst/>
              <a:gdLst/>
              <a:ahLst/>
              <a:cxnLst/>
              <a:rect l="l" t="t" r="r" b="b"/>
              <a:pathLst>
                <a:path w="11429" h="422275">
                  <a:moveTo>
                    <a:pt x="0" y="0"/>
                  </a:moveTo>
                  <a:lnTo>
                    <a:pt x="0" y="420741"/>
                  </a:lnTo>
                  <a:lnTo>
                    <a:pt x="10952" y="422259"/>
                  </a:lnTo>
                  <a:lnTo>
                    <a:pt x="10952" y="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10456253" y="3430669"/>
              <a:ext cx="22225" cy="433705"/>
            </a:xfrm>
            <a:custGeom>
              <a:avLst/>
              <a:gdLst/>
              <a:ahLst/>
              <a:cxnLst/>
              <a:rect l="l" t="t" r="r" b="b"/>
              <a:pathLst>
                <a:path w="22225" h="433704">
                  <a:moveTo>
                    <a:pt x="21920" y="127482"/>
                  </a:moveTo>
                  <a:lnTo>
                    <a:pt x="0" y="127482"/>
                  </a:lnTo>
                  <a:lnTo>
                    <a:pt x="0" y="433527"/>
                  </a:lnTo>
                  <a:lnTo>
                    <a:pt x="21920" y="433527"/>
                  </a:lnTo>
                  <a:lnTo>
                    <a:pt x="21920" y="127482"/>
                  </a:lnTo>
                  <a:close/>
                </a:path>
                <a:path w="22225" h="433704">
                  <a:moveTo>
                    <a:pt x="21920" y="0"/>
                  </a:moveTo>
                  <a:lnTo>
                    <a:pt x="0" y="0"/>
                  </a:lnTo>
                  <a:lnTo>
                    <a:pt x="0" y="71234"/>
                  </a:lnTo>
                  <a:lnTo>
                    <a:pt x="21920" y="71234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10456264" y="3430669"/>
              <a:ext cx="11430" cy="432434"/>
            </a:xfrm>
            <a:custGeom>
              <a:avLst/>
              <a:gdLst/>
              <a:ahLst/>
              <a:cxnLst/>
              <a:rect l="l" t="t" r="r" b="b"/>
              <a:pathLst>
                <a:path w="11429" h="432435">
                  <a:moveTo>
                    <a:pt x="0" y="0"/>
                  </a:moveTo>
                  <a:lnTo>
                    <a:pt x="0" y="430405"/>
                  </a:lnTo>
                  <a:lnTo>
                    <a:pt x="10952" y="431965"/>
                  </a:lnTo>
                  <a:lnTo>
                    <a:pt x="10952" y="4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10546143" y="3430669"/>
              <a:ext cx="22225" cy="444500"/>
            </a:xfrm>
            <a:custGeom>
              <a:avLst/>
              <a:gdLst/>
              <a:ahLst/>
              <a:cxnLst/>
              <a:rect l="l" t="t" r="r" b="b"/>
              <a:pathLst>
                <a:path w="22225" h="444500">
                  <a:moveTo>
                    <a:pt x="21907" y="127482"/>
                  </a:moveTo>
                  <a:lnTo>
                    <a:pt x="0" y="127482"/>
                  </a:lnTo>
                  <a:lnTo>
                    <a:pt x="0" y="444385"/>
                  </a:lnTo>
                  <a:lnTo>
                    <a:pt x="21907" y="444385"/>
                  </a:lnTo>
                  <a:lnTo>
                    <a:pt x="21907" y="127482"/>
                  </a:lnTo>
                  <a:close/>
                </a:path>
                <a:path w="22225" h="444500">
                  <a:moveTo>
                    <a:pt x="21907" y="0"/>
                  </a:moveTo>
                  <a:lnTo>
                    <a:pt x="0" y="0"/>
                  </a:lnTo>
                  <a:lnTo>
                    <a:pt x="0" y="71234"/>
                  </a:lnTo>
                  <a:lnTo>
                    <a:pt x="21907" y="71234"/>
                  </a:lnTo>
                  <a:lnTo>
                    <a:pt x="21907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10546145" y="3430669"/>
              <a:ext cx="11430" cy="443230"/>
            </a:xfrm>
            <a:custGeom>
              <a:avLst/>
              <a:gdLst/>
              <a:ahLst/>
              <a:cxnLst/>
              <a:rect l="l" t="t" r="r" b="b"/>
              <a:pathLst>
                <a:path w="11429" h="443229">
                  <a:moveTo>
                    <a:pt x="0" y="0"/>
                  </a:moveTo>
                  <a:lnTo>
                    <a:pt x="0" y="441201"/>
                  </a:lnTo>
                  <a:lnTo>
                    <a:pt x="10952" y="442792"/>
                  </a:lnTo>
                  <a:lnTo>
                    <a:pt x="10952" y="4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10645508" y="3435368"/>
              <a:ext cx="22225" cy="452755"/>
            </a:xfrm>
            <a:custGeom>
              <a:avLst/>
              <a:gdLst/>
              <a:ahLst/>
              <a:cxnLst/>
              <a:rect l="l" t="t" r="r" b="b"/>
              <a:pathLst>
                <a:path w="22225" h="452754">
                  <a:moveTo>
                    <a:pt x="21907" y="122783"/>
                  </a:moveTo>
                  <a:lnTo>
                    <a:pt x="0" y="122783"/>
                  </a:lnTo>
                  <a:lnTo>
                    <a:pt x="0" y="452208"/>
                  </a:lnTo>
                  <a:lnTo>
                    <a:pt x="21907" y="452208"/>
                  </a:lnTo>
                  <a:lnTo>
                    <a:pt x="21907" y="122783"/>
                  </a:lnTo>
                  <a:close/>
                </a:path>
                <a:path w="22225" h="452754">
                  <a:moveTo>
                    <a:pt x="21907" y="0"/>
                  </a:moveTo>
                  <a:lnTo>
                    <a:pt x="0" y="0"/>
                  </a:lnTo>
                  <a:lnTo>
                    <a:pt x="0" y="66535"/>
                  </a:lnTo>
                  <a:lnTo>
                    <a:pt x="21907" y="66535"/>
                  </a:lnTo>
                  <a:lnTo>
                    <a:pt x="21907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10645510" y="3435359"/>
              <a:ext cx="11430" cy="450850"/>
            </a:xfrm>
            <a:custGeom>
              <a:avLst/>
              <a:gdLst/>
              <a:ahLst/>
              <a:cxnLst/>
              <a:rect l="l" t="t" r="r" b="b"/>
              <a:pathLst>
                <a:path w="11429" h="450850">
                  <a:moveTo>
                    <a:pt x="0" y="0"/>
                  </a:moveTo>
                  <a:lnTo>
                    <a:pt x="0" y="448970"/>
                  </a:lnTo>
                  <a:lnTo>
                    <a:pt x="10952" y="450593"/>
                  </a:lnTo>
                  <a:lnTo>
                    <a:pt x="10952" y="4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10737748" y="3443534"/>
              <a:ext cx="22225" cy="454659"/>
            </a:xfrm>
            <a:custGeom>
              <a:avLst/>
              <a:gdLst/>
              <a:ahLst/>
              <a:cxnLst/>
              <a:rect l="l" t="t" r="r" b="b"/>
              <a:pathLst>
                <a:path w="22225" h="454660">
                  <a:moveTo>
                    <a:pt x="21920" y="114617"/>
                  </a:moveTo>
                  <a:lnTo>
                    <a:pt x="0" y="114617"/>
                  </a:lnTo>
                  <a:lnTo>
                    <a:pt x="0" y="454609"/>
                  </a:lnTo>
                  <a:lnTo>
                    <a:pt x="21920" y="454609"/>
                  </a:lnTo>
                  <a:lnTo>
                    <a:pt x="21920" y="114617"/>
                  </a:lnTo>
                  <a:close/>
                </a:path>
                <a:path w="22225" h="454660">
                  <a:moveTo>
                    <a:pt x="21920" y="0"/>
                  </a:moveTo>
                  <a:lnTo>
                    <a:pt x="0" y="0"/>
                  </a:lnTo>
                  <a:lnTo>
                    <a:pt x="0" y="58369"/>
                  </a:lnTo>
                  <a:lnTo>
                    <a:pt x="21920" y="58369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FDF6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10737760" y="3443523"/>
              <a:ext cx="11430" cy="454659"/>
            </a:xfrm>
            <a:custGeom>
              <a:avLst/>
              <a:gdLst/>
              <a:ahLst/>
              <a:cxnLst/>
              <a:rect l="l" t="t" r="r" b="b"/>
              <a:pathLst>
                <a:path w="11429" h="454660">
                  <a:moveTo>
                    <a:pt x="0" y="0"/>
                  </a:moveTo>
                  <a:lnTo>
                    <a:pt x="0" y="451347"/>
                  </a:lnTo>
                  <a:lnTo>
                    <a:pt x="11161" y="454059"/>
                  </a:lnTo>
                  <a:lnTo>
                    <a:pt x="10952" y="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10160651" y="3408091"/>
              <a:ext cx="657860" cy="20320"/>
            </a:xfrm>
            <a:custGeom>
              <a:avLst/>
              <a:gdLst/>
              <a:ahLst/>
              <a:cxnLst/>
              <a:rect l="l" t="t" r="r" b="b"/>
              <a:pathLst>
                <a:path w="657859" h="20320">
                  <a:moveTo>
                    <a:pt x="0" y="0"/>
                  </a:moveTo>
                  <a:lnTo>
                    <a:pt x="657299" y="19716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10239659" y="3307499"/>
              <a:ext cx="502284" cy="21590"/>
            </a:xfrm>
            <a:custGeom>
              <a:avLst/>
              <a:gdLst/>
              <a:ahLst/>
              <a:cxnLst/>
              <a:rect l="l" t="t" r="r" b="b"/>
              <a:pathLst>
                <a:path w="502284" h="21589">
                  <a:moveTo>
                    <a:pt x="501806" y="21276"/>
                  </a:moveTo>
                  <a:lnTo>
                    <a:pt x="0" y="7821"/>
                  </a:lnTo>
                  <a:lnTo>
                    <a:pt x="209" y="0"/>
                  </a:lnTo>
                  <a:lnTo>
                    <a:pt x="502016" y="13455"/>
                  </a:lnTo>
                  <a:lnTo>
                    <a:pt x="501806" y="21276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10264665" y="330816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10274629" y="330843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10284593" y="330870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10294557" y="330897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10304521" y="330923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10354342" y="331057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10380132" y="331126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10405921" y="331195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10431710" y="331264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10457500" y="331333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10465445" y="331355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10473392" y="331376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10481337" y="331397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10489283" y="331419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10497229" y="331440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10516113" y="331491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10534996" y="331541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10553880" y="331592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10572765" y="331642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10591648" y="331693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10610531" y="331744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10649148" y="331847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10687763" y="331951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10726380" y="332054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10239296" y="3331602"/>
              <a:ext cx="502284" cy="21590"/>
            </a:xfrm>
            <a:custGeom>
              <a:avLst/>
              <a:gdLst/>
              <a:ahLst/>
              <a:cxnLst/>
              <a:rect l="l" t="t" r="r" b="b"/>
              <a:pathLst>
                <a:path w="502284" h="21589">
                  <a:moveTo>
                    <a:pt x="501806" y="21276"/>
                  </a:moveTo>
                  <a:lnTo>
                    <a:pt x="0" y="7821"/>
                  </a:lnTo>
                  <a:lnTo>
                    <a:pt x="209" y="0"/>
                  </a:lnTo>
                  <a:lnTo>
                    <a:pt x="502016" y="13455"/>
                  </a:lnTo>
                  <a:lnTo>
                    <a:pt x="501806" y="21276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10264304" y="3332271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10274268" y="333253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10284232" y="333280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10294196" y="333307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10304160" y="333333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10353981" y="333467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10379770" y="333536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10405559" y="333605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10431350" y="333674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10457139" y="3337441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10465085" y="333765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10473030" y="333786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10480977" y="333808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10488922" y="333829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10496867" y="333850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10515751" y="333901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10534635" y="333951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10553519" y="334002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10572402" y="3340531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10591286" y="334103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10610170" y="334154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10648786" y="334257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10687403" y="334361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10726018" y="334465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10238935" y="3355704"/>
              <a:ext cx="502284" cy="21590"/>
            </a:xfrm>
            <a:custGeom>
              <a:avLst/>
              <a:gdLst/>
              <a:ahLst/>
              <a:cxnLst/>
              <a:rect l="l" t="t" r="r" b="b"/>
              <a:pathLst>
                <a:path w="502284" h="21589">
                  <a:moveTo>
                    <a:pt x="501806" y="21276"/>
                  </a:moveTo>
                  <a:lnTo>
                    <a:pt x="0" y="7821"/>
                  </a:lnTo>
                  <a:lnTo>
                    <a:pt x="209" y="0"/>
                  </a:lnTo>
                  <a:lnTo>
                    <a:pt x="502016" y="13455"/>
                  </a:lnTo>
                  <a:lnTo>
                    <a:pt x="501806" y="21276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10263942" y="335637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10273905" y="335664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10283869" y="335690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10293835" y="335717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10303799" y="335744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10353619" y="335877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10379409" y="335946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10405199" y="3360161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10430988" y="336085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10456778" y="336154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10464723" y="336175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10472669" y="336196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10480614" y="336218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10488561" y="336239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10496506" y="336260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10515389" y="336311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10534274" y="336362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10553158" y="336412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10572041" y="336463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10590924" y="336514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10609808" y="336564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10648425" y="336668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10687041" y="3367718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10725656" y="336875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10238575" y="3379807"/>
              <a:ext cx="502284" cy="21590"/>
            </a:xfrm>
            <a:custGeom>
              <a:avLst/>
              <a:gdLst/>
              <a:ahLst/>
              <a:cxnLst/>
              <a:rect l="l" t="t" r="r" b="b"/>
              <a:pathLst>
                <a:path w="502284" h="21589">
                  <a:moveTo>
                    <a:pt x="501806" y="21276"/>
                  </a:moveTo>
                  <a:lnTo>
                    <a:pt x="0" y="7821"/>
                  </a:lnTo>
                  <a:lnTo>
                    <a:pt x="209" y="0"/>
                  </a:lnTo>
                  <a:lnTo>
                    <a:pt x="502016" y="13455"/>
                  </a:lnTo>
                  <a:lnTo>
                    <a:pt x="501806" y="21276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10263581" y="338047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10273545" y="338074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10283509" y="338101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10293474" y="338127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10303438" y="338154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10353258" y="338288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10379048" y="3383571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10404836" y="338426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10430626" y="338495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10456416" y="338564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10464362" y="338585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10472308" y="3386072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10480253" y="338628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8" name="object 588"/>
            <p:cNvSpPr/>
            <p:nvPr/>
          </p:nvSpPr>
          <p:spPr>
            <a:xfrm>
              <a:off x="10488200" y="3386499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10496145" y="3386711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10515028" y="3387217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1" name="object 591"/>
            <p:cNvSpPr/>
            <p:nvPr/>
          </p:nvSpPr>
          <p:spPr>
            <a:xfrm>
              <a:off x="10533912" y="338772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2" name="object 592"/>
            <p:cNvSpPr/>
            <p:nvPr/>
          </p:nvSpPr>
          <p:spPr>
            <a:xfrm>
              <a:off x="10552796" y="338823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10571680" y="3388736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10590563" y="3389243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10609447" y="338975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10648063" y="3390784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10686679" y="3391820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10725296" y="3392855"/>
              <a:ext cx="635" cy="8255"/>
            </a:xfrm>
            <a:custGeom>
              <a:avLst/>
              <a:gdLst/>
              <a:ahLst/>
              <a:cxnLst/>
              <a:rect l="l" t="t" r="r" b="b"/>
              <a:pathLst>
                <a:path w="634" h="8254">
                  <a:moveTo>
                    <a:pt x="209" y="0"/>
                  </a:moveTo>
                  <a:lnTo>
                    <a:pt x="0" y="7821"/>
                  </a:lnTo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9" name="object 599"/>
            <p:cNvSpPr/>
            <p:nvPr/>
          </p:nvSpPr>
          <p:spPr>
            <a:xfrm>
              <a:off x="10274839" y="3079776"/>
              <a:ext cx="539115" cy="52705"/>
            </a:xfrm>
            <a:custGeom>
              <a:avLst/>
              <a:gdLst/>
              <a:ahLst/>
              <a:cxnLst/>
              <a:rect l="l" t="t" r="r" b="b"/>
              <a:pathLst>
                <a:path w="539115" h="52705">
                  <a:moveTo>
                    <a:pt x="536957" y="0"/>
                  </a:moveTo>
                  <a:lnTo>
                    <a:pt x="1664" y="17863"/>
                  </a:lnTo>
                  <a:lnTo>
                    <a:pt x="0" y="19580"/>
                  </a:lnTo>
                  <a:lnTo>
                    <a:pt x="0" y="21674"/>
                  </a:lnTo>
                  <a:lnTo>
                    <a:pt x="0" y="50511"/>
                  </a:lnTo>
                  <a:lnTo>
                    <a:pt x="1800" y="52270"/>
                  </a:lnTo>
                  <a:lnTo>
                    <a:pt x="537093" y="38292"/>
                  </a:lnTo>
                  <a:lnTo>
                    <a:pt x="538779" y="36564"/>
                  </a:lnTo>
                  <a:lnTo>
                    <a:pt x="538779" y="1759"/>
                  </a:lnTo>
                  <a:lnTo>
                    <a:pt x="536957" y="0"/>
                  </a:lnTo>
                  <a:close/>
                </a:path>
              </a:pathLst>
            </a:custGeom>
            <a:solidFill>
              <a:srgbClr val="3B3B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0" name="object 600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10893059" y="3333611"/>
              <a:ext cx="86269" cy="121379"/>
            </a:xfrm>
            <a:prstGeom prst="rect">
              <a:avLst/>
            </a:prstGeom>
          </p:spPr>
        </p:pic>
        <p:sp>
          <p:nvSpPr>
            <p:cNvPr id="601" name="object 601"/>
            <p:cNvSpPr/>
            <p:nvPr/>
          </p:nvSpPr>
          <p:spPr>
            <a:xfrm>
              <a:off x="10145369" y="3408101"/>
              <a:ext cx="701040" cy="474980"/>
            </a:xfrm>
            <a:custGeom>
              <a:avLst/>
              <a:gdLst/>
              <a:ahLst/>
              <a:cxnLst/>
              <a:rect l="l" t="t" r="r" b="b"/>
              <a:pathLst>
                <a:path w="701040" h="474979">
                  <a:moveTo>
                    <a:pt x="675690" y="454736"/>
                  </a:moveTo>
                  <a:lnTo>
                    <a:pt x="4305" y="379463"/>
                  </a:lnTo>
                  <a:lnTo>
                    <a:pt x="6210" y="385927"/>
                  </a:lnTo>
                  <a:lnTo>
                    <a:pt x="15100" y="400138"/>
                  </a:lnTo>
                  <a:lnTo>
                    <a:pt x="657644" y="474941"/>
                  </a:lnTo>
                  <a:lnTo>
                    <a:pt x="663155" y="471233"/>
                  </a:lnTo>
                  <a:lnTo>
                    <a:pt x="666877" y="467893"/>
                  </a:lnTo>
                  <a:lnTo>
                    <a:pt x="670483" y="463016"/>
                  </a:lnTo>
                  <a:lnTo>
                    <a:pt x="675690" y="454736"/>
                  </a:lnTo>
                  <a:close/>
                </a:path>
                <a:path w="701040" h="474979">
                  <a:moveTo>
                    <a:pt x="678675" y="39712"/>
                  </a:moveTo>
                  <a:lnTo>
                    <a:pt x="677291" y="19850"/>
                  </a:lnTo>
                  <a:lnTo>
                    <a:pt x="10579" y="0"/>
                  </a:lnTo>
                  <a:lnTo>
                    <a:pt x="10058" y="17564"/>
                  </a:lnTo>
                  <a:lnTo>
                    <a:pt x="678675" y="39712"/>
                  </a:lnTo>
                  <a:close/>
                </a:path>
                <a:path w="701040" h="474979">
                  <a:moveTo>
                    <a:pt x="682459" y="93789"/>
                  </a:moveTo>
                  <a:lnTo>
                    <a:pt x="681062" y="73799"/>
                  </a:lnTo>
                  <a:lnTo>
                    <a:pt x="9169" y="46901"/>
                  </a:lnTo>
                  <a:lnTo>
                    <a:pt x="9169" y="63296"/>
                  </a:lnTo>
                  <a:lnTo>
                    <a:pt x="682459" y="93789"/>
                  </a:lnTo>
                  <a:close/>
                </a:path>
                <a:path w="701040" h="474979">
                  <a:moveTo>
                    <a:pt x="686396" y="150050"/>
                  </a:moveTo>
                  <a:lnTo>
                    <a:pt x="684758" y="126631"/>
                  </a:lnTo>
                  <a:lnTo>
                    <a:pt x="7759" y="93802"/>
                  </a:lnTo>
                  <a:lnTo>
                    <a:pt x="7099" y="116090"/>
                  </a:lnTo>
                  <a:lnTo>
                    <a:pt x="686396" y="150050"/>
                  </a:lnTo>
                  <a:close/>
                </a:path>
                <a:path w="701040" h="474979">
                  <a:moveTo>
                    <a:pt x="690232" y="204787"/>
                  </a:moveTo>
                  <a:lnTo>
                    <a:pt x="688695" y="182841"/>
                  </a:lnTo>
                  <a:lnTo>
                    <a:pt x="6324" y="141503"/>
                  </a:lnTo>
                  <a:lnTo>
                    <a:pt x="5727" y="161810"/>
                  </a:lnTo>
                  <a:lnTo>
                    <a:pt x="690232" y="204787"/>
                  </a:lnTo>
                  <a:close/>
                </a:path>
                <a:path w="701040" h="474979">
                  <a:moveTo>
                    <a:pt x="694067" y="259575"/>
                  </a:moveTo>
                  <a:lnTo>
                    <a:pt x="692480" y="236905"/>
                  </a:lnTo>
                  <a:lnTo>
                    <a:pt x="4914" y="188417"/>
                  </a:lnTo>
                  <a:lnTo>
                    <a:pt x="4318" y="208699"/>
                  </a:lnTo>
                  <a:lnTo>
                    <a:pt x="694067" y="259575"/>
                  </a:lnTo>
                  <a:close/>
                </a:path>
                <a:path w="701040" h="474979">
                  <a:moveTo>
                    <a:pt x="696036" y="402691"/>
                  </a:moveTo>
                  <a:lnTo>
                    <a:pt x="0" y="330657"/>
                  </a:lnTo>
                  <a:lnTo>
                    <a:pt x="25" y="350926"/>
                  </a:lnTo>
                  <a:lnTo>
                    <a:pt x="690232" y="422236"/>
                  </a:lnTo>
                  <a:lnTo>
                    <a:pt x="696036" y="402691"/>
                  </a:lnTo>
                  <a:close/>
                </a:path>
                <a:path w="701040" h="474979">
                  <a:moveTo>
                    <a:pt x="697941" y="314972"/>
                  </a:moveTo>
                  <a:lnTo>
                    <a:pt x="696302" y="291528"/>
                  </a:lnTo>
                  <a:lnTo>
                    <a:pt x="3492" y="236080"/>
                  </a:lnTo>
                  <a:lnTo>
                    <a:pt x="2895" y="255612"/>
                  </a:lnTo>
                  <a:lnTo>
                    <a:pt x="697941" y="314972"/>
                  </a:lnTo>
                  <a:close/>
                </a:path>
                <a:path w="701040" h="474979">
                  <a:moveTo>
                    <a:pt x="700963" y="368960"/>
                  </a:moveTo>
                  <a:lnTo>
                    <a:pt x="700214" y="347116"/>
                  </a:lnTo>
                  <a:lnTo>
                    <a:pt x="2095" y="282206"/>
                  </a:lnTo>
                  <a:lnTo>
                    <a:pt x="1460" y="303301"/>
                  </a:lnTo>
                  <a:lnTo>
                    <a:pt x="700963" y="368960"/>
                  </a:lnTo>
                  <a:close/>
                </a:path>
              </a:pathLst>
            </a:custGeom>
            <a:solidFill>
              <a:srgbClr val="FEF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10820460" y="3089097"/>
              <a:ext cx="135255" cy="255270"/>
            </a:xfrm>
            <a:custGeom>
              <a:avLst/>
              <a:gdLst/>
              <a:ahLst/>
              <a:cxnLst/>
              <a:rect l="l" t="t" r="r" b="b"/>
              <a:pathLst>
                <a:path w="135254" h="255270">
                  <a:moveTo>
                    <a:pt x="33412" y="0"/>
                  </a:moveTo>
                  <a:lnTo>
                    <a:pt x="0" y="0"/>
                  </a:lnTo>
                  <a:lnTo>
                    <a:pt x="0" y="16816"/>
                  </a:lnTo>
                  <a:lnTo>
                    <a:pt x="46698" y="14156"/>
                  </a:lnTo>
                  <a:lnTo>
                    <a:pt x="72377" y="24791"/>
                  </a:lnTo>
                  <a:lnTo>
                    <a:pt x="86139" y="59089"/>
                  </a:lnTo>
                  <a:lnTo>
                    <a:pt x="97086" y="127420"/>
                  </a:lnTo>
                  <a:lnTo>
                    <a:pt x="107881" y="254840"/>
                  </a:lnTo>
                  <a:lnTo>
                    <a:pt x="134854" y="249196"/>
                  </a:lnTo>
                  <a:lnTo>
                    <a:pt x="122540" y="92635"/>
                  </a:lnTo>
                  <a:lnTo>
                    <a:pt x="116389" y="43521"/>
                  </a:lnTo>
                  <a:lnTo>
                    <a:pt x="105054" y="17500"/>
                  </a:lnTo>
                  <a:lnTo>
                    <a:pt x="80180" y="5888"/>
                  </a:lnTo>
                  <a:lnTo>
                    <a:pt x="33412" y="0"/>
                  </a:lnTo>
                  <a:close/>
                </a:path>
              </a:pathLst>
            </a:custGeom>
            <a:solidFill>
              <a:srgbClr val="E3DE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10820454" y="3089094"/>
              <a:ext cx="107950" cy="255270"/>
            </a:xfrm>
            <a:custGeom>
              <a:avLst/>
              <a:gdLst/>
              <a:ahLst/>
              <a:cxnLst/>
              <a:rect l="l" t="t" r="r" b="b"/>
              <a:pathLst>
                <a:path w="107950" h="255270">
                  <a:moveTo>
                    <a:pt x="0" y="0"/>
                  </a:moveTo>
                  <a:lnTo>
                    <a:pt x="0" y="16826"/>
                  </a:lnTo>
                  <a:lnTo>
                    <a:pt x="42502" y="19513"/>
                  </a:lnTo>
                  <a:lnTo>
                    <a:pt x="65160" y="31054"/>
                  </a:lnTo>
                  <a:lnTo>
                    <a:pt x="75614" y="61030"/>
                  </a:lnTo>
                  <a:lnTo>
                    <a:pt x="81505" y="119022"/>
                  </a:lnTo>
                  <a:lnTo>
                    <a:pt x="92060" y="254840"/>
                  </a:lnTo>
                  <a:lnTo>
                    <a:pt x="107881" y="254840"/>
                  </a:lnTo>
                  <a:lnTo>
                    <a:pt x="96154" y="116467"/>
                  </a:lnTo>
                  <a:lnTo>
                    <a:pt x="92702" y="55095"/>
                  </a:lnTo>
                  <a:lnTo>
                    <a:pt x="81535" y="22505"/>
                  </a:lnTo>
                  <a:lnTo>
                    <a:pt x="53639" y="77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BA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10365613" y="2391415"/>
              <a:ext cx="869315" cy="324485"/>
            </a:xfrm>
            <a:custGeom>
              <a:avLst/>
              <a:gdLst/>
              <a:ahLst/>
              <a:cxnLst/>
              <a:rect l="l" t="t" r="r" b="b"/>
              <a:pathLst>
                <a:path w="869315" h="324485">
                  <a:moveTo>
                    <a:pt x="81140" y="6845"/>
                  </a:moveTo>
                  <a:lnTo>
                    <a:pt x="78917" y="2197"/>
                  </a:lnTo>
                  <a:lnTo>
                    <a:pt x="74307" y="0"/>
                  </a:lnTo>
                  <a:lnTo>
                    <a:pt x="69202" y="2108"/>
                  </a:lnTo>
                  <a:lnTo>
                    <a:pt x="37871" y="41948"/>
                  </a:lnTo>
                  <a:lnTo>
                    <a:pt x="15798" y="86347"/>
                  </a:lnTo>
                  <a:lnTo>
                    <a:pt x="3136" y="133731"/>
                  </a:lnTo>
                  <a:lnTo>
                    <a:pt x="0" y="182511"/>
                  </a:lnTo>
                  <a:lnTo>
                    <a:pt x="6502" y="231101"/>
                  </a:lnTo>
                  <a:lnTo>
                    <a:pt x="22783" y="277926"/>
                  </a:lnTo>
                  <a:lnTo>
                    <a:pt x="48971" y="321398"/>
                  </a:lnTo>
                  <a:lnTo>
                    <a:pt x="53911" y="324307"/>
                  </a:lnTo>
                  <a:lnTo>
                    <a:pt x="59118" y="323227"/>
                  </a:lnTo>
                  <a:lnTo>
                    <a:pt x="62293" y="319455"/>
                  </a:lnTo>
                  <a:lnTo>
                    <a:pt x="61125" y="314286"/>
                  </a:lnTo>
                  <a:lnTo>
                    <a:pt x="36220" y="273126"/>
                  </a:lnTo>
                  <a:lnTo>
                    <a:pt x="20574" y="228841"/>
                  </a:lnTo>
                  <a:lnTo>
                    <a:pt x="14135" y="182918"/>
                  </a:lnTo>
                  <a:lnTo>
                    <a:pt x="16840" y="136804"/>
                  </a:lnTo>
                  <a:lnTo>
                    <a:pt x="28613" y="91986"/>
                  </a:lnTo>
                  <a:lnTo>
                    <a:pt x="49403" y="49911"/>
                  </a:lnTo>
                  <a:lnTo>
                    <a:pt x="79146" y="12052"/>
                  </a:lnTo>
                  <a:lnTo>
                    <a:pt x="81140" y="6845"/>
                  </a:lnTo>
                  <a:close/>
                </a:path>
                <a:path w="869315" h="324485">
                  <a:moveTo>
                    <a:pt x="161112" y="29108"/>
                  </a:moveTo>
                  <a:lnTo>
                    <a:pt x="159194" y="25133"/>
                  </a:lnTo>
                  <a:lnTo>
                    <a:pt x="155257" y="23253"/>
                  </a:lnTo>
                  <a:lnTo>
                    <a:pt x="150876" y="25057"/>
                  </a:lnTo>
                  <a:lnTo>
                    <a:pt x="120332" y="65290"/>
                  </a:lnTo>
                  <a:lnTo>
                    <a:pt x="100622" y="110528"/>
                  </a:lnTo>
                  <a:lnTo>
                    <a:pt x="91922" y="158635"/>
                  </a:lnTo>
                  <a:lnTo>
                    <a:pt x="94386" y="207441"/>
                  </a:lnTo>
                  <a:lnTo>
                    <a:pt x="108216" y="254800"/>
                  </a:lnTo>
                  <a:lnTo>
                    <a:pt x="133553" y="298551"/>
                  </a:lnTo>
                  <a:lnTo>
                    <a:pt x="137782" y="301053"/>
                  </a:lnTo>
                  <a:lnTo>
                    <a:pt x="142240" y="300139"/>
                  </a:lnTo>
                  <a:lnTo>
                    <a:pt x="144957" y="296900"/>
                  </a:lnTo>
                  <a:lnTo>
                    <a:pt x="143954" y="292468"/>
                  </a:lnTo>
                  <a:lnTo>
                    <a:pt x="119849" y="251040"/>
                  </a:lnTo>
                  <a:lnTo>
                    <a:pt x="106514" y="206260"/>
                  </a:lnTo>
                  <a:lnTo>
                    <a:pt x="103898" y="160134"/>
                  </a:lnTo>
                  <a:lnTo>
                    <a:pt x="111887" y="114642"/>
                  </a:lnTo>
                  <a:lnTo>
                    <a:pt x="130416" y="71793"/>
                  </a:lnTo>
                  <a:lnTo>
                    <a:pt x="159397" y="33578"/>
                  </a:lnTo>
                  <a:lnTo>
                    <a:pt x="161112" y="29108"/>
                  </a:lnTo>
                  <a:close/>
                </a:path>
                <a:path w="869315" h="324485">
                  <a:moveTo>
                    <a:pt x="244157" y="50469"/>
                  </a:moveTo>
                  <a:lnTo>
                    <a:pt x="237070" y="43357"/>
                  </a:lnTo>
                  <a:lnTo>
                    <a:pt x="232562" y="48006"/>
                  </a:lnTo>
                  <a:lnTo>
                    <a:pt x="203123" y="88760"/>
                  </a:lnTo>
                  <a:lnTo>
                    <a:pt x="186715" y="135013"/>
                  </a:lnTo>
                  <a:lnTo>
                    <a:pt x="183578" y="183654"/>
                  </a:lnTo>
                  <a:lnTo>
                    <a:pt x="193967" y="231597"/>
                  </a:lnTo>
                  <a:lnTo>
                    <a:pt x="218135" y="275729"/>
                  </a:lnTo>
                  <a:lnTo>
                    <a:pt x="221983" y="280822"/>
                  </a:lnTo>
                  <a:lnTo>
                    <a:pt x="230695" y="275818"/>
                  </a:lnTo>
                  <a:lnTo>
                    <a:pt x="226796" y="270675"/>
                  </a:lnTo>
                  <a:lnTo>
                    <a:pt x="203784" y="228879"/>
                  </a:lnTo>
                  <a:lnTo>
                    <a:pt x="193687" y="183565"/>
                  </a:lnTo>
                  <a:lnTo>
                    <a:pt x="196380" y="137579"/>
                  </a:lnTo>
                  <a:lnTo>
                    <a:pt x="211747" y="93802"/>
                  </a:lnTo>
                  <a:lnTo>
                    <a:pt x="239661" y="55105"/>
                  </a:lnTo>
                  <a:lnTo>
                    <a:pt x="244157" y="50469"/>
                  </a:lnTo>
                  <a:close/>
                </a:path>
                <a:path w="869315" h="324485">
                  <a:moveTo>
                    <a:pt x="323507" y="72923"/>
                  </a:moveTo>
                  <a:lnTo>
                    <a:pt x="317842" y="67246"/>
                  </a:lnTo>
                  <a:lnTo>
                    <a:pt x="314236" y="70954"/>
                  </a:lnTo>
                  <a:lnTo>
                    <a:pt x="286461" y="112445"/>
                  </a:lnTo>
                  <a:lnTo>
                    <a:pt x="275018" y="159816"/>
                  </a:lnTo>
                  <a:lnTo>
                    <a:pt x="280314" y="208254"/>
                  </a:lnTo>
                  <a:lnTo>
                    <a:pt x="302717" y="252907"/>
                  </a:lnTo>
                  <a:lnTo>
                    <a:pt x="305790" y="256971"/>
                  </a:lnTo>
                  <a:lnTo>
                    <a:pt x="312750" y="252971"/>
                  </a:lnTo>
                  <a:lnTo>
                    <a:pt x="309638" y="248856"/>
                  </a:lnTo>
                  <a:lnTo>
                    <a:pt x="288277" y="206590"/>
                  </a:lnTo>
                  <a:lnTo>
                    <a:pt x="282981" y="160820"/>
                  </a:lnTo>
                  <a:lnTo>
                    <a:pt x="293598" y="116001"/>
                  </a:lnTo>
                  <a:lnTo>
                    <a:pt x="319913" y="76631"/>
                  </a:lnTo>
                  <a:lnTo>
                    <a:pt x="323507" y="72923"/>
                  </a:lnTo>
                  <a:close/>
                </a:path>
                <a:path w="869315" h="324485">
                  <a:moveTo>
                    <a:pt x="594118" y="159816"/>
                  </a:moveTo>
                  <a:lnTo>
                    <a:pt x="582676" y="112445"/>
                  </a:lnTo>
                  <a:lnTo>
                    <a:pt x="554901" y="70954"/>
                  </a:lnTo>
                  <a:lnTo>
                    <a:pt x="551294" y="67246"/>
                  </a:lnTo>
                  <a:lnTo>
                    <a:pt x="545630" y="72923"/>
                  </a:lnTo>
                  <a:lnTo>
                    <a:pt x="549224" y="76631"/>
                  </a:lnTo>
                  <a:lnTo>
                    <a:pt x="575538" y="116001"/>
                  </a:lnTo>
                  <a:lnTo>
                    <a:pt x="586155" y="160820"/>
                  </a:lnTo>
                  <a:lnTo>
                    <a:pt x="580859" y="206590"/>
                  </a:lnTo>
                  <a:lnTo>
                    <a:pt x="559485" y="248856"/>
                  </a:lnTo>
                  <a:lnTo>
                    <a:pt x="556387" y="252971"/>
                  </a:lnTo>
                  <a:lnTo>
                    <a:pt x="563346" y="256971"/>
                  </a:lnTo>
                  <a:lnTo>
                    <a:pt x="566420" y="252907"/>
                  </a:lnTo>
                  <a:lnTo>
                    <a:pt x="588822" y="208254"/>
                  </a:lnTo>
                  <a:lnTo>
                    <a:pt x="594118" y="159816"/>
                  </a:lnTo>
                  <a:close/>
                </a:path>
                <a:path w="869315" h="324485">
                  <a:moveTo>
                    <a:pt x="685558" y="183654"/>
                  </a:moveTo>
                  <a:lnTo>
                    <a:pt x="682421" y="135013"/>
                  </a:lnTo>
                  <a:lnTo>
                    <a:pt x="666013" y="88760"/>
                  </a:lnTo>
                  <a:lnTo>
                    <a:pt x="636574" y="48006"/>
                  </a:lnTo>
                  <a:lnTo>
                    <a:pt x="632079" y="43357"/>
                  </a:lnTo>
                  <a:lnTo>
                    <a:pt x="624979" y="50469"/>
                  </a:lnTo>
                  <a:lnTo>
                    <a:pt x="629475" y="55105"/>
                  </a:lnTo>
                  <a:lnTo>
                    <a:pt x="657390" y="93802"/>
                  </a:lnTo>
                  <a:lnTo>
                    <a:pt x="672757" y="137579"/>
                  </a:lnTo>
                  <a:lnTo>
                    <a:pt x="675449" y="183565"/>
                  </a:lnTo>
                  <a:lnTo>
                    <a:pt x="665353" y="228879"/>
                  </a:lnTo>
                  <a:lnTo>
                    <a:pt x="642340" y="270675"/>
                  </a:lnTo>
                  <a:lnTo>
                    <a:pt x="638441" y="275818"/>
                  </a:lnTo>
                  <a:lnTo>
                    <a:pt x="647153" y="280822"/>
                  </a:lnTo>
                  <a:lnTo>
                    <a:pt x="651002" y="275729"/>
                  </a:lnTo>
                  <a:lnTo>
                    <a:pt x="675170" y="231597"/>
                  </a:lnTo>
                  <a:lnTo>
                    <a:pt x="685558" y="183654"/>
                  </a:lnTo>
                  <a:close/>
                </a:path>
                <a:path w="869315" h="324485">
                  <a:moveTo>
                    <a:pt x="777214" y="158635"/>
                  </a:moveTo>
                  <a:lnTo>
                    <a:pt x="768515" y="110528"/>
                  </a:lnTo>
                  <a:lnTo>
                    <a:pt x="748804" y="65290"/>
                  </a:lnTo>
                  <a:lnTo>
                    <a:pt x="718261" y="25057"/>
                  </a:lnTo>
                  <a:lnTo>
                    <a:pt x="713879" y="23253"/>
                  </a:lnTo>
                  <a:lnTo>
                    <a:pt x="709942" y="25133"/>
                  </a:lnTo>
                  <a:lnTo>
                    <a:pt x="708025" y="29108"/>
                  </a:lnTo>
                  <a:lnTo>
                    <a:pt x="709739" y="33578"/>
                  </a:lnTo>
                  <a:lnTo>
                    <a:pt x="738720" y="71793"/>
                  </a:lnTo>
                  <a:lnTo>
                    <a:pt x="757250" y="114642"/>
                  </a:lnTo>
                  <a:lnTo>
                    <a:pt x="765238" y="160134"/>
                  </a:lnTo>
                  <a:lnTo>
                    <a:pt x="762622" y="206260"/>
                  </a:lnTo>
                  <a:lnTo>
                    <a:pt x="749287" y="251040"/>
                  </a:lnTo>
                  <a:lnTo>
                    <a:pt x="725182" y="292468"/>
                  </a:lnTo>
                  <a:lnTo>
                    <a:pt x="724179" y="296900"/>
                  </a:lnTo>
                  <a:lnTo>
                    <a:pt x="726897" y="300139"/>
                  </a:lnTo>
                  <a:lnTo>
                    <a:pt x="731354" y="301053"/>
                  </a:lnTo>
                  <a:lnTo>
                    <a:pt x="735584" y="298551"/>
                  </a:lnTo>
                  <a:lnTo>
                    <a:pt x="760920" y="254800"/>
                  </a:lnTo>
                  <a:lnTo>
                    <a:pt x="774750" y="207441"/>
                  </a:lnTo>
                  <a:lnTo>
                    <a:pt x="777214" y="158635"/>
                  </a:lnTo>
                  <a:close/>
                </a:path>
                <a:path w="869315" h="324485">
                  <a:moveTo>
                    <a:pt x="869137" y="182511"/>
                  </a:moveTo>
                  <a:lnTo>
                    <a:pt x="866000" y="133731"/>
                  </a:lnTo>
                  <a:lnTo>
                    <a:pt x="853325" y="86347"/>
                  </a:lnTo>
                  <a:lnTo>
                    <a:pt x="831265" y="41948"/>
                  </a:lnTo>
                  <a:lnTo>
                    <a:pt x="799934" y="2108"/>
                  </a:lnTo>
                  <a:lnTo>
                    <a:pt x="794829" y="0"/>
                  </a:lnTo>
                  <a:lnTo>
                    <a:pt x="790219" y="2197"/>
                  </a:lnTo>
                  <a:lnTo>
                    <a:pt x="787984" y="6845"/>
                  </a:lnTo>
                  <a:lnTo>
                    <a:pt x="789990" y="12052"/>
                  </a:lnTo>
                  <a:lnTo>
                    <a:pt x="819734" y="49911"/>
                  </a:lnTo>
                  <a:lnTo>
                    <a:pt x="840524" y="91986"/>
                  </a:lnTo>
                  <a:lnTo>
                    <a:pt x="852297" y="136804"/>
                  </a:lnTo>
                  <a:lnTo>
                    <a:pt x="855002" y="182918"/>
                  </a:lnTo>
                  <a:lnTo>
                    <a:pt x="848550" y="228841"/>
                  </a:lnTo>
                  <a:lnTo>
                    <a:pt x="832916" y="273126"/>
                  </a:lnTo>
                  <a:lnTo>
                    <a:pt x="808012" y="314286"/>
                  </a:lnTo>
                  <a:lnTo>
                    <a:pt x="806843" y="319455"/>
                  </a:lnTo>
                  <a:lnTo>
                    <a:pt x="810018" y="323227"/>
                  </a:lnTo>
                  <a:lnTo>
                    <a:pt x="815225" y="324307"/>
                  </a:lnTo>
                  <a:lnTo>
                    <a:pt x="820166" y="321398"/>
                  </a:lnTo>
                  <a:lnTo>
                    <a:pt x="846353" y="277926"/>
                  </a:lnTo>
                  <a:lnTo>
                    <a:pt x="862634" y="231101"/>
                  </a:lnTo>
                  <a:lnTo>
                    <a:pt x="869137" y="182511"/>
                  </a:lnTo>
                  <a:close/>
                </a:path>
              </a:pathLst>
            </a:custGeom>
            <a:solidFill>
              <a:srgbClr val="D0C9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14208815" y="6737573"/>
              <a:ext cx="3084195" cy="3084195"/>
            </a:xfrm>
            <a:custGeom>
              <a:avLst/>
              <a:gdLst/>
              <a:ahLst/>
              <a:cxnLst/>
              <a:rect l="l" t="t" r="r" b="b"/>
              <a:pathLst>
                <a:path w="3084194" h="3084195">
                  <a:moveTo>
                    <a:pt x="1541911" y="0"/>
                  </a:moveTo>
                  <a:lnTo>
                    <a:pt x="1493884" y="733"/>
                  </a:lnTo>
                  <a:lnTo>
                    <a:pt x="1446223" y="2920"/>
                  </a:lnTo>
                  <a:lnTo>
                    <a:pt x="1398949" y="6539"/>
                  </a:lnTo>
                  <a:lnTo>
                    <a:pt x="1352084" y="11568"/>
                  </a:lnTo>
                  <a:lnTo>
                    <a:pt x="1305648" y="17987"/>
                  </a:lnTo>
                  <a:lnTo>
                    <a:pt x="1259663" y="25774"/>
                  </a:lnTo>
                  <a:lnTo>
                    <a:pt x="1214151" y="34907"/>
                  </a:lnTo>
                  <a:lnTo>
                    <a:pt x="1169132" y="45365"/>
                  </a:lnTo>
                  <a:lnTo>
                    <a:pt x="1124628" y="57128"/>
                  </a:lnTo>
                  <a:lnTo>
                    <a:pt x="1080661" y="70173"/>
                  </a:lnTo>
                  <a:lnTo>
                    <a:pt x="1037251" y="84480"/>
                  </a:lnTo>
                  <a:lnTo>
                    <a:pt x="994420" y="100026"/>
                  </a:lnTo>
                  <a:lnTo>
                    <a:pt x="952190" y="116791"/>
                  </a:lnTo>
                  <a:lnTo>
                    <a:pt x="910581" y="134753"/>
                  </a:lnTo>
                  <a:lnTo>
                    <a:pt x="869615" y="153892"/>
                  </a:lnTo>
                  <a:lnTo>
                    <a:pt x="829313" y="174185"/>
                  </a:lnTo>
                  <a:lnTo>
                    <a:pt x="789697" y="195612"/>
                  </a:lnTo>
                  <a:lnTo>
                    <a:pt x="750788" y="218150"/>
                  </a:lnTo>
                  <a:lnTo>
                    <a:pt x="712607" y="241780"/>
                  </a:lnTo>
                  <a:lnTo>
                    <a:pt x="675175" y="266478"/>
                  </a:lnTo>
                  <a:lnTo>
                    <a:pt x="638515" y="292225"/>
                  </a:lnTo>
                  <a:lnTo>
                    <a:pt x="602646" y="318999"/>
                  </a:lnTo>
                  <a:lnTo>
                    <a:pt x="567592" y="346778"/>
                  </a:lnTo>
                  <a:lnTo>
                    <a:pt x="533372" y="375541"/>
                  </a:lnTo>
                  <a:lnTo>
                    <a:pt x="500008" y="405267"/>
                  </a:lnTo>
                  <a:lnTo>
                    <a:pt x="467521" y="435934"/>
                  </a:lnTo>
                  <a:lnTo>
                    <a:pt x="435934" y="467521"/>
                  </a:lnTo>
                  <a:lnTo>
                    <a:pt x="405267" y="500008"/>
                  </a:lnTo>
                  <a:lnTo>
                    <a:pt x="375541" y="533372"/>
                  </a:lnTo>
                  <a:lnTo>
                    <a:pt x="346778" y="567592"/>
                  </a:lnTo>
                  <a:lnTo>
                    <a:pt x="318999" y="602646"/>
                  </a:lnTo>
                  <a:lnTo>
                    <a:pt x="292225" y="638515"/>
                  </a:lnTo>
                  <a:lnTo>
                    <a:pt x="266478" y="675175"/>
                  </a:lnTo>
                  <a:lnTo>
                    <a:pt x="241780" y="712607"/>
                  </a:lnTo>
                  <a:lnTo>
                    <a:pt x="218150" y="750788"/>
                  </a:lnTo>
                  <a:lnTo>
                    <a:pt x="195612" y="789697"/>
                  </a:lnTo>
                  <a:lnTo>
                    <a:pt x="174185" y="829313"/>
                  </a:lnTo>
                  <a:lnTo>
                    <a:pt x="153892" y="869615"/>
                  </a:lnTo>
                  <a:lnTo>
                    <a:pt x="134753" y="910581"/>
                  </a:lnTo>
                  <a:lnTo>
                    <a:pt x="116791" y="952190"/>
                  </a:lnTo>
                  <a:lnTo>
                    <a:pt x="100026" y="994420"/>
                  </a:lnTo>
                  <a:lnTo>
                    <a:pt x="84480" y="1037251"/>
                  </a:lnTo>
                  <a:lnTo>
                    <a:pt x="70173" y="1080661"/>
                  </a:lnTo>
                  <a:lnTo>
                    <a:pt x="57128" y="1124628"/>
                  </a:lnTo>
                  <a:lnTo>
                    <a:pt x="45365" y="1169132"/>
                  </a:lnTo>
                  <a:lnTo>
                    <a:pt x="34907" y="1214151"/>
                  </a:lnTo>
                  <a:lnTo>
                    <a:pt x="25774" y="1259663"/>
                  </a:lnTo>
                  <a:lnTo>
                    <a:pt x="17987" y="1305648"/>
                  </a:lnTo>
                  <a:lnTo>
                    <a:pt x="11568" y="1352084"/>
                  </a:lnTo>
                  <a:lnTo>
                    <a:pt x="6539" y="1398949"/>
                  </a:lnTo>
                  <a:lnTo>
                    <a:pt x="2920" y="1446223"/>
                  </a:lnTo>
                  <a:lnTo>
                    <a:pt x="733" y="1493884"/>
                  </a:lnTo>
                  <a:lnTo>
                    <a:pt x="0" y="1541911"/>
                  </a:lnTo>
                  <a:lnTo>
                    <a:pt x="733" y="1589937"/>
                  </a:lnTo>
                  <a:lnTo>
                    <a:pt x="2920" y="1637598"/>
                  </a:lnTo>
                  <a:lnTo>
                    <a:pt x="6539" y="1684872"/>
                  </a:lnTo>
                  <a:lnTo>
                    <a:pt x="11568" y="1731738"/>
                  </a:lnTo>
                  <a:lnTo>
                    <a:pt x="17987" y="1778173"/>
                  </a:lnTo>
                  <a:lnTo>
                    <a:pt x="25774" y="1824158"/>
                  </a:lnTo>
                  <a:lnTo>
                    <a:pt x="34907" y="1869671"/>
                  </a:lnTo>
                  <a:lnTo>
                    <a:pt x="45365" y="1914689"/>
                  </a:lnTo>
                  <a:lnTo>
                    <a:pt x="57128" y="1959193"/>
                  </a:lnTo>
                  <a:lnTo>
                    <a:pt x="70173" y="2003161"/>
                  </a:lnTo>
                  <a:lnTo>
                    <a:pt x="84480" y="2046570"/>
                  </a:lnTo>
                  <a:lnTo>
                    <a:pt x="100026" y="2089401"/>
                  </a:lnTo>
                  <a:lnTo>
                    <a:pt x="116791" y="2131632"/>
                  </a:lnTo>
                  <a:lnTo>
                    <a:pt x="134753" y="2173241"/>
                  </a:lnTo>
                  <a:lnTo>
                    <a:pt x="153892" y="2214207"/>
                  </a:lnTo>
                  <a:lnTo>
                    <a:pt x="174185" y="2254508"/>
                  </a:lnTo>
                  <a:lnTo>
                    <a:pt x="195612" y="2294124"/>
                  </a:lnTo>
                  <a:lnTo>
                    <a:pt x="218150" y="2333034"/>
                  </a:lnTo>
                  <a:lnTo>
                    <a:pt x="241780" y="2371215"/>
                  </a:lnTo>
                  <a:lnTo>
                    <a:pt x="266478" y="2408646"/>
                  </a:lnTo>
                  <a:lnTo>
                    <a:pt x="292225" y="2445307"/>
                  </a:lnTo>
                  <a:lnTo>
                    <a:pt x="318999" y="2481175"/>
                  </a:lnTo>
                  <a:lnTo>
                    <a:pt x="346778" y="2516230"/>
                  </a:lnTo>
                  <a:lnTo>
                    <a:pt x="375541" y="2550450"/>
                  </a:lnTo>
                  <a:lnTo>
                    <a:pt x="405267" y="2583814"/>
                  </a:lnTo>
                  <a:lnTo>
                    <a:pt x="435934" y="2616300"/>
                  </a:lnTo>
                  <a:lnTo>
                    <a:pt x="467521" y="2647887"/>
                  </a:lnTo>
                  <a:lnTo>
                    <a:pt x="500008" y="2678555"/>
                  </a:lnTo>
                  <a:lnTo>
                    <a:pt x="533372" y="2708281"/>
                  </a:lnTo>
                  <a:lnTo>
                    <a:pt x="567592" y="2737044"/>
                  </a:lnTo>
                  <a:lnTo>
                    <a:pt x="602646" y="2764823"/>
                  </a:lnTo>
                  <a:lnTo>
                    <a:pt x="638515" y="2791596"/>
                  </a:lnTo>
                  <a:lnTo>
                    <a:pt x="675175" y="2817343"/>
                  </a:lnTo>
                  <a:lnTo>
                    <a:pt x="712607" y="2842042"/>
                  </a:lnTo>
                  <a:lnTo>
                    <a:pt x="750788" y="2865671"/>
                  </a:lnTo>
                  <a:lnTo>
                    <a:pt x="789697" y="2888210"/>
                  </a:lnTo>
                  <a:lnTo>
                    <a:pt x="829313" y="2909636"/>
                  </a:lnTo>
                  <a:lnTo>
                    <a:pt x="869615" y="2929929"/>
                  </a:lnTo>
                  <a:lnTo>
                    <a:pt x="910581" y="2949068"/>
                  </a:lnTo>
                  <a:lnTo>
                    <a:pt x="952190" y="2967030"/>
                  </a:lnTo>
                  <a:lnTo>
                    <a:pt x="994420" y="2983795"/>
                  </a:lnTo>
                  <a:lnTo>
                    <a:pt x="1037251" y="2999342"/>
                  </a:lnTo>
                  <a:lnTo>
                    <a:pt x="1080661" y="3013648"/>
                  </a:lnTo>
                  <a:lnTo>
                    <a:pt x="1124628" y="3026693"/>
                  </a:lnTo>
                  <a:lnTo>
                    <a:pt x="1169132" y="3038456"/>
                  </a:lnTo>
                  <a:lnTo>
                    <a:pt x="1214151" y="3048914"/>
                  </a:lnTo>
                  <a:lnTo>
                    <a:pt x="1259663" y="3058048"/>
                  </a:lnTo>
                  <a:lnTo>
                    <a:pt x="1305648" y="3065834"/>
                  </a:lnTo>
                  <a:lnTo>
                    <a:pt x="1352084" y="3072253"/>
                  </a:lnTo>
                  <a:lnTo>
                    <a:pt x="1398949" y="3077282"/>
                  </a:lnTo>
                  <a:lnTo>
                    <a:pt x="1446223" y="3080901"/>
                  </a:lnTo>
                  <a:lnTo>
                    <a:pt x="1493884" y="3083088"/>
                  </a:lnTo>
                  <a:lnTo>
                    <a:pt x="1541911" y="3083822"/>
                  </a:lnTo>
                  <a:lnTo>
                    <a:pt x="1589937" y="3083088"/>
                  </a:lnTo>
                  <a:lnTo>
                    <a:pt x="1637598" y="3080901"/>
                  </a:lnTo>
                  <a:lnTo>
                    <a:pt x="1684872" y="3077282"/>
                  </a:lnTo>
                  <a:lnTo>
                    <a:pt x="1731738" y="3072253"/>
                  </a:lnTo>
                  <a:lnTo>
                    <a:pt x="1778173" y="3065834"/>
                  </a:lnTo>
                  <a:lnTo>
                    <a:pt x="1824158" y="3058048"/>
                  </a:lnTo>
                  <a:lnTo>
                    <a:pt x="1869671" y="3048914"/>
                  </a:lnTo>
                  <a:lnTo>
                    <a:pt x="1914689" y="3038456"/>
                  </a:lnTo>
                  <a:lnTo>
                    <a:pt x="1959193" y="3026693"/>
                  </a:lnTo>
                  <a:lnTo>
                    <a:pt x="2003161" y="3013648"/>
                  </a:lnTo>
                  <a:lnTo>
                    <a:pt x="2046570" y="2999342"/>
                  </a:lnTo>
                  <a:lnTo>
                    <a:pt x="2089401" y="2983795"/>
                  </a:lnTo>
                  <a:lnTo>
                    <a:pt x="2131632" y="2967030"/>
                  </a:lnTo>
                  <a:lnTo>
                    <a:pt x="2173241" y="2949068"/>
                  </a:lnTo>
                  <a:lnTo>
                    <a:pt x="2214207" y="2929929"/>
                  </a:lnTo>
                  <a:lnTo>
                    <a:pt x="2254508" y="2909636"/>
                  </a:lnTo>
                  <a:lnTo>
                    <a:pt x="2294124" y="2888210"/>
                  </a:lnTo>
                  <a:lnTo>
                    <a:pt x="2333034" y="2865671"/>
                  </a:lnTo>
                  <a:lnTo>
                    <a:pt x="2371215" y="2842042"/>
                  </a:lnTo>
                  <a:lnTo>
                    <a:pt x="2408646" y="2817343"/>
                  </a:lnTo>
                  <a:lnTo>
                    <a:pt x="2445307" y="2791596"/>
                  </a:lnTo>
                  <a:lnTo>
                    <a:pt x="2481175" y="2764823"/>
                  </a:lnTo>
                  <a:lnTo>
                    <a:pt x="2516230" y="2737044"/>
                  </a:lnTo>
                  <a:lnTo>
                    <a:pt x="2550450" y="2708281"/>
                  </a:lnTo>
                  <a:lnTo>
                    <a:pt x="2583814" y="2678555"/>
                  </a:lnTo>
                  <a:lnTo>
                    <a:pt x="2616300" y="2647887"/>
                  </a:lnTo>
                  <a:lnTo>
                    <a:pt x="2647887" y="2616300"/>
                  </a:lnTo>
                  <a:lnTo>
                    <a:pt x="2678555" y="2583814"/>
                  </a:lnTo>
                  <a:lnTo>
                    <a:pt x="2708281" y="2550450"/>
                  </a:lnTo>
                  <a:lnTo>
                    <a:pt x="2737044" y="2516230"/>
                  </a:lnTo>
                  <a:lnTo>
                    <a:pt x="2764823" y="2481175"/>
                  </a:lnTo>
                  <a:lnTo>
                    <a:pt x="2791596" y="2445307"/>
                  </a:lnTo>
                  <a:lnTo>
                    <a:pt x="2817343" y="2408646"/>
                  </a:lnTo>
                  <a:lnTo>
                    <a:pt x="2842042" y="2371215"/>
                  </a:lnTo>
                  <a:lnTo>
                    <a:pt x="2865671" y="2333034"/>
                  </a:lnTo>
                  <a:lnTo>
                    <a:pt x="2888210" y="2294124"/>
                  </a:lnTo>
                  <a:lnTo>
                    <a:pt x="2909636" y="2254508"/>
                  </a:lnTo>
                  <a:lnTo>
                    <a:pt x="2929929" y="2214207"/>
                  </a:lnTo>
                  <a:lnTo>
                    <a:pt x="2949068" y="2173241"/>
                  </a:lnTo>
                  <a:lnTo>
                    <a:pt x="2967030" y="2131632"/>
                  </a:lnTo>
                  <a:lnTo>
                    <a:pt x="2983795" y="2089401"/>
                  </a:lnTo>
                  <a:lnTo>
                    <a:pt x="2999342" y="2046570"/>
                  </a:lnTo>
                  <a:lnTo>
                    <a:pt x="3013648" y="2003161"/>
                  </a:lnTo>
                  <a:lnTo>
                    <a:pt x="3026693" y="1959193"/>
                  </a:lnTo>
                  <a:lnTo>
                    <a:pt x="3038456" y="1914689"/>
                  </a:lnTo>
                  <a:lnTo>
                    <a:pt x="3048914" y="1869671"/>
                  </a:lnTo>
                  <a:lnTo>
                    <a:pt x="3058048" y="1824158"/>
                  </a:lnTo>
                  <a:lnTo>
                    <a:pt x="3065834" y="1778173"/>
                  </a:lnTo>
                  <a:lnTo>
                    <a:pt x="3072253" y="1731738"/>
                  </a:lnTo>
                  <a:lnTo>
                    <a:pt x="3077282" y="1684872"/>
                  </a:lnTo>
                  <a:lnTo>
                    <a:pt x="3080901" y="1637598"/>
                  </a:lnTo>
                  <a:lnTo>
                    <a:pt x="3083088" y="1589937"/>
                  </a:lnTo>
                  <a:lnTo>
                    <a:pt x="3083822" y="1541911"/>
                  </a:lnTo>
                  <a:lnTo>
                    <a:pt x="3083088" y="1493884"/>
                  </a:lnTo>
                  <a:lnTo>
                    <a:pt x="3080901" y="1446223"/>
                  </a:lnTo>
                  <a:lnTo>
                    <a:pt x="3077282" y="1398949"/>
                  </a:lnTo>
                  <a:lnTo>
                    <a:pt x="3072253" y="1352084"/>
                  </a:lnTo>
                  <a:lnTo>
                    <a:pt x="3065834" y="1305648"/>
                  </a:lnTo>
                  <a:lnTo>
                    <a:pt x="3058048" y="1259663"/>
                  </a:lnTo>
                  <a:lnTo>
                    <a:pt x="3048914" y="1214151"/>
                  </a:lnTo>
                  <a:lnTo>
                    <a:pt x="3038456" y="1169132"/>
                  </a:lnTo>
                  <a:lnTo>
                    <a:pt x="3026693" y="1124628"/>
                  </a:lnTo>
                  <a:lnTo>
                    <a:pt x="3013648" y="1080661"/>
                  </a:lnTo>
                  <a:lnTo>
                    <a:pt x="2999342" y="1037251"/>
                  </a:lnTo>
                  <a:lnTo>
                    <a:pt x="2983795" y="994420"/>
                  </a:lnTo>
                  <a:lnTo>
                    <a:pt x="2967030" y="952190"/>
                  </a:lnTo>
                  <a:lnTo>
                    <a:pt x="2949068" y="910581"/>
                  </a:lnTo>
                  <a:lnTo>
                    <a:pt x="2929929" y="869615"/>
                  </a:lnTo>
                  <a:lnTo>
                    <a:pt x="2909636" y="829313"/>
                  </a:lnTo>
                  <a:lnTo>
                    <a:pt x="2888210" y="789697"/>
                  </a:lnTo>
                  <a:lnTo>
                    <a:pt x="2865671" y="750788"/>
                  </a:lnTo>
                  <a:lnTo>
                    <a:pt x="2842042" y="712607"/>
                  </a:lnTo>
                  <a:lnTo>
                    <a:pt x="2817343" y="675175"/>
                  </a:lnTo>
                  <a:lnTo>
                    <a:pt x="2791596" y="638515"/>
                  </a:lnTo>
                  <a:lnTo>
                    <a:pt x="2764823" y="602646"/>
                  </a:lnTo>
                  <a:lnTo>
                    <a:pt x="2737044" y="567592"/>
                  </a:lnTo>
                  <a:lnTo>
                    <a:pt x="2708281" y="533372"/>
                  </a:lnTo>
                  <a:lnTo>
                    <a:pt x="2678555" y="500008"/>
                  </a:lnTo>
                  <a:lnTo>
                    <a:pt x="2647887" y="467521"/>
                  </a:lnTo>
                  <a:lnTo>
                    <a:pt x="2616300" y="435934"/>
                  </a:lnTo>
                  <a:lnTo>
                    <a:pt x="2583814" y="405267"/>
                  </a:lnTo>
                  <a:lnTo>
                    <a:pt x="2550450" y="375541"/>
                  </a:lnTo>
                  <a:lnTo>
                    <a:pt x="2516230" y="346778"/>
                  </a:lnTo>
                  <a:lnTo>
                    <a:pt x="2481175" y="318999"/>
                  </a:lnTo>
                  <a:lnTo>
                    <a:pt x="2445307" y="292225"/>
                  </a:lnTo>
                  <a:lnTo>
                    <a:pt x="2408646" y="266478"/>
                  </a:lnTo>
                  <a:lnTo>
                    <a:pt x="2371215" y="241780"/>
                  </a:lnTo>
                  <a:lnTo>
                    <a:pt x="2333034" y="218150"/>
                  </a:lnTo>
                  <a:lnTo>
                    <a:pt x="2294124" y="195612"/>
                  </a:lnTo>
                  <a:lnTo>
                    <a:pt x="2254508" y="174185"/>
                  </a:lnTo>
                  <a:lnTo>
                    <a:pt x="2214207" y="153892"/>
                  </a:lnTo>
                  <a:lnTo>
                    <a:pt x="2173241" y="134753"/>
                  </a:lnTo>
                  <a:lnTo>
                    <a:pt x="2131632" y="116791"/>
                  </a:lnTo>
                  <a:lnTo>
                    <a:pt x="2089401" y="100026"/>
                  </a:lnTo>
                  <a:lnTo>
                    <a:pt x="2046570" y="84480"/>
                  </a:lnTo>
                  <a:lnTo>
                    <a:pt x="2003161" y="70173"/>
                  </a:lnTo>
                  <a:lnTo>
                    <a:pt x="1959193" y="57128"/>
                  </a:lnTo>
                  <a:lnTo>
                    <a:pt x="1914689" y="45365"/>
                  </a:lnTo>
                  <a:lnTo>
                    <a:pt x="1869671" y="34907"/>
                  </a:lnTo>
                  <a:lnTo>
                    <a:pt x="1824158" y="25774"/>
                  </a:lnTo>
                  <a:lnTo>
                    <a:pt x="1778173" y="17987"/>
                  </a:lnTo>
                  <a:lnTo>
                    <a:pt x="1731738" y="11568"/>
                  </a:lnTo>
                  <a:lnTo>
                    <a:pt x="1684872" y="6539"/>
                  </a:lnTo>
                  <a:lnTo>
                    <a:pt x="1637598" y="2920"/>
                  </a:lnTo>
                  <a:lnTo>
                    <a:pt x="1589937" y="733"/>
                  </a:lnTo>
                  <a:lnTo>
                    <a:pt x="1541911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6" name="object 606"/>
          <p:cNvSpPr txBox="1"/>
          <p:nvPr/>
        </p:nvSpPr>
        <p:spPr>
          <a:xfrm>
            <a:off x="11672726" y="8829140"/>
            <a:ext cx="1703705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640"/>
              </a:lnSpc>
              <a:spcBef>
                <a:spcPts val="95"/>
              </a:spcBef>
            </a:pPr>
            <a:r>
              <a:rPr sz="2200" spc="35" dirty="0">
                <a:solidFill>
                  <a:srgbClr val="163A69"/>
                </a:solidFill>
                <a:latin typeface="Lucida Sans Unicode"/>
                <a:cs typeface="Lucida Sans Unicode"/>
              </a:rPr>
              <a:t>Botiquín</a:t>
            </a:r>
            <a:endParaRPr sz="2200">
              <a:latin typeface="Lucida Sans Unicode"/>
              <a:cs typeface="Lucida Sans Unicode"/>
            </a:endParaRPr>
          </a:p>
          <a:p>
            <a:pPr marL="12700" marR="5080">
              <a:lnSpc>
                <a:spcPts val="2640"/>
              </a:lnSpc>
              <a:spcBef>
                <a:spcPts val="90"/>
              </a:spcBef>
            </a:pPr>
            <a:r>
              <a:rPr sz="2200" spc="114" dirty="0">
                <a:solidFill>
                  <a:srgbClr val="163A69"/>
                </a:solidFill>
                <a:latin typeface="Lucida Sans Unicode"/>
                <a:cs typeface="Lucida Sans Unicode"/>
              </a:rPr>
              <a:t>de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40" dirty="0">
                <a:solidFill>
                  <a:srgbClr val="163A69"/>
                </a:solidFill>
                <a:latin typeface="Lucida Sans Unicode"/>
                <a:cs typeface="Lucida Sans Unicode"/>
              </a:rPr>
              <a:t>Primeros  </a:t>
            </a:r>
            <a:r>
              <a:rPr sz="2200" spc="-30" dirty="0">
                <a:solidFill>
                  <a:srgbClr val="163A69"/>
                </a:solidFill>
                <a:latin typeface="Lucida Sans Unicode"/>
                <a:cs typeface="Lucida Sans Unicode"/>
              </a:rPr>
              <a:t>Auxilios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07" name="object 607"/>
          <p:cNvSpPr txBox="1"/>
          <p:nvPr/>
        </p:nvSpPr>
        <p:spPr>
          <a:xfrm>
            <a:off x="11657152" y="7090778"/>
            <a:ext cx="225044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110" dirty="0">
                <a:solidFill>
                  <a:srgbClr val="163A69"/>
                </a:solidFill>
                <a:latin typeface="Lucida Sans Unicode"/>
                <a:cs typeface="Lucida Sans Unicode"/>
              </a:rPr>
              <a:t>Copia </a:t>
            </a:r>
            <a:r>
              <a:rPr sz="2200" spc="114" dirty="0">
                <a:solidFill>
                  <a:srgbClr val="163A69"/>
                </a:solidFill>
                <a:latin typeface="Lucida Sans Unicode"/>
                <a:cs typeface="Lucida Sans Unicode"/>
              </a:rPr>
              <a:t>de </a:t>
            </a:r>
            <a:r>
              <a:rPr sz="2200" spc="12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90" dirty="0">
                <a:solidFill>
                  <a:srgbClr val="163A69"/>
                </a:solidFill>
                <a:latin typeface="Lucida Sans Unicode"/>
                <a:cs typeface="Lucida Sans Unicode"/>
              </a:rPr>
              <a:t>documentos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90" dirty="0">
                <a:solidFill>
                  <a:srgbClr val="163A69"/>
                </a:solidFill>
                <a:latin typeface="Lucida Sans Unicode"/>
                <a:cs typeface="Lucida Sans Unicode"/>
              </a:rPr>
              <a:t>de  </a:t>
            </a:r>
            <a:r>
              <a:rPr sz="2200" spc="70" dirty="0">
                <a:solidFill>
                  <a:srgbClr val="163A69"/>
                </a:solidFill>
                <a:latin typeface="Lucida Sans Unicode"/>
                <a:cs typeface="Lucida Sans Unicode"/>
              </a:rPr>
              <a:t>identidad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08" name="object 608"/>
          <p:cNvSpPr txBox="1"/>
          <p:nvPr/>
        </p:nvSpPr>
        <p:spPr>
          <a:xfrm>
            <a:off x="7123549" y="7354603"/>
            <a:ext cx="173608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5" dirty="0">
                <a:solidFill>
                  <a:srgbClr val="163A69"/>
                </a:solidFill>
                <a:latin typeface="Lucida Sans Unicode"/>
                <a:cs typeface="Lucida Sans Unicode"/>
              </a:rPr>
              <a:t>Fósforos </a:t>
            </a:r>
            <a:r>
              <a:rPr sz="2200" spc="50" dirty="0">
                <a:solidFill>
                  <a:srgbClr val="163A69"/>
                </a:solidFill>
                <a:latin typeface="Lucida Sans Unicode"/>
                <a:cs typeface="Lucida Sans Unicode"/>
              </a:rPr>
              <a:t>o </a:t>
            </a:r>
            <a:r>
              <a:rPr sz="2200" spc="5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90" dirty="0">
                <a:solidFill>
                  <a:srgbClr val="163A69"/>
                </a:solidFill>
                <a:latin typeface="Lucida Sans Unicode"/>
                <a:cs typeface="Lucida Sans Unicode"/>
              </a:rPr>
              <a:t>encendedor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09" name="object 609"/>
          <p:cNvSpPr txBox="1"/>
          <p:nvPr/>
        </p:nvSpPr>
        <p:spPr>
          <a:xfrm>
            <a:off x="11657152" y="4283554"/>
            <a:ext cx="18738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45" dirty="0">
                <a:solidFill>
                  <a:srgbClr val="163A69"/>
                </a:solidFill>
                <a:latin typeface="Lucida Sans Unicode"/>
                <a:cs typeface="Lucida Sans Unicode"/>
              </a:rPr>
              <a:t>Alimentos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40" dirty="0">
                <a:solidFill>
                  <a:srgbClr val="163A69"/>
                </a:solidFill>
                <a:latin typeface="Lucida Sans Unicode"/>
                <a:cs typeface="Lucida Sans Unicode"/>
              </a:rPr>
              <a:t>no  </a:t>
            </a:r>
            <a:r>
              <a:rPr sz="2200" spc="80" dirty="0">
                <a:solidFill>
                  <a:srgbClr val="163A69"/>
                </a:solidFill>
                <a:latin typeface="Lucida Sans Unicode"/>
                <a:cs typeface="Lucida Sans Unicode"/>
              </a:rPr>
              <a:t>perecederos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0" name="object 610"/>
          <p:cNvSpPr txBox="1"/>
          <p:nvPr/>
        </p:nvSpPr>
        <p:spPr>
          <a:xfrm>
            <a:off x="11657152" y="5735540"/>
            <a:ext cx="185483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0" dirty="0">
                <a:solidFill>
                  <a:srgbClr val="163A69"/>
                </a:solidFill>
                <a:latin typeface="Lucida Sans Unicode"/>
                <a:cs typeface="Lucida Sans Unicode"/>
              </a:rPr>
              <a:t>Lápiz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30" dirty="0">
                <a:solidFill>
                  <a:srgbClr val="163A69"/>
                </a:solidFill>
                <a:latin typeface="Lucida Sans Unicode"/>
                <a:cs typeface="Lucida Sans Unicode"/>
              </a:rPr>
              <a:t>y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10" dirty="0">
                <a:solidFill>
                  <a:srgbClr val="163A69"/>
                </a:solidFill>
                <a:latin typeface="Lucida Sans Unicode"/>
                <a:cs typeface="Lucida Sans Unicode"/>
              </a:rPr>
              <a:t>papel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1" name="object 611"/>
          <p:cNvSpPr txBox="1"/>
          <p:nvPr/>
        </p:nvSpPr>
        <p:spPr>
          <a:xfrm>
            <a:off x="15513516" y="3037882"/>
            <a:ext cx="14922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55" dirty="0">
                <a:solidFill>
                  <a:srgbClr val="163A69"/>
                </a:solidFill>
                <a:latin typeface="Lucida Sans Unicode"/>
                <a:cs typeface="Lucida Sans Unicode"/>
              </a:rPr>
              <a:t>Elementos  </a:t>
            </a:r>
            <a:r>
              <a:rPr sz="2200" spc="114" dirty="0">
                <a:solidFill>
                  <a:srgbClr val="163A69"/>
                </a:solidFill>
                <a:latin typeface="Lucida Sans Unicode"/>
                <a:cs typeface="Lucida Sans Unicode"/>
              </a:rPr>
              <a:t>de</a:t>
            </a:r>
            <a:r>
              <a:rPr sz="2200" spc="-14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25" dirty="0">
                <a:solidFill>
                  <a:srgbClr val="163A69"/>
                </a:solidFill>
                <a:latin typeface="Lucida Sans Unicode"/>
                <a:cs typeface="Lucida Sans Unicode"/>
              </a:rPr>
              <a:t>aseo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2" name="object 612"/>
          <p:cNvSpPr txBox="1"/>
          <p:nvPr/>
        </p:nvSpPr>
        <p:spPr>
          <a:xfrm>
            <a:off x="15626303" y="5479081"/>
            <a:ext cx="11931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105" dirty="0">
                <a:solidFill>
                  <a:srgbClr val="163A69"/>
                </a:solidFill>
                <a:latin typeface="Lucida Sans Unicode"/>
                <a:cs typeface="Lucida Sans Unicode"/>
              </a:rPr>
              <a:t>Ropa</a:t>
            </a:r>
            <a:r>
              <a:rPr sz="2200" spc="-12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90" dirty="0">
                <a:solidFill>
                  <a:srgbClr val="163A69"/>
                </a:solidFill>
                <a:latin typeface="Lucida Sans Unicode"/>
                <a:cs typeface="Lucida Sans Unicode"/>
              </a:rPr>
              <a:t>de  </a:t>
            </a:r>
            <a:r>
              <a:rPr sz="2200" spc="130" dirty="0">
                <a:solidFill>
                  <a:srgbClr val="163A69"/>
                </a:solidFill>
                <a:latin typeface="Lucida Sans Unicode"/>
                <a:cs typeface="Lucida Sans Unicode"/>
              </a:rPr>
              <a:t>cambio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3" name="object 613"/>
          <p:cNvSpPr txBox="1"/>
          <p:nvPr/>
        </p:nvSpPr>
        <p:spPr>
          <a:xfrm>
            <a:off x="7124895" y="4547698"/>
            <a:ext cx="54737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0" dirty="0">
                <a:solidFill>
                  <a:srgbClr val="163A69"/>
                </a:solidFill>
                <a:latin typeface="Lucida Sans Unicode"/>
                <a:cs typeface="Lucida Sans Unicode"/>
              </a:rPr>
              <a:t>Pito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4" name="object 614"/>
          <p:cNvSpPr txBox="1"/>
          <p:nvPr/>
        </p:nvSpPr>
        <p:spPr>
          <a:xfrm>
            <a:off x="11657152" y="3155275"/>
            <a:ext cx="83248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75" dirty="0">
                <a:solidFill>
                  <a:srgbClr val="163A69"/>
                </a:solidFill>
                <a:latin typeface="Lucida Sans Unicode"/>
                <a:cs typeface="Lucida Sans Unicode"/>
              </a:rPr>
              <a:t>Radio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5" name="object 615"/>
          <p:cNvSpPr txBox="1"/>
          <p:nvPr/>
        </p:nvSpPr>
        <p:spPr>
          <a:xfrm>
            <a:off x="15008347" y="7051043"/>
            <a:ext cx="147447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5" dirty="0">
                <a:solidFill>
                  <a:srgbClr val="F8B133"/>
                </a:solidFill>
                <a:latin typeface="Lucida Sans Unicode"/>
                <a:cs typeface="Lucida Sans Unicode"/>
              </a:rPr>
              <a:t>No</a:t>
            </a:r>
            <a:r>
              <a:rPr sz="2200" spc="-125" dirty="0">
                <a:solidFill>
                  <a:srgbClr val="F8B133"/>
                </a:solidFill>
                <a:latin typeface="Lucida Sans Unicode"/>
                <a:cs typeface="Lucida Sans Unicode"/>
              </a:rPr>
              <a:t> </a:t>
            </a:r>
            <a:r>
              <a:rPr sz="2200" spc="50" dirty="0">
                <a:solidFill>
                  <a:srgbClr val="F8B133"/>
                </a:solidFill>
                <a:latin typeface="Lucida Sans Unicode"/>
                <a:cs typeface="Lucida Sans Unicode"/>
              </a:rPr>
              <a:t>olvides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6" name="object 616"/>
          <p:cNvSpPr txBox="1"/>
          <p:nvPr/>
        </p:nvSpPr>
        <p:spPr>
          <a:xfrm>
            <a:off x="14749826" y="7365120"/>
            <a:ext cx="199199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los</a:t>
            </a:r>
            <a:r>
              <a:rPr sz="2200" spc="-12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200" spc="80" dirty="0">
                <a:solidFill>
                  <a:srgbClr val="FFFFFF"/>
                </a:solidFill>
                <a:latin typeface="Lucida Sans Unicode"/>
                <a:cs typeface="Lucida Sans Unicode"/>
              </a:rPr>
              <a:t>elementos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617" name="object 617"/>
          <p:cNvSpPr txBox="1"/>
          <p:nvPr/>
        </p:nvSpPr>
        <p:spPr>
          <a:xfrm>
            <a:off x="14575060" y="7679197"/>
            <a:ext cx="23412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114" dirty="0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sz="2200" spc="-12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200" spc="70" dirty="0">
                <a:solidFill>
                  <a:srgbClr val="FFFFFF"/>
                </a:solidFill>
                <a:latin typeface="Lucida Sans Unicode"/>
                <a:cs typeface="Lucida Sans Unicode"/>
              </a:rPr>
              <a:t>bioseguridad</a:t>
            </a:r>
            <a:endParaRPr sz="2200">
              <a:latin typeface="Lucida Sans Unicode"/>
              <a:cs typeface="Lucida Sans Unicode"/>
            </a:endParaRPr>
          </a:p>
        </p:txBody>
      </p:sp>
      <p:grpSp>
        <p:nvGrpSpPr>
          <p:cNvPr id="618" name="object 618"/>
          <p:cNvGrpSpPr/>
          <p:nvPr/>
        </p:nvGrpSpPr>
        <p:grpSpPr>
          <a:xfrm>
            <a:off x="812572" y="575197"/>
            <a:ext cx="15534005" cy="9547225"/>
            <a:chOff x="812572" y="575197"/>
            <a:chExt cx="15534005" cy="9547225"/>
          </a:xfrm>
        </p:grpSpPr>
        <p:sp>
          <p:nvSpPr>
            <p:cNvPr id="619" name="object 619"/>
            <p:cNvSpPr/>
            <p:nvPr/>
          </p:nvSpPr>
          <p:spPr>
            <a:xfrm>
              <a:off x="1452038" y="3076022"/>
              <a:ext cx="725805" cy="699770"/>
            </a:xfrm>
            <a:custGeom>
              <a:avLst/>
              <a:gdLst/>
              <a:ahLst/>
              <a:cxnLst/>
              <a:rect l="l" t="t" r="r" b="b"/>
              <a:pathLst>
                <a:path w="725805" h="699770">
                  <a:moveTo>
                    <a:pt x="569302" y="0"/>
                  </a:moveTo>
                  <a:lnTo>
                    <a:pt x="156131" y="0"/>
                  </a:lnTo>
                  <a:lnTo>
                    <a:pt x="124659" y="9596"/>
                  </a:lnTo>
                  <a:lnTo>
                    <a:pt x="95349" y="35485"/>
                  </a:lnTo>
                  <a:lnTo>
                    <a:pt x="68828" y="73315"/>
                  </a:lnTo>
                  <a:lnTo>
                    <a:pt x="45722" y="118733"/>
                  </a:lnTo>
                  <a:lnTo>
                    <a:pt x="26659" y="167388"/>
                  </a:lnTo>
                  <a:lnTo>
                    <a:pt x="12266" y="214928"/>
                  </a:lnTo>
                  <a:lnTo>
                    <a:pt x="3171" y="257002"/>
                  </a:lnTo>
                  <a:lnTo>
                    <a:pt x="0" y="289258"/>
                  </a:lnTo>
                  <a:lnTo>
                    <a:pt x="0" y="574527"/>
                  </a:lnTo>
                  <a:lnTo>
                    <a:pt x="7957" y="614066"/>
                  </a:lnTo>
                  <a:lnTo>
                    <a:pt x="30118" y="648406"/>
                  </a:lnTo>
                  <a:lnTo>
                    <a:pt x="63913" y="675486"/>
                  </a:lnTo>
                  <a:lnTo>
                    <a:pt x="106774" y="693245"/>
                  </a:lnTo>
                  <a:lnTo>
                    <a:pt x="156131" y="699622"/>
                  </a:lnTo>
                  <a:lnTo>
                    <a:pt x="569302" y="699622"/>
                  </a:lnTo>
                  <a:lnTo>
                    <a:pt x="618662" y="693245"/>
                  </a:lnTo>
                  <a:lnTo>
                    <a:pt x="661530" y="675486"/>
                  </a:lnTo>
                  <a:lnTo>
                    <a:pt x="695335" y="648406"/>
                  </a:lnTo>
                  <a:lnTo>
                    <a:pt x="717503" y="614066"/>
                  </a:lnTo>
                  <a:lnTo>
                    <a:pt x="725464" y="574527"/>
                  </a:lnTo>
                  <a:lnTo>
                    <a:pt x="725464" y="289258"/>
                  </a:lnTo>
                  <a:lnTo>
                    <a:pt x="713193" y="214928"/>
                  </a:lnTo>
                  <a:lnTo>
                    <a:pt x="698795" y="167388"/>
                  </a:lnTo>
                  <a:lnTo>
                    <a:pt x="679726" y="118733"/>
                  </a:lnTo>
                  <a:lnTo>
                    <a:pt x="656615" y="73315"/>
                  </a:lnTo>
                  <a:lnTo>
                    <a:pt x="630088" y="35485"/>
                  </a:lnTo>
                  <a:lnTo>
                    <a:pt x="600774" y="9596"/>
                  </a:lnTo>
                  <a:lnTo>
                    <a:pt x="569302" y="0"/>
                  </a:lnTo>
                  <a:close/>
                </a:path>
              </a:pathLst>
            </a:custGeom>
            <a:solidFill>
              <a:srgbClr val="E84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1452041" y="3076029"/>
              <a:ext cx="243204" cy="699770"/>
            </a:xfrm>
            <a:custGeom>
              <a:avLst/>
              <a:gdLst/>
              <a:ahLst/>
              <a:cxnLst/>
              <a:rect l="l" t="t" r="r" b="b"/>
              <a:pathLst>
                <a:path w="243205" h="699770">
                  <a:moveTo>
                    <a:pt x="178256" y="0"/>
                  </a:moveTo>
                  <a:lnTo>
                    <a:pt x="156131" y="0"/>
                  </a:lnTo>
                  <a:lnTo>
                    <a:pt x="124659" y="9596"/>
                  </a:lnTo>
                  <a:lnTo>
                    <a:pt x="95349" y="35484"/>
                  </a:lnTo>
                  <a:lnTo>
                    <a:pt x="68828" y="73311"/>
                  </a:lnTo>
                  <a:lnTo>
                    <a:pt x="45722" y="118728"/>
                  </a:lnTo>
                  <a:lnTo>
                    <a:pt x="26659" y="167381"/>
                  </a:lnTo>
                  <a:lnTo>
                    <a:pt x="12266" y="214919"/>
                  </a:lnTo>
                  <a:lnTo>
                    <a:pt x="3171" y="256992"/>
                  </a:lnTo>
                  <a:lnTo>
                    <a:pt x="0" y="289247"/>
                  </a:lnTo>
                  <a:lnTo>
                    <a:pt x="0" y="574516"/>
                  </a:lnTo>
                  <a:lnTo>
                    <a:pt x="7957" y="614055"/>
                  </a:lnTo>
                  <a:lnTo>
                    <a:pt x="30118" y="648395"/>
                  </a:lnTo>
                  <a:lnTo>
                    <a:pt x="63913" y="675475"/>
                  </a:lnTo>
                  <a:lnTo>
                    <a:pt x="106774" y="693234"/>
                  </a:lnTo>
                  <a:lnTo>
                    <a:pt x="156131" y="699612"/>
                  </a:lnTo>
                  <a:lnTo>
                    <a:pt x="231521" y="699612"/>
                  </a:lnTo>
                  <a:lnTo>
                    <a:pt x="235229" y="649120"/>
                  </a:lnTo>
                  <a:lnTo>
                    <a:pt x="238411" y="598604"/>
                  </a:lnTo>
                  <a:lnTo>
                    <a:pt x="240839" y="548065"/>
                  </a:lnTo>
                  <a:lnTo>
                    <a:pt x="242285" y="497503"/>
                  </a:lnTo>
                  <a:lnTo>
                    <a:pt x="242977" y="447897"/>
                  </a:lnTo>
                  <a:lnTo>
                    <a:pt x="243153" y="398041"/>
                  </a:lnTo>
                  <a:lnTo>
                    <a:pt x="242463" y="348070"/>
                  </a:lnTo>
                  <a:lnTo>
                    <a:pt x="240562" y="298120"/>
                  </a:lnTo>
                  <a:lnTo>
                    <a:pt x="237101" y="248329"/>
                  </a:lnTo>
                  <a:lnTo>
                    <a:pt x="231732" y="198832"/>
                  </a:lnTo>
                  <a:lnTo>
                    <a:pt x="224108" y="149765"/>
                  </a:lnTo>
                  <a:lnTo>
                    <a:pt x="208976" y="75848"/>
                  </a:lnTo>
                  <a:lnTo>
                    <a:pt x="196286" y="36019"/>
                  </a:lnTo>
                  <a:lnTo>
                    <a:pt x="178256" y="0"/>
                  </a:lnTo>
                  <a:close/>
                </a:path>
              </a:pathLst>
            </a:custGeom>
            <a:solidFill>
              <a:srgbClr val="C13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3370384" y="3076022"/>
              <a:ext cx="725805" cy="699770"/>
            </a:xfrm>
            <a:custGeom>
              <a:avLst/>
              <a:gdLst/>
              <a:ahLst/>
              <a:cxnLst/>
              <a:rect l="l" t="t" r="r" b="b"/>
              <a:pathLst>
                <a:path w="725804" h="699770">
                  <a:moveTo>
                    <a:pt x="569270" y="0"/>
                  </a:moveTo>
                  <a:lnTo>
                    <a:pt x="156131" y="0"/>
                  </a:lnTo>
                  <a:lnTo>
                    <a:pt x="124659" y="9596"/>
                  </a:lnTo>
                  <a:lnTo>
                    <a:pt x="95349" y="35485"/>
                  </a:lnTo>
                  <a:lnTo>
                    <a:pt x="68828" y="73315"/>
                  </a:lnTo>
                  <a:lnTo>
                    <a:pt x="45722" y="118733"/>
                  </a:lnTo>
                  <a:lnTo>
                    <a:pt x="26659" y="167388"/>
                  </a:lnTo>
                  <a:lnTo>
                    <a:pt x="12266" y="214928"/>
                  </a:lnTo>
                  <a:lnTo>
                    <a:pt x="3171" y="257002"/>
                  </a:lnTo>
                  <a:lnTo>
                    <a:pt x="0" y="289258"/>
                  </a:lnTo>
                  <a:lnTo>
                    <a:pt x="0" y="574527"/>
                  </a:lnTo>
                  <a:lnTo>
                    <a:pt x="7957" y="614066"/>
                  </a:lnTo>
                  <a:lnTo>
                    <a:pt x="30118" y="648406"/>
                  </a:lnTo>
                  <a:lnTo>
                    <a:pt x="63913" y="675486"/>
                  </a:lnTo>
                  <a:lnTo>
                    <a:pt x="106774" y="693245"/>
                  </a:lnTo>
                  <a:lnTo>
                    <a:pt x="156131" y="699622"/>
                  </a:lnTo>
                  <a:lnTo>
                    <a:pt x="569270" y="699622"/>
                  </a:lnTo>
                  <a:lnTo>
                    <a:pt x="618631" y="693245"/>
                  </a:lnTo>
                  <a:lnTo>
                    <a:pt x="661499" y="675486"/>
                  </a:lnTo>
                  <a:lnTo>
                    <a:pt x="695303" y="648406"/>
                  </a:lnTo>
                  <a:lnTo>
                    <a:pt x="717472" y="614066"/>
                  </a:lnTo>
                  <a:lnTo>
                    <a:pt x="725433" y="574527"/>
                  </a:lnTo>
                  <a:lnTo>
                    <a:pt x="725433" y="289258"/>
                  </a:lnTo>
                  <a:lnTo>
                    <a:pt x="713161" y="214928"/>
                  </a:lnTo>
                  <a:lnTo>
                    <a:pt x="698763" y="167388"/>
                  </a:lnTo>
                  <a:lnTo>
                    <a:pt x="679695" y="118733"/>
                  </a:lnTo>
                  <a:lnTo>
                    <a:pt x="656583" y="73315"/>
                  </a:lnTo>
                  <a:lnTo>
                    <a:pt x="630057" y="35485"/>
                  </a:lnTo>
                  <a:lnTo>
                    <a:pt x="600743" y="9596"/>
                  </a:lnTo>
                  <a:lnTo>
                    <a:pt x="569270" y="0"/>
                  </a:lnTo>
                  <a:close/>
                </a:path>
              </a:pathLst>
            </a:custGeom>
            <a:solidFill>
              <a:srgbClr val="E84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3370387" y="3076029"/>
              <a:ext cx="243204" cy="699770"/>
            </a:xfrm>
            <a:custGeom>
              <a:avLst/>
              <a:gdLst/>
              <a:ahLst/>
              <a:cxnLst/>
              <a:rect l="l" t="t" r="r" b="b"/>
              <a:pathLst>
                <a:path w="243204" h="699770">
                  <a:moveTo>
                    <a:pt x="178224" y="0"/>
                  </a:moveTo>
                  <a:lnTo>
                    <a:pt x="156131" y="0"/>
                  </a:lnTo>
                  <a:lnTo>
                    <a:pt x="124659" y="9596"/>
                  </a:lnTo>
                  <a:lnTo>
                    <a:pt x="95349" y="35484"/>
                  </a:lnTo>
                  <a:lnTo>
                    <a:pt x="68828" y="73311"/>
                  </a:lnTo>
                  <a:lnTo>
                    <a:pt x="45722" y="118728"/>
                  </a:lnTo>
                  <a:lnTo>
                    <a:pt x="26659" y="167381"/>
                  </a:lnTo>
                  <a:lnTo>
                    <a:pt x="12266" y="214919"/>
                  </a:lnTo>
                  <a:lnTo>
                    <a:pt x="3171" y="256992"/>
                  </a:lnTo>
                  <a:lnTo>
                    <a:pt x="0" y="289247"/>
                  </a:lnTo>
                  <a:lnTo>
                    <a:pt x="0" y="574516"/>
                  </a:lnTo>
                  <a:lnTo>
                    <a:pt x="7957" y="614055"/>
                  </a:lnTo>
                  <a:lnTo>
                    <a:pt x="30118" y="648395"/>
                  </a:lnTo>
                  <a:lnTo>
                    <a:pt x="63913" y="675475"/>
                  </a:lnTo>
                  <a:lnTo>
                    <a:pt x="106774" y="693234"/>
                  </a:lnTo>
                  <a:lnTo>
                    <a:pt x="156131" y="699612"/>
                  </a:lnTo>
                  <a:lnTo>
                    <a:pt x="231490" y="699612"/>
                  </a:lnTo>
                  <a:lnTo>
                    <a:pt x="235202" y="649120"/>
                  </a:lnTo>
                  <a:lnTo>
                    <a:pt x="238391" y="598604"/>
                  </a:lnTo>
                  <a:lnTo>
                    <a:pt x="240821" y="548065"/>
                  </a:lnTo>
                  <a:lnTo>
                    <a:pt x="242254" y="497503"/>
                  </a:lnTo>
                  <a:lnTo>
                    <a:pt x="242956" y="447897"/>
                  </a:lnTo>
                  <a:lnTo>
                    <a:pt x="243136" y="398041"/>
                  </a:lnTo>
                  <a:lnTo>
                    <a:pt x="242448" y="348070"/>
                  </a:lnTo>
                  <a:lnTo>
                    <a:pt x="240546" y="298120"/>
                  </a:lnTo>
                  <a:lnTo>
                    <a:pt x="237086" y="248329"/>
                  </a:lnTo>
                  <a:lnTo>
                    <a:pt x="231722" y="198832"/>
                  </a:lnTo>
                  <a:lnTo>
                    <a:pt x="224108" y="149765"/>
                  </a:lnTo>
                  <a:lnTo>
                    <a:pt x="208972" y="75848"/>
                  </a:lnTo>
                  <a:lnTo>
                    <a:pt x="196272" y="36019"/>
                  </a:lnTo>
                  <a:lnTo>
                    <a:pt x="178224" y="0"/>
                  </a:lnTo>
                  <a:close/>
                </a:path>
              </a:pathLst>
            </a:custGeom>
            <a:solidFill>
              <a:srgbClr val="C13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880406" y="3265335"/>
              <a:ext cx="3405504" cy="4883785"/>
            </a:xfrm>
            <a:custGeom>
              <a:avLst/>
              <a:gdLst/>
              <a:ahLst/>
              <a:cxnLst/>
              <a:rect l="l" t="t" r="r" b="b"/>
              <a:pathLst>
                <a:path w="3405504" h="4883784">
                  <a:moveTo>
                    <a:pt x="750308" y="0"/>
                  </a:moveTo>
                  <a:lnTo>
                    <a:pt x="506966" y="22026"/>
                  </a:lnTo>
                  <a:lnTo>
                    <a:pt x="373853" y="77813"/>
                  </a:lnTo>
                  <a:lnTo>
                    <a:pt x="304171" y="210959"/>
                  </a:lnTo>
                  <a:lnTo>
                    <a:pt x="251119" y="465064"/>
                  </a:lnTo>
                  <a:lnTo>
                    <a:pt x="241797" y="518326"/>
                  </a:lnTo>
                  <a:lnTo>
                    <a:pt x="232419" y="576680"/>
                  </a:lnTo>
                  <a:lnTo>
                    <a:pt x="223000" y="639916"/>
                  </a:lnTo>
                  <a:lnTo>
                    <a:pt x="213559" y="707822"/>
                  </a:lnTo>
                  <a:lnTo>
                    <a:pt x="204111" y="780188"/>
                  </a:lnTo>
                  <a:lnTo>
                    <a:pt x="194674" y="856802"/>
                  </a:lnTo>
                  <a:lnTo>
                    <a:pt x="185265" y="937455"/>
                  </a:lnTo>
                  <a:lnTo>
                    <a:pt x="175901" y="1021935"/>
                  </a:lnTo>
                  <a:lnTo>
                    <a:pt x="166599" y="1110030"/>
                  </a:lnTo>
                  <a:lnTo>
                    <a:pt x="152798" y="1248493"/>
                  </a:lnTo>
                  <a:lnTo>
                    <a:pt x="139233" y="1393906"/>
                  </a:lnTo>
                  <a:lnTo>
                    <a:pt x="125959" y="1545558"/>
                  </a:lnTo>
                  <a:lnTo>
                    <a:pt x="113034" y="1702736"/>
                  </a:lnTo>
                  <a:lnTo>
                    <a:pt x="100515" y="1864730"/>
                  </a:lnTo>
                  <a:lnTo>
                    <a:pt x="88460" y="2030827"/>
                  </a:lnTo>
                  <a:lnTo>
                    <a:pt x="76926" y="2200316"/>
                  </a:lnTo>
                  <a:lnTo>
                    <a:pt x="65970" y="2372485"/>
                  </a:lnTo>
                  <a:lnTo>
                    <a:pt x="55650" y="2546622"/>
                  </a:lnTo>
                  <a:lnTo>
                    <a:pt x="46022" y="2722016"/>
                  </a:lnTo>
                  <a:lnTo>
                    <a:pt x="37145" y="2897955"/>
                  </a:lnTo>
                  <a:lnTo>
                    <a:pt x="29075" y="3073727"/>
                  </a:lnTo>
                  <a:lnTo>
                    <a:pt x="21869" y="3248621"/>
                  </a:lnTo>
                  <a:lnTo>
                    <a:pt x="15585" y="3421924"/>
                  </a:lnTo>
                  <a:lnTo>
                    <a:pt x="10281" y="3592926"/>
                  </a:lnTo>
                  <a:lnTo>
                    <a:pt x="7316" y="3705297"/>
                  </a:lnTo>
                  <a:lnTo>
                    <a:pt x="4830" y="3816118"/>
                  </a:lnTo>
                  <a:lnTo>
                    <a:pt x="2838" y="3925178"/>
                  </a:lnTo>
                  <a:lnTo>
                    <a:pt x="1358" y="4032265"/>
                  </a:lnTo>
                  <a:lnTo>
                    <a:pt x="406" y="4137170"/>
                  </a:lnTo>
                  <a:lnTo>
                    <a:pt x="0" y="4239682"/>
                  </a:lnTo>
                  <a:lnTo>
                    <a:pt x="6" y="4289974"/>
                  </a:lnTo>
                  <a:lnTo>
                    <a:pt x="11595" y="4362587"/>
                  </a:lnTo>
                  <a:lnTo>
                    <a:pt x="26941" y="4403082"/>
                  </a:lnTo>
                  <a:lnTo>
                    <a:pt x="49493" y="4444914"/>
                  </a:lnTo>
                  <a:lnTo>
                    <a:pt x="79876" y="4486991"/>
                  </a:lnTo>
                  <a:lnTo>
                    <a:pt x="118720" y="4528222"/>
                  </a:lnTo>
                  <a:lnTo>
                    <a:pt x="166650" y="4567515"/>
                  </a:lnTo>
                  <a:lnTo>
                    <a:pt x="431367" y="4714108"/>
                  </a:lnTo>
                  <a:lnTo>
                    <a:pt x="701959" y="4811962"/>
                  </a:lnTo>
                  <a:lnTo>
                    <a:pt x="912591" y="4866613"/>
                  </a:lnTo>
                  <a:lnTo>
                    <a:pt x="997431" y="4883599"/>
                  </a:lnTo>
                  <a:lnTo>
                    <a:pt x="3405170" y="3935461"/>
                  </a:lnTo>
                  <a:lnTo>
                    <a:pt x="3321928" y="2951738"/>
                  </a:lnTo>
                  <a:lnTo>
                    <a:pt x="3225657" y="1750758"/>
                  </a:lnTo>
                  <a:lnTo>
                    <a:pt x="3146089" y="735010"/>
                  </a:lnTo>
                  <a:lnTo>
                    <a:pt x="3112959" y="306985"/>
                  </a:lnTo>
                  <a:lnTo>
                    <a:pt x="750308" y="0"/>
                  </a:lnTo>
                  <a:close/>
                </a:path>
              </a:pathLst>
            </a:custGeom>
            <a:solidFill>
              <a:srgbClr val="E84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1060747" y="3265337"/>
              <a:ext cx="967740" cy="2074545"/>
            </a:xfrm>
            <a:custGeom>
              <a:avLst/>
              <a:gdLst/>
              <a:ahLst/>
              <a:cxnLst/>
              <a:rect l="l" t="t" r="r" b="b"/>
              <a:pathLst>
                <a:path w="967739" h="2074545">
                  <a:moveTo>
                    <a:pt x="569961" y="0"/>
                  </a:moveTo>
                  <a:lnTo>
                    <a:pt x="326625" y="22026"/>
                  </a:lnTo>
                  <a:lnTo>
                    <a:pt x="193515" y="77813"/>
                  </a:lnTo>
                  <a:lnTo>
                    <a:pt x="123830" y="210959"/>
                  </a:lnTo>
                  <a:lnTo>
                    <a:pt x="70772" y="465064"/>
                  </a:lnTo>
                  <a:lnTo>
                    <a:pt x="63769" y="504664"/>
                  </a:lnTo>
                  <a:lnTo>
                    <a:pt x="56729" y="547183"/>
                  </a:lnTo>
                  <a:lnTo>
                    <a:pt x="49661" y="592530"/>
                  </a:lnTo>
                  <a:lnTo>
                    <a:pt x="42572" y="640614"/>
                  </a:lnTo>
                  <a:lnTo>
                    <a:pt x="35468" y="691344"/>
                  </a:lnTo>
                  <a:lnTo>
                    <a:pt x="28358" y="744627"/>
                  </a:lnTo>
                  <a:lnTo>
                    <a:pt x="21249" y="800374"/>
                  </a:lnTo>
                  <a:lnTo>
                    <a:pt x="14148" y="858492"/>
                  </a:lnTo>
                  <a:lnTo>
                    <a:pt x="7062" y="918890"/>
                  </a:lnTo>
                  <a:lnTo>
                    <a:pt x="0" y="981477"/>
                  </a:lnTo>
                  <a:lnTo>
                    <a:pt x="19200" y="933639"/>
                  </a:lnTo>
                  <a:lnTo>
                    <a:pt x="39030" y="886058"/>
                  </a:lnTo>
                  <a:lnTo>
                    <a:pt x="59496" y="838754"/>
                  </a:lnTo>
                  <a:lnTo>
                    <a:pt x="80604" y="791748"/>
                  </a:lnTo>
                  <a:lnTo>
                    <a:pt x="102361" y="745061"/>
                  </a:lnTo>
                  <a:lnTo>
                    <a:pt x="124771" y="698714"/>
                  </a:lnTo>
                  <a:lnTo>
                    <a:pt x="147840" y="652727"/>
                  </a:lnTo>
                  <a:lnTo>
                    <a:pt x="171575" y="607122"/>
                  </a:lnTo>
                  <a:lnTo>
                    <a:pt x="196984" y="560570"/>
                  </a:lnTo>
                  <a:lnTo>
                    <a:pt x="223624" y="514982"/>
                  </a:lnTo>
                  <a:lnTo>
                    <a:pt x="251768" y="470670"/>
                  </a:lnTo>
                  <a:lnTo>
                    <a:pt x="281690" y="427945"/>
                  </a:lnTo>
                  <a:lnTo>
                    <a:pt x="313662" y="387118"/>
                  </a:lnTo>
                  <a:lnTo>
                    <a:pt x="347957" y="348502"/>
                  </a:lnTo>
                  <a:lnTo>
                    <a:pt x="338292" y="399476"/>
                  </a:lnTo>
                  <a:lnTo>
                    <a:pt x="329790" y="450733"/>
                  </a:lnTo>
                  <a:lnTo>
                    <a:pt x="322364" y="502235"/>
                  </a:lnTo>
                  <a:lnTo>
                    <a:pt x="315926" y="553945"/>
                  </a:lnTo>
                  <a:lnTo>
                    <a:pt x="310391" y="605825"/>
                  </a:lnTo>
                  <a:lnTo>
                    <a:pt x="305670" y="657837"/>
                  </a:lnTo>
                  <a:lnTo>
                    <a:pt x="301676" y="709943"/>
                  </a:lnTo>
                  <a:lnTo>
                    <a:pt x="298323" y="762105"/>
                  </a:lnTo>
                  <a:lnTo>
                    <a:pt x="295523" y="814286"/>
                  </a:lnTo>
                  <a:lnTo>
                    <a:pt x="293189" y="866447"/>
                  </a:lnTo>
                  <a:lnTo>
                    <a:pt x="291233" y="918551"/>
                  </a:lnTo>
                  <a:lnTo>
                    <a:pt x="288110" y="1022437"/>
                  </a:lnTo>
                  <a:lnTo>
                    <a:pt x="284084" y="1175360"/>
                  </a:lnTo>
                  <a:lnTo>
                    <a:pt x="280808" y="1274619"/>
                  </a:lnTo>
                  <a:lnTo>
                    <a:pt x="276809" y="1373676"/>
                  </a:lnTo>
                  <a:lnTo>
                    <a:pt x="272063" y="1472574"/>
                  </a:lnTo>
                  <a:lnTo>
                    <a:pt x="266548" y="1571360"/>
                  </a:lnTo>
                  <a:lnTo>
                    <a:pt x="260241" y="1670078"/>
                  </a:lnTo>
                  <a:lnTo>
                    <a:pt x="253121" y="1768774"/>
                  </a:lnTo>
                  <a:lnTo>
                    <a:pt x="249249" y="1818128"/>
                  </a:lnTo>
                  <a:lnTo>
                    <a:pt x="245164" y="1867494"/>
                  </a:lnTo>
                  <a:lnTo>
                    <a:pt x="240865" y="1916876"/>
                  </a:lnTo>
                  <a:lnTo>
                    <a:pt x="236349" y="1966282"/>
                  </a:lnTo>
                  <a:lnTo>
                    <a:pt x="231612" y="2015715"/>
                  </a:lnTo>
                  <a:lnTo>
                    <a:pt x="225856" y="2073245"/>
                  </a:lnTo>
                  <a:lnTo>
                    <a:pt x="238306" y="2074418"/>
                  </a:lnTo>
                  <a:lnTo>
                    <a:pt x="253264" y="2019163"/>
                  </a:lnTo>
                  <a:lnTo>
                    <a:pt x="264688" y="1970875"/>
                  </a:lnTo>
                  <a:lnTo>
                    <a:pt x="274777" y="1922241"/>
                  </a:lnTo>
                  <a:lnTo>
                    <a:pt x="283627" y="1873299"/>
                  </a:lnTo>
                  <a:lnTo>
                    <a:pt x="291334" y="1824086"/>
                  </a:lnTo>
                  <a:lnTo>
                    <a:pt x="297993" y="1774641"/>
                  </a:lnTo>
                  <a:lnTo>
                    <a:pt x="303700" y="1725001"/>
                  </a:lnTo>
                  <a:lnTo>
                    <a:pt x="308550" y="1675204"/>
                  </a:lnTo>
                  <a:lnTo>
                    <a:pt x="312638" y="1625288"/>
                  </a:lnTo>
                  <a:lnTo>
                    <a:pt x="316060" y="1575290"/>
                  </a:lnTo>
                  <a:lnTo>
                    <a:pt x="318912" y="1525248"/>
                  </a:lnTo>
                  <a:lnTo>
                    <a:pt x="321289" y="1475199"/>
                  </a:lnTo>
                  <a:lnTo>
                    <a:pt x="323286" y="1425183"/>
                  </a:lnTo>
                  <a:lnTo>
                    <a:pt x="326524" y="1325396"/>
                  </a:lnTo>
                  <a:lnTo>
                    <a:pt x="330921" y="1176896"/>
                  </a:lnTo>
                  <a:lnTo>
                    <a:pt x="332656" y="1127175"/>
                  </a:lnTo>
                  <a:lnTo>
                    <a:pt x="334601" y="1077556"/>
                  </a:lnTo>
                  <a:lnTo>
                    <a:pt x="336776" y="1028030"/>
                  </a:lnTo>
                  <a:lnTo>
                    <a:pt x="339199" y="978590"/>
                  </a:lnTo>
                  <a:lnTo>
                    <a:pt x="341889" y="929228"/>
                  </a:lnTo>
                  <a:lnTo>
                    <a:pt x="344865" y="879937"/>
                  </a:lnTo>
                  <a:lnTo>
                    <a:pt x="348145" y="830709"/>
                  </a:lnTo>
                  <a:lnTo>
                    <a:pt x="351748" y="781536"/>
                  </a:lnTo>
                  <a:lnTo>
                    <a:pt x="355693" y="732412"/>
                  </a:lnTo>
                  <a:lnTo>
                    <a:pt x="359998" y="683327"/>
                  </a:lnTo>
                  <a:lnTo>
                    <a:pt x="364683" y="634276"/>
                  </a:lnTo>
                  <a:lnTo>
                    <a:pt x="369765" y="585249"/>
                  </a:lnTo>
                  <a:lnTo>
                    <a:pt x="375264" y="536241"/>
                  </a:lnTo>
                  <a:lnTo>
                    <a:pt x="381199" y="487242"/>
                  </a:lnTo>
                  <a:lnTo>
                    <a:pt x="387587" y="438245"/>
                  </a:lnTo>
                  <a:lnTo>
                    <a:pt x="394448" y="389244"/>
                  </a:lnTo>
                  <a:lnTo>
                    <a:pt x="401800" y="340229"/>
                  </a:lnTo>
                  <a:lnTo>
                    <a:pt x="409662" y="291195"/>
                  </a:lnTo>
                  <a:lnTo>
                    <a:pt x="470043" y="247594"/>
                  </a:lnTo>
                  <a:lnTo>
                    <a:pt x="537428" y="211093"/>
                  </a:lnTo>
                  <a:lnTo>
                    <a:pt x="580633" y="193855"/>
                  </a:lnTo>
                  <a:lnTo>
                    <a:pt x="625376" y="179970"/>
                  </a:lnTo>
                  <a:lnTo>
                    <a:pt x="671066" y="168287"/>
                  </a:lnTo>
                  <a:lnTo>
                    <a:pt x="762912" y="146936"/>
                  </a:lnTo>
                  <a:lnTo>
                    <a:pt x="807884" y="134969"/>
                  </a:lnTo>
                  <a:lnTo>
                    <a:pt x="851430" y="120608"/>
                  </a:lnTo>
                  <a:lnTo>
                    <a:pt x="892959" y="102704"/>
                  </a:lnTo>
                  <a:lnTo>
                    <a:pt x="931878" y="80109"/>
                  </a:lnTo>
                  <a:lnTo>
                    <a:pt x="967593" y="51673"/>
                  </a:lnTo>
                  <a:lnTo>
                    <a:pt x="569961" y="0"/>
                  </a:lnTo>
                  <a:close/>
                </a:path>
              </a:pathLst>
            </a:custGeom>
            <a:solidFill>
              <a:srgbClr val="C13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880401" y="7410933"/>
              <a:ext cx="1398270" cy="738505"/>
            </a:xfrm>
            <a:custGeom>
              <a:avLst/>
              <a:gdLst/>
              <a:ahLst/>
              <a:cxnLst/>
              <a:rect l="l" t="t" r="r" b="b"/>
              <a:pathLst>
                <a:path w="1398270" h="738504">
                  <a:moveTo>
                    <a:pt x="399" y="0"/>
                  </a:moveTo>
                  <a:lnTo>
                    <a:pt x="0" y="108772"/>
                  </a:lnTo>
                  <a:lnTo>
                    <a:pt x="11" y="144383"/>
                  </a:lnTo>
                  <a:lnTo>
                    <a:pt x="2831" y="178925"/>
                  </a:lnTo>
                  <a:lnTo>
                    <a:pt x="11600" y="216989"/>
                  </a:lnTo>
                  <a:lnTo>
                    <a:pt x="26946" y="257482"/>
                  </a:lnTo>
                  <a:lnTo>
                    <a:pt x="49498" y="299313"/>
                  </a:lnTo>
                  <a:lnTo>
                    <a:pt x="79881" y="341390"/>
                  </a:lnTo>
                  <a:lnTo>
                    <a:pt x="118725" y="382621"/>
                  </a:lnTo>
                  <a:lnTo>
                    <a:pt x="166655" y="421913"/>
                  </a:lnTo>
                  <a:lnTo>
                    <a:pt x="431372" y="568508"/>
                  </a:lnTo>
                  <a:lnTo>
                    <a:pt x="701964" y="666365"/>
                  </a:lnTo>
                  <a:lnTo>
                    <a:pt x="912596" y="721020"/>
                  </a:lnTo>
                  <a:lnTo>
                    <a:pt x="997436" y="738008"/>
                  </a:lnTo>
                  <a:lnTo>
                    <a:pt x="1398188" y="580212"/>
                  </a:lnTo>
                  <a:lnTo>
                    <a:pt x="1355455" y="552401"/>
                  </a:lnTo>
                  <a:lnTo>
                    <a:pt x="1310182" y="528418"/>
                  </a:lnTo>
                  <a:lnTo>
                    <a:pt x="1262974" y="507716"/>
                  </a:lnTo>
                  <a:lnTo>
                    <a:pt x="1214433" y="489744"/>
                  </a:lnTo>
                  <a:lnTo>
                    <a:pt x="1165162" y="473953"/>
                  </a:lnTo>
                  <a:lnTo>
                    <a:pt x="1115766" y="459795"/>
                  </a:lnTo>
                  <a:lnTo>
                    <a:pt x="1066848" y="446719"/>
                  </a:lnTo>
                  <a:lnTo>
                    <a:pt x="924972" y="409742"/>
                  </a:lnTo>
                  <a:lnTo>
                    <a:pt x="877800" y="397205"/>
                  </a:lnTo>
                  <a:lnTo>
                    <a:pt x="830720" y="384362"/>
                  </a:lnTo>
                  <a:lnTo>
                    <a:pt x="783752" y="371092"/>
                  </a:lnTo>
                  <a:lnTo>
                    <a:pt x="736917" y="357275"/>
                  </a:lnTo>
                  <a:lnTo>
                    <a:pt x="690232" y="342791"/>
                  </a:lnTo>
                  <a:lnTo>
                    <a:pt x="643719" y="327518"/>
                  </a:lnTo>
                  <a:lnTo>
                    <a:pt x="594937" y="310638"/>
                  </a:lnTo>
                  <a:lnTo>
                    <a:pt x="546262" y="292985"/>
                  </a:lnTo>
                  <a:lnTo>
                    <a:pt x="497777" y="274499"/>
                  </a:lnTo>
                  <a:lnTo>
                    <a:pt x="449563" y="255126"/>
                  </a:lnTo>
                  <a:lnTo>
                    <a:pt x="401702" y="234808"/>
                  </a:lnTo>
                  <a:lnTo>
                    <a:pt x="354277" y="213487"/>
                  </a:lnTo>
                  <a:lnTo>
                    <a:pt x="307370" y="191108"/>
                  </a:lnTo>
                  <a:lnTo>
                    <a:pt x="261062" y="167611"/>
                  </a:lnTo>
                  <a:lnTo>
                    <a:pt x="215435" y="142942"/>
                  </a:lnTo>
                  <a:lnTo>
                    <a:pt x="170572" y="117042"/>
                  </a:lnTo>
                  <a:lnTo>
                    <a:pt x="126555" y="89855"/>
                  </a:lnTo>
                  <a:lnTo>
                    <a:pt x="83466" y="61324"/>
                  </a:lnTo>
                  <a:lnTo>
                    <a:pt x="41386" y="31391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CF39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823867" y="5640053"/>
              <a:ext cx="686435" cy="1986280"/>
            </a:xfrm>
            <a:custGeom>
              <a:avLst/>
              <a:gdLst/>
              <a:ahLst/>
              <a:cxnLst/>
              <a:rect l="l" t="t" r="r" b="b"/>
              <a:pathLst>
                <a:path w="686435" h="1986279">
                  <a:moveTo>
                    <a:pt x="56542" y="0"/>
                  </a:moveTo>
                  <a:lnTo>
                    <a:pt x="47341" y="164904"/>
                  </a:lnTo>
                  <a:lnTo>
                    <a:pt x="27293" y="557977"/>
                  </a:lnTo>
                  <a:lnTo>
                    <a:pt x="7734" y="1026763"/>
                  </a:lnTo>
                  <a:lnTo>
                    <a:pt x="0" y="1418804"/>
                  </a:lnTo>
                  <a:lnTo>
                    <a:pt x="12691" y="1729483"/>
                  </a:lnTo>
                  <a:lnTo>
                    <a:pt x="88379" y="1892092"/>
                  </a:lnTo>
                  <a:lnTo>
                    <a:pt x="291374" y="1959779"/>
                  </a:lnTo>
                  <a:lnTo>
                    <a:pt x="685989" y="1985688"/>
                  </a:lnTo>
                  <a:lnTo>
                    <a:pt x="685989" y="70050"/>
                  </a:lnTo>
                  <a:lnTo>
                    <a:pt x="56542" y="0"/>
                  </a:lnTo>
                  <a:close/>
                </a:path>
              </a:pathLst>
            </a:custGeom>
            <a:solidFill>
              <a:srgbClr val="F8B4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7" name="object 627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1629436" y="3263204"/>
              <a:ext cx="3248679" cy="4891649"/>
            </a:xfrm>
            <a:prstGeom prst="rect">
              <a:avLst/>
            </a:prstGeom>
          </p:spPr>
        </p:pic>
        <p:sp>
          <p:nvSpPr>
            <p:cNvPr id="628" name="object 628"/>
            <p:cNvSpPr/>
            <p:nvPr/>
          </p:nvSpPr>
          <p:spPr>
            <a:xfrm>
              <a:off x="812572" y="5613687"/>
              <a:ext cx="744855" cy="266065"/>
            </a:xfrm>
            <a:custGeom>
              <a:avLst/>
              <a:gdLst/>
              <a:ahLst/>
              <a:cxnLst/>
              <a:rect l="l" t="t" r="r" b="b"/>
              <a:pathLst>
                <a:path w="744855" h="266064">
                  <a:moveTo>
                    <a:pt x="697283" y="0"/>
                  </a:moveTo>
                  <a:lnTo>
                    <a:pt x="672920" y="1205"/>
                  </a:lnTo>
                  <a:lnTo>
                    <a:pt x="391265" y="16854"/>
                  </a:lnTo>
                  <a:lnTo>
                    <a:pt x="322386" y="20294"/>
                  </a:lnTo>
                  <a:lnTo>
                    <a:pt x="255798" y="23299"/>
                  </a:lnTo>
                  <a:lnTo>
                    <a:pt x="194275" y="25640"/>
                  </a:lnTo>
                  <a:lnTo>
                    <a:pt x="140591" y="27084"/>
                  </a:lnTo>
                  <a:lnTo>
                    <a:pt x="97520" y="27403"/>
                  </a:lnTo>
                  <a:lnTo>
                    <a:pt x="67836" y="26365"/>
                  </a:lnTo>
                  <a:lnTo>
                    <a:pt x="17990" y="26098"/>
                  </a:lnTo>
                  <a:lnTo>
                    <a:pt x="0" y="50969"/>
                  </a:lnTo>
                  <a:lnTo>
                    <a:pt x="12626" y="123442"/>
                  </a:lnTo>
                  <a:lnTo>
                    <a:pt x="54633" y="265981"/>
                  </a:lnTo>
                  <a:lnTo>
                    <a:pt x="697283" y="265981"/>
                  </a:lnTo>
                  <a:lnTo>
                    <a:pt x="717650" y="254444"/>
                  </a:lnTo>
                  <a:lnTo>
                    <a:pt x="732440" y="224050"/>
                  </a:lnTo>
                  <a:lnTo>
                    <a:pt x="741531" y="181127"/>
                  </a:lnTo>
                  <a:lnTo>
                    <a:pt x="744803" y="132001"/>
                  </a:lnTo>
                  <a:lnTo>
                    <a:pt x="742135" y="82998"/>
                  </a:lnTo>
                  <a:lnTo>
                    <a:pt x="733406" y="40446"/>
                  </a:lnTo>
                  <a:lnTo>
                    <a:pt x="718496" y="10671"/>
                  </a:lnTo>
                  <a:lnTo>
                    <a:pt x="697283" y="0"/>
                  </a:lnTo>
                  <a:close/>
                </a:path>
              </a:pathLst>
            </a:custGeom>
            <a:solidFill>
              <a:srgbClr val="FFDA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9" name="object 629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860607" y="5973050"/>
              <a:ext cx="629723" cy="1409700"/>
            </a:xfrm>
            <a:prstGeom prst="rect">
              <a:avLst/>
            </a:prstGeom>
          </p:spPr>
        </p:pic>
        <p:sp>
          <p:nvSpPr>
            <p:cNvPr id="630" name="object 630"/>
            <p:cNvSpPr/>
            <p:nvPr/>
          </p:nvSpPr>
          <p:spPr>
            <a:xfrm>
              <a:off x="14631265" y="8561718"/>
              <a:ext cx="523240" cy="541020"/>
            </a:xfrm>
            <a:custGeom>
              <a:avLst/>
              <a:gdLst/>
              <a:ahLst/>
              <a:cxnLst/>
              <a:rect l="l" t="t" r="r" b="b"/>
              <a:pathLst>
                <a:path w="523240" h="541020">
                  <a:moveTo>
                    <a:pt x="397942" y="0"/>
                  </a:moveTo>
                  <a:lnTo>
                    <a:pt x="334148" y="13513"/>
                  </a:lnTo>
                  <a:lnTo>
                    <a:pt x="258305" y="50762"/>
                  </a:lnTo>
                  <a:lnTo>
                    <a:pt x="213291" y="75954"/>
                  </a:lnTo>
                  <a:lnTo>
                    <a:pt x="169134" y="102632"/>
                  </a:lnTo>
                  <a:lnTo>
                    <a:pt x="125884" y="130764"/>
                  </a:lnTo>
                  <a:lnTo>
                    <a:pt x="83590" y="160323"/>
                  </a:lnTo>
                  <a:lnTo>
                    <a:pt x="42302" y="191278"/>
                  </a:lnTo>
                  <a:lnTo>
                    <a:pt x="0" y="225183"/>
                  </a:lnTo>
                  <a:lnTo>
                    <a:pt x="18732" y="247685"/>
                  </a:lnTo>
                  <a:lnTo>
                    <a:pt x="40151" y="230170"/>
                  </a:lnTo>
                  <a:lnTo>
                    <a:pt x="61873" y="213060"/>
                  </a:lnTo>
                  <a:lnTo>
                    <a:pt x="106216" y="180053"/>
                  </a:lnTo>
                  <a:lnTo>
                    <a:pt x="146723" y="152010"/>
                  </a:lnTo>
                  <a:lnTo>
                    <a:pt x="188112" y="125284"/>
                  </a:lnTo>
                  <a:lnTo>
                    <a:pt x="230341" y="99904"/>
                  </a:lnTo>
                  <a:lnTo>
                    <a:pt x="273369" y="75898"/>
                  </a:lnTo>
                  <a:lnTo>
                    <a:pt x="317152" y="53293"/>
                  </a:lnTo>
                  <a:lnTo>
                    <a:pt x="369631" y="32537"/>
                  </a:lnTo>
                  <a:lnTo>
                    <a:pt x="395321" y="29174"/>
                  </a:lnTo>
                  <a:lnTo>
                    <a:pt x="419809" y="33377"/>
                  </a:lnTo>
                  <a:lnTo>
                    <a:pt x="455360" y="60531"/>
                  </a:lnTo>
                  <a:lnTo>
                    <a:pt x="482443" y="110541"/>
                  </a:lnTo>
                  <a:lnTo>
                    <a:pt x="493147" y="167027"/>
                  </a:lnTo>
                  <a:lnTo>
                    <a:pt x="493370" y="194953"/>
                  </a:lnTo>
                  <a:lnTo>
                    <a:pt x="490500" y="226043"/>
                  </a:lnTo>
                  <a:lnTo>
                    <a:pt x="473577" y="298228"/>
                  </a:lnTo>
                  <a:lnTo>
                    <a:pt x="458895" y="340064"/>
                  </a:lnTo>
                  <a:lnTo>
                    <a:pt x="428285" y="418683"/>
                  </a:lnTo>
                  <a:lnTo>
                    <a:pt x="414575" y="456837"/>
                  </a:lnTo>
                  <a:lnTo>
                    <a:pt x="402884" y="495841"/>
                  </a:lnTo>
                  <a:lnTo>
                    <a:pt x="394344" y="535802"/>
                  </a:lnTo>
                  <a:lnTo>
                    <a:pt x="423233" y="540534"/>
                  </a:lnTo>
                  <a:lnTo>
                    <a:pt x="431388" y="502612"/>
                  </a:lnTo>
                  <a:lnTo>
                    <a:pt x="442668" y="465200"/>
                  </a:lnTo>
                  <a:lnTo>
                    <a:pt x="455952" y="428337"/>
                  </a:lnTo>
                  <a:lnTo>
                    <a:pt x="486427" y="350083"/>
                  </a:lnTo>
                  <a:lnTo>
                    <a:pt x="494229" y="328713"/>
                  </a:lnTo>
                  <a:lnTo>
                    <a:pt x="510318" y="276316"/>
                  </a:lnTo>
                  <a:lnTo>
                    <a:pt x="521855" y="207659"/>
                  </a:lnTo>
                  <a:lnTo>
                    <a:pt x="522664" y="171467"/>
                  </a:lnTo>
                  <a:lnTo>
                    <a:pt x="519932" y="141262"/>
                  </a:lnTo>
                  <a:lnTo>
                    <a:pt x="502812" y="82372"/>
                  </a:lnTo>
                  <a:lnTo>
                    <a:pt x="474679" y="38032"/>
                  </a:lnTo>
                  <a:lnTo>
                    <a:pt x="429913" y="5912"/>
                  </a:lnTo>
                  <a:lnTo>
                    <a:pt x="397942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1" name="object 631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14631268" y="8741770"/>
              <a:ext cx="106216" cy="67631"/>
            </a:xfrm>
            <a:prstGeom prst="rect">
              <a:avLst/>
            </a:prstGeom>
          </p:spPr>
        </p:pic>
        <p:sp>
          <p:nvSpPr>
            <p:cNvPr id="632" name="object 632"/>
            <p:cNvSpPr/>
            <p:nvPr/>
          </p:nvSpPr>
          <p:spPr>
            <a:xfrm>
              <a:off x="15025610" y="8728746"/>
              <a:ext cx="128905" cy="374015"/>
            </a:xfrm>
            <a:custGeom>
              <a:avLst/>
              <a:gdLst/>
              <a:ahLst/>
              <a:cxnLst/>
              <a:rect l="l" t="t" r="r" b="b"/>
              <a:pathLst>
                <a:path w="128905" h="374015">
                  <a:moveTo>
                    <a:pt x="98803" y="0"/>
                  </a:moveTo>
                  <a:lnTo>
                    <a:pt x="96156" y="59015"/>
                  </a:lnTo>
                  <a:lnTo>
                    <a:pt x="79233" y="131200"/>
                  </a:lnTo>
                  <a:lnTo>
                    <a:pt x="64551" y="173036"/>
                  </a:lnTo>
                  <a:lnTo>
                    <a:pt x="33941" y="251655"/>
                  </a:lnTo>
                  <a:lnTo>
                    <a:pt x="20231" y="289809"/>
                  </a:lnTo>
                  <a:lnTo>
                    <a:pt x="8540" y="328813"/>
                  </a:lnTo>
                  <a:lnTo>
                    <a:pt x="0" y="368774"/>
                  </a:lnTo>
                  <a:lnTo>
                    <a:pt x="28889" y="373506"/>
                  </a:lnTo>
                  <a:lnTo>
                    <a:pt x="37044" y="335584"/>
                  </a:lnTo>
                  <a:lnTo>
                    <a:pt x="48324" y="298172"/>
                  </a:lnTo>
                  <a:lnTo>
                    <a:pt x="61608" y="261309"/>
                  </a:lnTo>
                  <a:lnTo>
                    <a:pt x="92083" y="183055"/>
                  </a:lnTo>
                  <a:lnTo>
                    <a:pt x="99885" y="161685"/>
                  </a:lnTo>
                  <a:lnTo>
                    <a:pt x="115974" y="109288"/>
                  </a:lnTo>
                  <a:lnTo>
                    <a:pt x="127511" y="40631"/>
                  </a:lnTo>
                  <a:lnTo>
                    <a:pt x="128320" y="4439"/>
                  </a:lnTo>
                  <a:lnTo>
                    <a:pt x="113636" y="1889"/>
                  </a:lnTo>
                  <a:lnTo>
                    <a:pt x="9880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15632640" y="8796139"/>
              <a:ext cx="657860" cy="827405"/>
            </a:xfrm>
            <a:custGeom>
              <a:avLst/>
              <a:gdLst/>
              <a:ahLst/>
              <a:cxnLst/>
              <a:rect l="l" t="t" r="r" b="b"/>
              <a:pathLst>
                <a:path w="657859" h="827404">
                  <a:moveTo>
                    <a:pt x="492809" y="0"/>
                  </a:moveTo>
                  <a:lnTo>
                    <a:pt x="451308" y="7262"/>
                  </a:lnTo>
                  <a:lnTo>
                    <a:pt x="411181" y="19160"/>
                  </a:lnTo>
                  <a:lnTo>
                    <a:pt x="365979" y="34862"/>
                  </a:lnTo>
                  <a:lnTo>
                    <a:pt x="272395" y="68735"/>
                  </a:lnTo>
                  <a:lnTo>
                    <a:pt x="223039" y="85692"/>
                  </a:lnTo>
                  <a:lnTo>
                    <a:pt x="173216" y="101039"/>
                  </a:lnTo>
                  <a:lnTo>
                    <a:pt x="122959" y="113869"/>
                  </a:lnTo>
                  <a:lnTo>
                    <a:pt x="61774" y="124661"/>
                  </a:lnTo>
                  <a:lnTo>
                    <a:pt x="0" y="128895"/>
                  </a:lnTo>
                  <a:lnTo>
                    <a:pt x="198" y="158171"/>
                  </a:lnTo>
                  <a:lnTo>
                    <a:pt x="58795" y="154493"/>
                  </a:lnTo>
                  <a:lnTo>
                    <a:pt x="116520" y="145146"/>
                  </a:lnTo>
                  <a:lnTo>
                    <a:pt x="171234" y="131982"/>
                  </a:lnTo>
                  <a:lnTo>
                    <a:pt x="225249" y="115762"/>
                  </a:lnTo>
                  <a:lnTo>
                    <a:pt x="278597" y="97582"/>
                  </a:lnTo>
                  <a:lnTo>
                    <a:pt x="398137" y="54548"/>
                  </a:lnTo>
                  <a:lnTo>
                    <a:pt x="420500" y="46876"/>
                  </a:lnTo>
                  <a:lnTo>
                    <a:pt x="457004" y="35939"/>
                  </a:lnTo>
                  <a:lnTo>
                    <a:pt x="493173" y="29228"/>
                  </a:lnTo>
                  <a:lnTo>
                    <a:pt x="527905" y="29451"/>
                  </a:lnTo>
                  <a:lnTo>
                    <a:pt x="581962" y="54953"/>
                  </a:lnTo>
                  <a:lnTo>
                    <a:pt x="614457" y="105600"/>
                  </a:lnTo>
                  <a:lnTo>
                    <a:pt x="628893" y="186201"/>
                  </a:lnTo>
                  <a:lnTo>
                    <a:pt x="625570" y="235218"/>
                  </a:lnTo>
                  <a:lnTo>
                    <a:pt x="614175" y="285139"/>
                  </a:lnTo>
                  <a:lnTo>
                    <a:pt x="594879" y="335196"/>
                  </a:lnTo>
                  <a:lnTo>
                    <a:pt x="567857" y="384625"/>
                  </a:lnTo>
                  <a:lnTo>
                    <a:pt x="536408" y="429173"/>
                  </a:lnTo>
                  <a:lnTo>
                    <a:pt x="501270" y="470552"/>
                  </a:lnTo>
                  <a:lnTo>
                    <a:pt x="463857" y="508956"/>
                  </a:lnTo>
                  <a:lnTo>
                    <a:pt x="425583" y="544576"/>
                  </a:lnTo>
                  <a:lnTo>
                    <a:pt x="387862" y="577604"/>
                  </a:lnTo>
                  <a:lnTo>
                    <a:pt x="346644" y="612543"/>
                  </a:lnTo>
                  <a:lnTo>
                    <a:pt x="304851" y="646997"/>
                  </a:lnTo>
                  <a:lnTo>
                    <a:pt x="262528" y="680921"/>
                  </a:lnTo>
                  <a:lnTo>
                    <a:pt x="219721" y="714270"/>
                  </a:lnTo>
                  <a:lnTo>
                    <a:pt x="159974" y="759338"/>
                  </a:lnTo>
                  <a:lnTo>
                    <a:pt x="99536" y="803126"/>
                  </a:lnTo>
                  <a:lnTo>
                    <a:pt x="116467" y="826978"/>
                  </a:lnTo>
                  <a:lnTo>
                    <a:pt x="177841" y="782529"/>
                  </a:lnTo>
                  <a:lnTo>
                    <a:pt x="238547" y="736761"/>
                  </a:lnTo>
                  <a:lnTo>
                    <a:pt x="281409" y="703318"/>
                  </a:lnTo>
                  <a:lnTo>
                    <a:pt x="323804" y="669322"/>
                  </a:lnTo>
                  <a:lnTo>
                    <a:pt x="365668" y="634806"/>
                  </a:lnTo>
                  <a:lnTo>
                    <a:pt x="406940" y="599802"/>
                  </a:lnTo>
                  <a:lnTo>
                    <a:pt x="445663" y="565894"/>
                  </a:lnTo>
                  <a:lnTo>
                    <a:pt x="485010" y="529231"/>
                  </a:lnTo>
                  <a:lnTo>
                    <a:pt x="523565" y="489565"/>
                  </a:lnTo>
                  <a:lnTo>
                    <a:pt x="559914" y="446650"/>
                  </a:lnTo>
                  <a:lnTo>
                    <a:pt x="592641" y="400237"/>
                  </a:lnTo>
                  <a:lnTo>
                    <a:pt x="617454" y="355844"/>
                  </a:lnTo>
                  <a:lnTo>
                    <a:pt x="636491" y="310761"/>
                  </a:lnTo>
                  <a:lnTo>
                    <a:pt x="649643" y="265473"/>
                  </a:lnTo>
                  <a:lnTo>
                    <a:pt x="656802" y="220462"/>
                  </a:lnTo>
                  <a:lnTo>
                    <a:pt x="657858" y="176209"/>
                  </a:lnTo>
                  <a:lnTo>
                    <a:pt x="652702" y="133198"/>
                  </a:lnTo>
                  <a:lnTo>
                    <a:pt x="641171" y="93584"/>
                  </a:lnTo>
                  <a:lnTo>
                    <a:pt x="623653" y="59689"/>
                  </a:lnTo>
                  <a:lnTo>
                    <a:pt x="573417" y="13265"/>
                  </a:lnTo>
                  <a:lnTo>
                    <a:pt x="534055" y="844"/>
                  </a:lnTo>
                  <a:lnTo>
                    <a:pt x="492809" y="0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15632640" y="8910011"/>
              <a:ext cx="123189" cy="44450"/>
            </a:xfrm>
            <a:custGeom>
              <a:avLst/>
              <a:gdLst/>
              <a:ahLst/>
              <a:cxnLst/>
              <a:rect l="l" t="t" r="r" b="b"/>
              <a:pathLst>
                <a:path w="123190" h="44450">
                  <a:moveTo>
                    <a:pt x="122959" y="0"/>
                  </a:moveTo>
                  <a:lnTo>
                    <a:pt x="92440" y="6114"/>
                  </a:lnTo>
                  <a:lnTo>
                    <a:pt x="61774" y="10787"/>
                  </a:lnTo>
                  <a:lnTo>
                    <a:pt x="30961" y="13823"/>
                  </a:lnTo>
                  <a:lnTo>
                    <a:pt x="0" y="15025"/>
                  </a:lnTo>
                  <a:lnTo>
                    <a:pt x="198" y="44302"/>
                  </a:lnTo>
                  <a:lnTo>
                    <a:pt x="58795" y="40624"/>
                  </a:lnTo>
                  <a:lnTo>
                    <a:pt x="116520" y="31276"/>
                  </a:lnTo>
                  <a:lnTo>
                    <a:pt x="117955" y="23599"/>
                  </a:lnTo>
                  <a:lnTo>
                    <a:pt x="12295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5" name="object 635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15732180" y="9510410"/>
              <a:ext cx="139011" cy="112708"/>
            </a:xfrm>
            <a:prstGeom prst="rect">
              <a:avLst/>
            </a:prstGeom>
          </p:spPr>
        </p:pic>
        <p:sp>
          <p:nvSpPr>
            <p:cNvPr id="636" name="object 636"/>
            <p:cNvSpPr/>
            <p:nvPr/>
          </p:nvSpPr>
          <p:spPr>
            <a:xfrm>
              <a:off x="14456301" y="8766182"/>
              <a:ext cx="1408430" cy="1236980"/>
            </a:xfrm>
            <a:custGeom>
              <a:avLst/>
              <a:gdLst/>
              <a:ahLst/>
              <a:cxnLst/>
              <a:rect l="l" t="t" r="r" b="b"/>
              <a:pathLst>
                <a:path w="1408430" h="1236979">
                  <a:moveTo>
                    <a:pt x="223918" y="0"/>
                  </a:moveTo>
                  <a:lnTo>
                    <a:pt x="164086" y="21025"/>
                  </a:lnTo>
                  <a:lnTo>
                    <a:pt x="110338" y="69229"/>
                  </a:lnTo>
                  <a:lnTo>
                    <a:pt x="29612" y="288613"/>
                  </a:lnTo>
                  <a:lnTo>
                    <a:pt x="0" y="420785"/>
                  </a:lnTo>
                  <a:lnTo>
                    <a:pt x="19067" y="518884"/>
                  </a:lnTo>
                  <a:lnTo>
                    <a:pt x="84380" y="636050"/>
                  </a:lnTo>
                  <a:lnTo>
                    <a:pt x="90699" y="714911"/>
                  </a:lnTo>
                  <a:lnTo>
                    <a:pt x="102495" y="759903"/>
                  </a:lnTo>
                  <a:lnTo>
                    <a:pt x="128490" y="787860"/>
                  </a:lnTo>
                  <a:lnTo>
                    <a:pt x="177404" y="815615"/>
                  </a:lnTo>
                  <a:lnTo>
                    <a:pt x="180144" y="848706"/>
                  </a:lnTo>
                  <a:lnTo>
                    <a:pt x="219696" y="918137"/>
                  </a:lnTo>
                  <a:lnTo>
                    <a:pt x="274762" y="986521"/>
                  </a:lnTo>
                  <a:lnTo>
                    <a:pt x="485963" y="1188192"/>
                  </a:lnTo>
                  <a:lnTo>
                    <a:pt x="674450" y="1236937"/>
                  </a:lnTo>
                  <a:lnTo>
                    <a:pt x="946501" y="1116124"/>
                  </a:lnTo>
                  <a:lnTo>
                    <a:pt x="1408392" y="809123"/>
                  </a:lnTo>
                  <a:lnTo>
                    <a:pt x="1264084" y="684591"/>
                  </a:lnTo>
                  <a:lnTo>
                    <a:pt x="1203136" y="567360"/>
                  </a:lnTo>
                  <a:lnTo>
                    <a:pt x="1213987" y="389284"/>
                  </a:lnTo>
                  <a:lnTo>
                    <a:pt x="1285077" y="82213"/>
                  </a:lnTo>
                  <a:lnTo>
                    <a:pt x="1272032" y="83030"/>
                  </a:lnTo>
                  <a:lnTo>
                    <a:pt x="1219498" y="81936"/>
                  </a:lnTo>
                  <a:lnTo>
                    <a:pt x="1137241" y="77566"/>
                  </a:lnTo>
                  <a:lnTo>
                    <a:pt x="1087043" y="74286"/>
                  </a:lnTo>
                  <a:lnTo>
                    <a:pt x="1031908" y="70349"/>
                  </a:lnTo>
                  <a:lnTo>
                    <a:pt x="972665" y="65808"/>
                  </a:lnTo>
                  <a:lnTo>
                    <a:pt x="910145" y="60717"/>
                  </a:lnTo>
                  <a:lnTo>
                    <a:pt x="845179" y="55130"/>
                  </a:lnTo>
                  <a:lnTo>
                    <a:pt x="778597" y="49101"/>
                  </a:lnTo>
                  <a:lnTo>
                    <a:pt x="711231" y="42683"/>
                  </a:lnTo>
                  <a:lnTo>
                    <a:pt x="643912" y="35931"/>
                  </a:lnTo>
                  <a:lnTo>
                    <a:pt x="577469" y="28898"/>
                  </a:lnTo>
                  <a:lnTo>
                    <a:pt x="512734" y="21639"/>
                  </a:lnTo>
                  <a:lnTo>
                    <a:pt x="327559" y="1691"/>
                  </a:lnTo>
                  <a:lnTo>
                    <a:pt x="223918" y="0"/>
                  </a:lnTo>
                  <a:close/>
                </a:path>
              </a:pathLst>
            </a:custGeom>
            <a:solidFill>
              <a:srgbClr val="90D2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7" name="object 63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14743527" y="8862285"/>
              <a:ext cx="480793" cy="844623"/>
            </a:xfrm>
            <a:prstGeom prst="rect">
              <a:avLst/>
            </a:prstGeom>
          </p:spPr>
        </p:pic>
        <p:sp>
          <p:nvSpPr>
            <p:cNvPr id="638" name="object 638"/>
            <p:cNvSpPr/>
            <p:nvPr/>
          </p:nvSpPr>
          <p:spPr>
            <a:xfrm>
              <a:off x="14535899" y="8747106"/>
              <a:ext cx="1250950" cy="1160780"/>
            </a:xfrm>
            <a:custGeom>
              <a:avLst/>
              <a:gdLst/>
              <a:ahLst/>
              <a:cxnLst/>
              <a:rect l="l" t="t" r="r" b="b"/>
              <a:pathLst>
                <a:path w="1250950" h="1160779">
                  <a:moveTo>
                    <a:pt x="1127175" y="113182"/>
                  </a:moveTo>
                  <a:lnTo>
                    <a:pt x="719861" y="0"/>
                  </a:lnTo>
                  <a:lnTo>
                    <a:pt x="169011" y="0"/>
                  </a:lnTo>
                  <a:lnTo>
                    <a:pt x="34671" y="72936"/>
                  </a:lnTo>
                  <a:lnTo>
                    <a:pt x="0" y="178841"/>
                  </a:lnTo>
                  <a:lnTo>
                    <a:pt x="67297" y="149682"/>
                  </a:lnTo>
                  <a:lnTo>
                    <a:pt x="135064" y="139966"/>
                  </a:lnTo>
                  <a:lnTo>
                    <a:pt x="244132" y="149707"/>
                  </a:lnTo>
                  <a:lnTo>
                    <a:pt x="435292" y="178904"/>
                  </a:lnTo>
                  <a:lnTo>
                    <a:pt x="678688" y="209435"/>
                  </a:lnTo>
                  <a:lnTo>
                    <a:pt x="894613" y="225958"/>
                  </a:lnTo>
                  <a:lnTo>
                    <a:pt x="1049083" y="232765"/>
                  </a:lnTo>
                  <a:lnTo>
                    <a:pt x="1108113" y="234073"/>
                  </a:lnTo>
                  <a:lnTo>
                    <a:pt x="1122946" y="139966"/>
                  </a:lnTo>
                  <a:lnTo>
                    <a:pt x="1127175" y="113182"/>
                  </a:lnTo>
                  <a:close/>
                </a:path>
                <a:path w="1250950" h="1160779">
                  <a:moveTo>
                    <a:pt x="1250391" y="858558"/>
                  </a:moveTo>
                  <a:lnTo>
                    <a:pt x="1187297" y="785863"/>
                  </a:lnTo>
                  <a:lnTo>
                    <a:pt x="1175956" y="796353"/>
                  </a:lnTo>
                  <a:lnTo>
                    <a:pt x="1157312" y="808520"/>
                  </a:lnTo>
                  <a:lnTo>
                    <a:pt x="1097064" y="838835"/>
                  </a:lnTo>
                  <a:lnTo>
                    <a:pt x="1054925" y="857453"/>
                  </a:lnTo>
                  <a:lnTo>
                    <a:pt x="1004417" y="878700"/>
                  </a:lnTo>
                  <a:lnTo>
                    <a:pt x="945261" y="902817"/>
                  </a:lnTo>
                  <a:lnTo>
                    <a:pt x="713257" y="994765"/>
                  </a:lnTo>
                  <a:lnTo>
                    <a:pt x="533387" y="1062240"/>
                  </a:lnTo>
                  <a:lnTo>
                    <a:pt x="418211" y="1084275"/>
                  </a:lnTo>
                  <a:lnTo>
                    <a:pt x="318058" y="1060488"/>
                  </a:lnTo>
                  <a:lnTo>
                    <a:pt x="183235" y="990460"/>
                  </a:lnTo>
                  <a:lnTo>
                    <a:pt x="337223" y="1160246"/>
                  </a:lnTo>
                  <a:lnTo>
                    <a:pt x="876198" y="1160246"/>
                  </a:lnTo>
                  <a:lnTo>
                    <a:pt x="970419" y="1084275"/>
                  </a:lnTo>
                  <a:lnTo>
                    <a:pt x="1250391" y="858558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9" name="object 639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14633104" y="9477584"/>
              <a:ext cx="1073056" cy="288242"/>
            </a:xfrm>
            <a:prstGeom prst="rect">
              <a:avLst/>
            </a:prstGeom>
          </p:spPr>
        </p:pic>
        <p:pic>
          <p:nvPicPr>
            <p:cNvPr id="640" name="object 640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14499790" y="8740046"/>
              <a:ext cx="1364911" cy="1206472"/>
            </a:xfrm>
            <a:prstGeom prst="rect">
              <a:avLst/>
            </a:prstGeom>
          </p:spPr>
        </p:pic>
        <p:pic>
          <p:nvPicPr>
            <p:cNvPr id="641" name="object 641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14320821" y="8506358"/>
              <a:ext cx="826735" cy="995152"/>
            </a:xfrm>
            <a:prstGeom prst="rect">
              <a:avLst/>
            </a:prstGeom>
          </p:spPr>
        </p:pic>
        <p:pic>
          <p:nvPicPr>
            <p:cNvPr id="642" name="object 642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14328358" y="8767711"/>
              <a:ext cx="871969" cy="1118289"/>
            </a:xfrm>
            <a:prstGeom prst="rect">
              <a:avLst/>
            </a:prstGeom>
          </p:spPr>
        </p:pic>
        <p:pic>
          <p:nvPicPr>
            <p:cNvPr id="643" name="object 643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14378619" y="9194924"/>
              <a:ext cx="834274" cy="927300"/>
            </a:xfrm>
            <a:prstGeom prst="rect">
              <a:avLst/>
            </a:prstGeom>
          </p:spPr>
        </p:pic>
        <p:sp>
          <p:nvSpPr>
            <p:cNvPr id="644" name="object 644"/>
            <p:cNvSpPr/>
            <p:nvPr/>
          </p:nvSpPr>
          <p:spPr>
            <a:xfrm>
              <a:off x="15671109" y="8565257"/>
              <a:ext cx="675640" cy="1468120"/>
            </a:xfrm>
            <a:custGeom>
              <a:avLst/>
              <a:gdLst/>
              <a:ahLst/>
              <a:cxnLst/>
              <a:rect l="l" t="t" r="r" b="b"/>
              <a:pathLst>
                <a:path w="675640" h="1468120">
                  <a:moveTo>
                    <a:pt x="490854" y="0"/>
                  </a:moveTo>
                  <a:lnTo>
                    <a:pt x="184549" y="0"/>
                  </a:lnTo>
                  <a:lnTo>
                    <a:pt x="17350" y="153880"/>
                  </a:lnTo>
                  <a:lnTo>
                    <a:pt x="9987" y="162279"/>
                  </a:lnTo>
                  <a:lnTo>
                    <a:pt x="4540" y="172020"/>
                  </a:lnTo>
                  <a:lnTo>
                    <a:pt x="1160" y="182752"/>
                  </a:lnTo>
                  <a:lnTo>
                    <a:pt x="0" y="194119"/>
                  </a:lnTo>
                  <a:lnTo>
                    <a:pt x="0" y="1354995"/>
                  </a:lnTo>
                  <a:lnTo>
                    <a:pt x="8410" y="1398869"/>
                  </a:lnTo>
                  <a:lnTo>
                    <a:pt x="31344" y="1434698"/>
                  </a:lnTo>
                  <a:lnTo>
                    <a:pt x="65359" y="1458855"/>
                  </a:lnTo>
                  <a:lnTo>
                    <a:pt x="107012" y="1467714"/>
                  </a:lnTo>
                  <a:lnTo>
                    <a:pt x="568380" y="1467714"/>
                  </a:lnTo>
                  <a:lnTo>
                    <a:pt x="610039" y="1458855"/>
                  </a:lnTo>
                  <a:lnTo>
                    <a:pt x="644057" y="1434698"/>
                  </a:lnTo>
                  <a:lnTo>
                    <a:pt x="666993" y="1398869"/>
                  </a:lnTo>
                  <a:lnTo>
                    <a:pt x="675403" y="1354995"/>
                  </a:lnTo>
                  <a:lnTo>
                    <a:pt x="675403" y="194119"/>
                  </a:lnTo>
                  <a:lnTo>
                    <a:pt x="658053" y="153880"/>
                  </a:lnTo>
                  <a:lnTo>
                    <a:pt x="490854" y="0"/>
                  </a:lnTo>
                  <a:close/>
                </a:path>
              </a:pathLst>
            </a:custGeom>
            <a:solidFill>
              <a:srgbClr val="CCE0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15673219" y="8565254"/>
              <a:ext cx="671830" cy="195580"/>
            </a:xfrm>
            <a:custGeom>
              <a:avLst/>
              <a:gdLst/>
              <a:ahLst/>
              <a:cxnLst/>
              <a:rect l="l" t="t" r="r" b="b"/>
              <a:pathLst>
                <a:path w="671830" h="195579">
                  <a:moveTo>
                    <a:pt x="488749" y="0"/>
                  </a:moveTo>
                  <a:lnTo>
                    <a:pt x="182434" y="0"/>
                  </a:lnTo>
                  <a:lnTo>
                    <a:pt x="15235" y="153880"/>
                  </a:lnTo>
                  <a:lnTo>
                    <a:pt x="10136" y="159314"/>
                  </a:lnTo>
                  <a:lnTo>
                    <a:pt x="5874" y="165399"/>
                  </a:lnTo>
                  <a:lnTo>
                    <a:pt x="2483" y="172028"/>
                  </a:lnTo>
                  <a:lnTo>
                    <a:pt x="0" y="179094"/>
                  </a:lnTo>
                  <a:lnTo>
                    <a:pt x="39009" y="183485"/>
                  </a:lnTo>
                  <a:lnTo>
                    <a:pt x="83212" y="187220"/>
                  </a:lnTo>
                  <a:lnTo>
                    <a:pt x="131768" y="190282"/>
                  </a:lnTo>
                  <a:lnTo>
                    <a:pt x="183834" y="192655"/>
                  </a:lnTo>
                  <a:lnTo>
                    <a:pt x="238568" y="194323"/>
                  </a:lnTo>
                  <a:lnTo>
                    <a:pt x="295130" y="195270"/>
                  </a:lnTo>
                  <a:lnTo>
                    <a:pt x="352676" y="195481"/>
                  </a:lnTo>
                  <a:lnTo>
                    <a:pt x="410367" y="194938"/>
                  </a:lnTo>
                  <a:lnTo>
                    <a:pt x="467359" y="193625"/>
                  </a:lnTo>
                  <a:lnTo>
                    <a:pt x="522810" y="191527"/>
                  </a:lnTo>
                  <a:lnTo>
                    <a:pt x="575880" y="188628"/>
                  </a:lnTo>
                  <a:lnTo>
                    <a:pt x="625727" y="184911"/>
                  </a:lnTo>
                  <a:lnTo>
                    <a:pt x="671508" y="180361"/>
                  </a:lnTo>
                  <a:lnTo>
                    <a:pt x="669066" y="172930"/>
                  </a:lnTo>
                  <a:lnTo>
                    <a:pt x="665631" y="165958"/>
                  </a:lnTo>
                  <a:lnTo>
                    <a:pt x="661242" y="159566"/>
                  </a:lnTo>
                  <a:lnTo>
                    <a:pt x="655938" y="153880"/>
                  </a:lnTo>
                  <a:lnTo>
                    <a:pt x="488749" y="0"/>
                  </a:lnTo>
                  <a:close/>
                </a:path>
              </a:pathLst>
            </a:custGeom>
            <a:solidFill>
              <a:srgbClr val="ACCF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15822365" y="8209775"/>
              <a:ext cx="368935" cy="361315"/>
            </a:xfrm>
            <a:custGeom>
              <a:avLst/>
              <a:gdLst/>
              <a:ahLst/>
              <a:cxnLst/>
              <a:rect l="l" t="t" r="r" b="b"/>
              <a:pathLst>
                <a:path w="368934" h="361315">
                  <a:moveTo>
                    <a:pt x="306587" y="0"/>
                  </a:moveTo>
                  <a:lnTo>
                    <a:pt x="61956" y="0"/>
                  </a:lnTo>
                  <a:lnTo>
                    <a:pt x="37839" y="4868"/>
                  </a:lnTo>
                  <a:lnTo>
                    <a:pt x="18146" y="18146"/>
                  </a:lnTo>
                  <a:lnTo>
                    <a:pt x="4868" y="37839"/>
                  </a:lnTo>
                  <a:lnTo>
                    <a:pt x="0" y="61956"/>
                  </a:lnTo>
                  <a:lnTo>
                    <a:pt x="0" y="298860"/>
                  </a:lnTo>
                  <a:lnTo>
                    <a:pt x="4868" y="322976"/>
                  </a:lnTo>
                  <a:lnTo>
                    <a:pt x="18146" y="342670"/>
                  </a:lnTo>
                  <a:lnTo>
                    <a:pt x="37839" y="355947"/>
                  </a:lnTo>
                  <a:lnTo>
                    <a:pt x="61956" y="360816"/>
                  </a:lnTo>
                  <a:lnTo>
                    <a:pt x="306587" y="360816"/>
                  </a:lnTo>
                  <a:lnTo>
                    <a:pt x="330704" y="355947"/>
                  </a:lnTo>
                  <a:lnTo>
                    <a:pt x="350397" y="342670"/>
                  </a:lnTo>
                  <a:lnTo>
                    <a:pt x="363675" y="322976"/>
                  </a:lnTo>
                  <a:lnTo>
                    <a:pt x="368543" y="298860"/>
                  </a:lnTo>
                  <a:lnTo>
                    <a:pt x="368543" y="61956"/>
                  </a:lnTo>
                  <a:lnTo>
                    <a:pt x="363675" y="37839"/>
                  </a:lnTo>
                  <a:lnTo>
                    <a:pt x="350397" y="18146"/>
                  </a:lnTo>
                  <a:lnTo>
                    <a:pt x="330704" y="4868"/>
                  </a:lnTo>
                  <a:lnTo>
                    <a:pt x="3065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7" name="object 647"/>
            <p:cNvSpPr/>
            <p:nvPr/>
          </p:nvSpPr>
          <p:spPr>
            <a:xfrm>
              <a:off x="15822410" y="8209781"/>
              <a:ext cx="368935" cy="361315"/>
            </a:xfrm>
            <a:custGeom>
              <a:avLst/>
              <a:gdLst/>
              <a:ahLst/>
              <a:cxnLst/>
              <a:rect l="l" t="t" r="r" b="b"/>
              <a:pathLst>
                <a:path w="368934" h="361315">
                  <a:moveTo>
                    <a:pt x="368071" y="338620"/>
                  </a:moveTo>
                  <a:lnTo>
                    <a:pt x="368" y="338620"/>
                  </a:lnTo>
                  <a:lnTo>
                    <a:pt x="3429" y="347408"/>
                  </a:lnTo>
                  <a:lnTo>
                    <a:pt x="9029" y="354444"/>
                  </a:lnTo>
                  <a:lnTo>
                    <a:pt x="16586" y="359117"/>
                  </a:lnTo>
                  <a:lnTo>
                    <a:pt x="25527" y="360819"/>
                  </a:lnTo>
                  <a:lnTo>
                    <a:pt x="342912" y="360819"/>
                  </a:lnTo>
                  <a:lnTo>
                    <a:pt x="351853" y="359117"/>
                  </a:lnTo>
                  <a:lnTo>
                    <a:pt x="359410" y="354444"/>
                  </a:lnTo>
                  <a:lnTo>
                    <a:pt x="365010" y="347408"/>
                  </a:lnTo>
                  <a:lnTo>
                    <a:pt x="368071" y="338620"/>
                  </a:lnTo>
                  <a:close/>
                </a:path>
                <a:path w="368934" h="361315">
                  <a:moveTo>
                    <a:pt x="368439" y="25819"/>
                  </a:moveTo>
                  <a:lnTo>
                    <a:pt x="366153" y="15722"/>
                  </a:lnTo>
                  <a:lnTo>
                    <a:pt x="360629" y="7531"/>
                  </a:lnTo>
                  <a:lnTo>
                    <a:pt x="352628" y="2019"/>
                  </a:lnTo>
                  <a:lnTo>
                    <a:pt x="342912" y="0"/>
                  </a:lnTo>
                  <a:lnTo>
                    <a:pt x="25527" y="0"/>
                  </a:lnTo>
                  <a:lnTo>
                    <a:pt x="15811" y="2019"/>
                  </a:lnTo>
                  <a:lnTo>
                    <a:pt x="7810" y="7531"/>
                  </a:lnTo>
                  <a:lnTo>
                    <a:pt x="2298" y="15722"/>
                  </a:lnTo>
                  <a:lnTo>
                    <a:pt x="0" y="25819"/>
                  </a:lnTo>
                  <a:lnTo>
                    <a:pt x="368439" y="25819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8" name="object 648"/>
            <p:cNvSpPr/>
            <p:nvPr/>
          </p:nvSpPr>
          <p:spPr>
            <a:xfrm>
              <a:off x="15834491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15877485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15920480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15963474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2" name="object 652"/>
            <p:cNvSpPr/>
            <p:nvPr/>
          </p:nvSpPr>
          <p:spPr>
            <a:xfrm>
              <a:off x="16006468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3" name="object 653"/>
            <p:cNvSpPr/>
            <p:nvPr/>
          </p:nvSpPr>
          <p:spPr>
            <a:xfrm>
              <a:off x="16049463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4" name="object 654"/>
            <p:cNvSpPr/>
            <p:nvPr/>
          </p:nvSpPr>
          <p:spPr>
            <a:xfrm>
              <a:off x="16092458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5" name="object 655"/>
            <p:cNvSpPr/>
            <p:nvPr/>
          </p:nvSpPr>
          <p:spPr>
            <a:xfrm>
              <a:off x="16135453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6" name="object 656"/>
            <p:cNvSpPr/>
            <p:nvPr/>
          </p:nvSpPr>
          <p:spPr>
            <a:xfrm>
              <a:off x="16178447" y="8228883"/>
              <a:ext cx="0" cy="325120"/>
            </a:xfrm>
            <a:custGeom>
              <a:avLst/>
              <a:gdLst/>
              <a:ahLst/>
              <a:cxnLst/>
              <a:rect l="l" t="t" r="r" b="b"/>
              <a:pathLst>
                <a:path h="325120">
                  <a:moveTo>
                    <a:pt x="0" y="0"/>
                  </a:moveTo>
                  <a:lnTo>
                    <a:pt x="0" y="324545"/>
                  </a:lnTo>
                </a:path>
              </a:pathLst>
            </a:custGeom>
            <a:ln w="5622">
              <a:solidFill>
                <a:srgbClr val="E6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7" name="object 657"/>
            <p:cNvSpPr/>
            <p:nvPr/>
          </p:nvSpPr>
          <p:spPr>
            <a:xfrm>
              <a:off x="15676507" y="9955609"/>
              <a:ext cx="664845" cy="77470"/>
            </a:xfrm>
            <a:custGeom>
              <a:avLst/>
              <a:gdLst/>
              <a:ahLst/>
              <a:cxnLst/>
              <a:rect l="l" t="t" r="r" b="b"/>
              <a:pathLst>
                <a:path w="664844" h="77470">
                  <a:moveTo>
                    <a:pt x="664608" y="0"/>
                  </a:moveTo>
                  <a:lnTo>
                    <a:pt x="0" y="0"/>
                  </a:lnTo>
                  <a:lnTo>
                    <a:pt x="15156" y="31042"/>
                  </a:lnTo>
                  <a:lnTo>
                    <a:pt x="38323" y="55528"/>
                  </a:lnTo>
                  <a:lnTo>
                    <a:pt x="67733" y="71589"/>
                  </a:lnTo>
                  <a:lnTo>
                    <a:pt x="101619" y="77358"/>
                  </a:lnTo>
                  <a:lnTo>
                    <a:pt x="562988" y="77358"/>
                  </a:lnTo>
                  <a:lnTo>
                    <a:pt x="596870" y="71589"/>
                  </a:lnTo>
                  <a:lnTo>
                    <a:pt x="626280" y="55528"/>
                  </a:lnTo>
                  <a:lnTo>
                    <a:pt x="649449" y="31042"/>
                  </a:lnTo>
                  <a:lnTo>
                    <a:pt x="664608" y="0"/>
                  </a:lnTo>
                  <a:close/>
                </a:path>
              </a:pathLst>
            </a:custGeom>
            <a:solidFill>
              <a:srgbClr val="B1D6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8" name="object 658"/>
            <p:cNvSpPr/>
            <p:nvPr/>
          </p:nvSpPr>
          <p:spPr>
            <a:xfrm>
              <a:off x="15671104" y="9030154"/>
              <a:ext cx="675640" cy="591820"/>
            </a:xfrm>
            <a:custGeom>
              <a:avLst/>
              <a:gdLst/>
              <a:ahLst/>
              <a:cxnLst/>
              <a:rect l="l" t="t" r="r" b="b"/>
              <a:pathLst>
                <a:path w="675640" h="591820">
                  <a:moveTo>
                    <a:pt x="675403" y="0"/>
                  </a:moveTo>
                  <a:lnTo>
                    <a:pt x="0" y="0"/>
                  </a:lnTo>
                  <a:lnTo>
                    <a:pt x="0" y="591521"/>
                  </a:lnTo>
                  <a:lnTo>
                    <a:pt x="675403" y="591521"/>
                  </a:lnTo>
                  <a:lnTo>
                    <a:pt x="6754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9" name="object 659"/>
            <p:cNvSpPr/>
            <p:nvPr/>
          </p:nvSpPr>
          <p:spPr>
            <a:xfrm>
              <a:off x="15882786" y="9193193"/>
              <a:ext cx="252095" cy="266065"/>
            </a:xfrm>
            <a:custGeom>
              <a:avLst/>
              <a:gdLst/>
              <a:ahLst/>
              <a:cxnLst/>
              <a:rect l="l" t="t" r="r" b="b"/>
              <a:pathLst>
                <a:path w="252094" h="266065">
                  <a:moveTo>
                    <a:pt x="252031" y="102806"/>
                  </a:moveTo>
                  <a:lnTo>
                    <a:pt x="154432" y="102806"/>
                  </a:lnTo>
                  <a:lnTo>
                    <a:pt x="154432" y="0"/>
                  </a:lnTo>
                  <a:lnTo>
                    <a:pt x="97612" y="0"/>
                  </a:lnTo>
                  <a:lnTo>
                    <a:pt x="97612" y="102806"/>
                  </a:lnTo>
                  <a:lnTo>
                    <a:pt x="0" y="102806"/>
                  </a:lnTo>
                  <a:lnTo>
                    <a:pt x="0" y="162648"/>
                  </a:lnTo>
                  <a:lnTo>
                    <a:pt x="97612" y="162648"/>
                  </a:lnTo>
                  <a:lnTo>
                    <a:pt x="97612" y="265455"/>
                  </a:lnTo>
                  <a:lnTo>
                    <a:pt x="154432" y="265455"/>
                  </a:lnTo>
                  <a:lnTo>
                    <a:pt x="154432" y="162648"/>
                  </a:lnTo>
                  <a:lnTo>
                    <a:pt x="252031" y="162648"/>
                  </a:lnTo>
                  <a:lnTo>
                    <a:pt x="252031" y="102806"/>
                  </a:lnTo>
                  <a:close/>
                </a:path>
              </a:pathLst>
            </a:custGeom>
            <a:solidFill>
              <a:srgbClr val="E400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0" name="object 660"/>
            <p:cNvSpPr/>
            <p:nvPr/>
          </p:nvSpPr>
          <p:spPr>
            <a:xfrm>
              <a:off x="15822365" y="8309677"/>
              <a:ext cx="368935" cy="260985"/>
            </a:xfrm>
            <a:custGeom>
              <a:avLst/>
              <a:gdLst/>
              <a:ahLst/>
              <a:cxnLst/>
              <a:rect l="l" t="t" r="r" b="b"/>
              <a:pathLst>
                <a:path w="368934" h="260984">
                  <a:moveTo>
                    <a:pt x="0" y="0"/>
                  </a:moveTo>
                  <a:lnTo>
                    <a:pt x="0" y="233971"/>
                  </a:lnTo>
                  <a:lnTo>
                    <a:pt x="2010" y="244458"/>
                  </a:lnTo>
                  <a:lnTo>
                    <a:pt x="7493" y="253022"/>
                  </a:lnTo>
                  <a:lnTo>
                    <a:pt x="15624" y="258796"/>
                  </a:lnTo>
                  <a:lnTo>
                    <a:pt x="25580" y="260913"/>
                  </a:lnTo>
                  <a:lnTo>
                    <a:pt x="342963" y="260913"/>
                  </a:lnTo>
                  <a:lnTo>
                    <a:pt x="352919" y="258796"/>
                  </a:lnTo>
                  <a:lnTo>
                    <a:pt x="361050" y="253022"/>
                  </a:lnTo>
                  <a:lnTo>
                    <a:pt x="366533" y="244458"/>
                  </a:lnTo>
                  <a:lnTo>
                    <a:pt x="368543" y="233971"/>
                  </a:lnTo>
                  <a:lnTo>
                    <a:pt x="368543" y="134163"/>
                  </a:lnTo>
                  <a:lnTo>
                    <a:pt x="314734" y="154202"/>
                  </a:lnTo>
                  <a:lnTo>
                    <a:pt x="263978" y="164736"/>
                  </a:lnTo>
                  <a:lnTo>
                    <a:pt x="216541" y="166539"/>
                  </a:lnTo>
                  <a:lnTo>
                    <a:pt x="172694" y="160390"/>
                  </a:lnTo>
                  <a:lnTo>
                    <a:pt x="132704" y="147066"/>
                  </a:lnTo>
                  <a:lnTo>
                    <a:pt x="96839" y="127342"/>
                  </a:lnTo>
                  <a:lnTo>
                    <a:pt x="65367" y="101997"/>
                  </a:lnTo>
                  <a:lnTo>
                    <a:pt x="38558" y="71807"/>
                  </a:lnTo>
                  <a:lnTo>
                    <a:pt x="16680" y="37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>
                <a:alpha val="5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1" name="object 661"/>
            <p:cNvSpPr/>
            <p:nvPr/>
          </p:nvSpPr>
          <p:spPr>
            <a:xfrm>
              <a:off x="15671107" y="9077567"/>
              <a:ext cx="675640" cy="955675"/>
            </a:xfrm>
            <a:custGeom>
              <a:avLst/>
              <a:gdLst/>
              <a:ahLst/>
              <a:cxnLst/>
              <a:rect l="l" t="t" r="r" b="b"/>
              <a:pathLst>
                <a:path w="675640" h="955675">
                  <a:moveTo>
                    <a:pt x="0" y="0"/>
                  </a:moveTo>
                  <a:lnTo>
                    <a:pt x="0" y="842686"/>
                  </a:lnTo>
                  <a:lnTo>
                    <a:pt x="8410" y="886560"/>
                  </a:lnTo>
                  <a:lnTo>
                    <a:pt x="31344" y="922389"/>
                  </a:lnTo>
                  <a:lnTo>
                    <a:pt x="65359" y="946546"/>
                  </a:lnTo>
                  <a:lnTo>
                    <a:pt x="107012" y="955405"/>
                  </a:lnTo>
                  <a:lnTo>
                    <a:pt x="568391" y="955405"/>
                  </a:lnTo>
                  <a:lnTo>
                    <a:pt x="610043" y="946546"/>
                  </a:lnTo>
                  <a:lnTo>
                    <a:pt x="644058" y="922389"/>
                  </a:lnTo>
                  <a:lnTo>
                    <a:pt x="666993" y="886560"/>
                  </a:lnTo>
                  <a:lnTo>
                    <a:pt x="675403" y="842686"/>
                  </a:lnTo>
                  <a:lnTo>
                    <a:pt x="675403" y="426049"/>
                  </a:lnTo>
                  <a:lnTo>
                    <a:pt x="643131" y="466749"/>
                  </a:lnTo>
                  <a:lnTo>
                    <a:pt x="607688" y="501665"/>
                  </a:lnTo>
                  <a:lnTo>
                    <a:pt x="569428" y="530709"/>
                  </a:lnTo>
                  <a:lnTo>
                    <a:pt x="528707" y="553791"/>
                  </a:lnTo>
                  <a:lnTo>
                    <a:pt x="485878" y="570823"/>
                  </a:lnTo>
                  <a:lnTo>
                    <a:pt x="441297" y="581717"/>
                  </a:lnTo>
                  <a:lnTo>
                    <a:pt x="395319" y="586384"/>
                  </a:lnTo>
                  <a:lnTo>
                    <a:pt x="348297" y="584736"/>
                  </a:lnTo>
                  <a:lnTo>
                    <a:pt x="300587" y="576684"/>
                  </a:lnTo>
                  <a:lnTo>
                    <a:pt x="241233" y="552119"/>
                  </a:lnTo>
                  <a:lnTo>
                    <a:pt x="187490" y="507866"/>
                  </a:lnTo>
                  <a:lnTo>
                    <a:pt x="162696" y="478435"/>
                  </a:lnTo>
                  <a:lnTo>
                    <a:pt x="139274" y="444175"/>
                  </a:lnTo>
                  <a:lnTo>
                    <a:pt x="117212" y="405118"/>
                  </a:lnTo>
                  <a:lnTo>
                    <a:pt x="96501" y="361294"/>
                  </a:lnTo>
                  <a:lnTo>
                    <a:pt x="77129" y="312735"/>
                  </a:lnTo>
                  <a:lnTo>
                    <a:pt x="59087" y="259472"/>
                  </a:lnTo>
                  <a:lnTo>
                    <a:pt x="42363" y="201536"/>
                  </a:lnTo>
                  <a:lnTo>
                    <a:pt x="26948" y="138958"/>
                  </a:lnTo>
                  <a:lnTo>
                    <a:pt x="12830" y="7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CFE8">
                <a:alpha val="4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2" name="object 662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9979319" y="575197"/>
              <a:ext cx="1370992" cy="1539210"/>
            </a:xfrm>
            <a:prstGeom prst="rect">
              <a:avLst/>
            </a:prstGeom>
          </p:spPr>
        </p:pic>
      </p:grpSp>
      <p:sp>
        <p:nvSpPr>
          <p:cNvPr id="663" name="object 663"/>
          <p:cNvSpPr txBox="1"/>
          <p:nvPr/>
        </p:nvSpPr>
        <p:spPr>
          <a:xfrm>
            <a:off x="653100" y="8372268"/>
            <a:ext cx="4195445" cy="1153160"/>
          </a:xfrm>
          <a:prstGeom prst="rect">
            <a:avLst/>
          </a:prstGeom>
          <a:solidFill>
            <a:srgbClr val="163A69"/>
          </a:solidFill>
        </p:spPr>
        <p:txBody>
          <a:bodyPr vert="horz" wrap="square" lIns="0" tIns="831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3000" spc="140" dirty="0">
                <a:solidFill>
                  <a:srgbClr val="FFFFFF"/>
                </a:solidFill>
                <a:latin typeface="Lucida Sans Unicode"/>
                <a:cs typeface="Lucida Sans Unicode"/>
              </a:rPr>
              <a:t>Arma</a:t>
            </a:r>
            <a:r>
              <a:rPr sz="3000" spc="-19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000" spc="25" dirty="0">
                <a:solidFill>
                  <a:srgbClr val="FFFFFF"/>
                </a:solidFill>
                <a:latin typeface="Lucida Sans Unicode"/>
                <a:cs typeface="Lucida Sans Unicode"/>
              </a:rPr>
              <a:t>tu</a:t>
            </a:r>
            <a:endParaRPr sz="3000">
              <a:latin typeface="Lucida Sans Unicode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3000" b="1" spc="5" dirty="0">
                <a:solidFill>
                  <a:srgbClr val="FFFFFF"/>
                </a:solidFill>
                <a:latin typeface="Tahoma"/>
                <a:cs typeface="Tahoma"/>
              </a:rPr>
              <a:t>kit</a:t>
            </a:r>
            <a:r>
              <a:rPr sz="3000" b="1" spc="-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000" b="1" spc="120" dirty="0">
                <a:solidFill>
                  <a:srgbClr val="FFFFFF"/>
                </a:solidFill>
                <a:latin typeface="Tahoma"/>
                <a:cs typeface="Tahoma"/>
              </a:rPr>
              <a:t>de</a:t>
            </a:r>
            <a:r>
              <a:rPr sz="3000" b="1" spc="-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000" b="1" spc="135" dirty="0">
                <a:solidFill>
                  <a:srgbClr val="FFFFFF"/>
                </a:solidFill>
                <a:latin typeface="Tahoma"/>
                <a:cs typeface="Tahoma"/>
              </a:rPr>
              <a:t>emergencias</a:t>
            </a:r>
            <a:endParaRPr sz="3000">
              <a:latin typeface="Tahoma"/>
              <a:cs typeface="Tahoma"/>
            </a:endParaRPr>
          </a:p>
        </p:txBody>
      </p:sp>
      <p:sp>
        <p:nvSpPr>
          <p:cNvPr id="664" name="object 664"/>
          <p:cNvSpPr txBox="1"/>
          <p:nvPr/>
        </p:nvSpPr>
        <p:spPr>
          <a:xfrm>
            <a:off x="11682214" y="836654"/>
            <a:ext cx="3719829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100" dirty="0">
                <a:solidFill>
                  <a:srgbClr val="163A69"/>
                </a:solidFill>
                <a:latin typeface="Lucida Sans Unicode"/>
                <a:cs typeface="Lucida Sans Unicode"/>
              </a:rPr>
              <a:t>Recuerda </a:t>
            </a:r>
            <a:r>
              <a:rPr sz="2200" spc="10" dirty="0">
                <a:solidFill>
                  <a:srgbClr val="163A69"/>
                </a:solidFill>
                <a:latin typeface="Lucida Sans Unicode"/>
                <a:cs typeface="Lucida Sans Unicode"/>
              </a:rPr>
              <a:t>incluir </a:t>
            </a:r>
            <a:r>
              <a:rPr sz="2200" spc="1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75" dirty="0">
                <a:solidFill>
                  <a:srgbClr val="163A69"/>
                </a:solidFill>
                <a:latin typeface="Lucida Sans Unicode"/>
                <a:cs typeface="Lucida Sans Unicode"/>
              </a:rPr>
              <a:t>alimentos</a:t>
            </a:r>
            <a:r>
              <a:rPr sz="2200" spc="-16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30" dirty="0">
                <a:solidFill>
                  <a:srgbClr val="163A69"/>
                </a:solidFill>
                <a:latin typeface="Lucida Sans Unicode"/>
                <a:cs typeface="Lucida Sans Unicode"/>
              </a:rPr>
              <a:t>y</a:t>
            </a:r>
            <a:r>
              <a:rPr sz="2200" spc="-16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20" dirty="0">
                <a:solidFill>
                  <a:srgbClr val="163A69"/>
                </a:solidFill>
                <a:latin typeface="Lucida Sans Unicode"/>
                <a:cs typeface="Lucida Sans Unicode"/>
              </a:rPr>
              <a:t>medicametos </a:t>
            </a:r>
            <a:r>
              <a:rPr sz="2200" spc="-68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50" dirty="0">
                <a:solidFill>
                  <a:srgbClr val="163A69"/>
                </a:solidFill>
                <a:latin typeface="Lucida Sans Unicode"/>
                <a:cs typeface="Lucida Sans Unicode"/>
              </a:rPr>
              <a:t>para</a:t>
            </a:r>
            <a:r>
              <a:rPr sz="2200" spc="-135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35" dirty="0">
                <a:solidFill>
                  <a:srgbClr val="163A69"/>
                </a:solidFill>
                <a:latin typeface="Lucida Sans Unicode"/>
                <a:cs typeface="Lucida Sans Unicode"/>
              </a:rPr>
              <a:t>tus</a:t>
            </a:r>
            <a:r>
              <a:rPr sz="2200" spc="-130" dirty="0">
                <a:solidFill>
                  <a:srgbClr val="163A69"/>
                </a:solidFill>
                <a:latin typeface="Lucida Sans Unicode"/>
                <a:cs typeface="Lucida Sans Unicode"/>
              </a:rPr>
              <a:t> </a:t>
            </a:r>
            <a:r>
              <a:rPr sz="2200" spc="105" dirty="0">
                <a:solidFill>
                  <a:srgbClr val="163A69"/>
                </a:solidFill>
                <a:latin typeface="Lucida Sans Unicode"/>
                <a:cs typeface="Lucida Sans Unicode"/>
              </a:rPr>
              <a:t>mascotas.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666" name="object 349"/>
          <p:cNvSpPr txBox="1">
            <a:spLocks/>
          </p:cNvSpPr>
          <p:nvPr/>
        </p:nvSpPr>
        <p:spPr>
          <a:xfrm>
            <a:off x="4660796" y="10358125"/>
            <a:ext cx="10369098" cy="86241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25"/>
              </a:spcBef>
            </a:pPr>
            <a:r>
              <a:rPr lang="es-CO" sz="5500" b="1" kern="0" spc="185" dirty="0">
                <a:solidFill>
                  <a:srgbClr val="163A69"/>
                </a:solidFill>
              </a:rPr>
              <a:t>Plan familiar de Emergencias</a:t>
            </a:r>
            <a:endParaRPr lang="es-CO" sz="5500" b="1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96553" y="20754"/>
            <a:ext cx="20206335" cy="11415395"/>
            <a:chOff x="13019" y="0"/>
            <a:chExt cx="20206335" cy="114153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851" y="0"/>
              <a:ext cx="20032247" cy="1130008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19" y="0"/>
              <a:ext cx="20206261" cy="1141526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263" y="864874"/>
              <a:ext cx="23984" cy="5922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269" y="875950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58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17"/>
                  </a:lnTo>
                  <a:lnTo>
                    <a:pt x="5486" y="12280"/>
                  </a:lnTo>
                  <a:lnTo>
                    <a:pt x="5181" y="12560"/>
                  </a:lnTo>
                  <a:lnTo>
                    <a:pt x="8559" y="13208"/>
                  </a:lnTo>
                  <a:lnTo>
                    <a:pt x="9359" y="13449"/>
                  </a:lnTo>
                  <a:lnTo>
                    <a:pt x="8470" y="14287"/>
                  </a:lnTo>
                  <a:lnTo>
                    <a:pt x="19304" y="16268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239" y="867984"/>
              <a:ext cx="29873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435" y="867288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20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38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98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66"/>
                  </a:lnTo>
                  <a:lnTo>
                    <a:pt x="3695" y="8115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20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41"/>
                  </a:lnTo>
                  <a:lnTo>
                    <a:pt x="14998" y="15862"/>
                  </a:lnTo>
                  <a:lnTo>
                    <a:pt x="18402" y="12941"/>
                  </a:lnTo>
                  <a:lnTo>
                    <a:pt x="21856" y="10020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202" y="866444"/>
              <a:ext cx="21936" cy="158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364" y="870592"/>
              <a:ext cx="39916" cy="5039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285" y="87871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21"/>
                  </a:lnTo>
                  <a:lnTo>
                    <a:pt x="15125" y="2882"/>
                  </a:lnTo>
                  <a:lnTo>
                    <a:pt x="12611" y="2171"/>
                  </a:lnTo>
                  <a:lnTo>
                    <a:pt x="8089" y="279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00"/>
                  </a:lnTo>
                  <a:lnTo>
                    <a:pt x="9956" y="15519"/>
                  </a:lnTo>
                  <a:lnTo>
                    <a:pt x="10668" y="15697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957" y="867344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266" y="868203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605" y="7315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75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49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95"/>
                  </a:lnTo>
                  <a:lnTo>
                    <a:pt x="18072" y="17665"/>
                  </a:lnTo>
                  <a:lnTo>
                    <a:pt x="18478" y="16040"/>
                  </a:lnTo>
                  <a:lnTo>
                    <a:pt x="19456" y="15748"/>
                  </a:lnTo>
                  <a:lnTo>
                    <a:pt x="20459" y="15506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6983" y="867293"/>
              <a:ext cx="21716" cy="1785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263" y="864874"/>
              <a:ext cx="23984" cy="5922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269" y="875950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58"/>
                  </a:lnTo>
                  <a:lnTo>
                    <a:pt x="14020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21" y="12217"/>
                  </a:lnTo>
                  <a:lnTo>
                    <a:pt x="5486" y="12280"/>
                  </a:lnTo>
                  <a:lnTo>
                    <a:pt x="5181" y="12560"/>
                  </a:lnTo>
                  <a:lnTo>
                    <a:pt x="8559" y="13208"/>
                  </a:lnTo>
                  <a:lnTo>
                    <a:pt x="9359" y="13449"/>
                  </a:lnTo>
                  <a:lnTo>
                    <a:pt x="8470" y="14287"/>
                  </a:lnTo>
                  <a:lnTo>
                    <a:pt x="19304" y="16268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239" y="867984"/>
              <a:ext cx="29873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435" y="867288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20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07" y="38"/>
                  </a:lnTo>
                  <a:lnTo>
                    <a:pt x="10172" y="342"/>
                  </a:lnTo>
                  <a:lnTo>
                    <a:pt x="9982" y="990"/>
                  </a:lnTo>
                  <a:lnTo>
                    <a:pt x="9918" y="444"/>
                  </a:lnTo>
                  <a:lnTo>
                    <a:pt x="5727" y="508"/>
                  </a:lnTo>
                  <a:lnTo>
                    <a:pt x="2260" y="698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46" y="8191"/>
                  </a:lnTo>
                  <a:lnTo>
                    <a:pt x="850" y="9766"/>
                  </a:lnTo>
                  <a:lnTo>
                    <a:pt x="3695" y="8115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37" y="10020"/>
                  </a:lnTo>
                  <a:lnTo>
                    <a:pt x="8458" y="9652"/>
                  </a:lnTo>
                  <a:lnTo>
                    <a:pt x="8763" y="10007"/>
                  </a:lnTo>
                  <a:lnTo>
                    <a:pt x="9829" y="11176"/>
                  </a:lnTo>
                  <a:lnTo>
                    <a:pt x="9296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41"/>
                  </a:lnTo>
                  <a:lnTo>
                    <a:pt x="14998" y="15862"/>
                  </a:lnTo>
                  <a:lnTo>
                    <a:pt x="18402" y="12941"/>
                  </a:lnTo>
                  <a:lnTo>
                    <a:pt x="21856" y="10020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202" y="866444"/>
              <a:ext cx="21936" cy="1587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364" y="870592"/>
              <a:ext cx="39916" cy="5039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285" y="87871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21"/>
                  </a:lnTo>
                  <a:lnTo>
                    <a:pt x="15125" y="2882"/>
                  </a:lnTo>
                  <a:lnTo>
                    <a:pt x="12611" y="2171"/>
                  </a:lnTo>
                  <a:lnTo>
                    <a:pt x="8089" y="279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00"/>
                  </a:lnTo>
                  <a:lnTo>
                    <a:pt x="9956" y="15519"/>
                  </a:lnTo>
                  <a:lnTo>
                    <a:pt x="10668" y="15697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957" y="867344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266" y="868203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605" y="7315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75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40"/>
                  </a:lnTo>
                  <a:lnTo>
                    <a:pt x="7175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23" y="12407"/>
                  </a:lnTo>
                  <a:lnTo>
                    <a:pt x="8839" y="16535"/>
                  </a:lnTo>
                  <a:lnTo>
                    <a:pt x="9690" y="14312"/>
                  </a:lnTo>
                  <a:lnTo>
                    <a:pt x="11582" y="13677"/>
                  </a:lnTo>
                  <a:lnTo>
                    <a:pt x="11849" y="14249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497" y="14795"/>
                  </a:lnTo>
                  <a:lnTo>
                    <a:pt x="18072" y="17665"/>
                  </a:lnTo>
                  <a:lnTo>
                    <a:pt x="18478" y="16040"/>
                  </a:lnTo>
                  <a:lnTo>
                    <a:pt x="19456" y="15748"/>
                  </a:lnTo>
                  <a:lnTo>
                    <a:pt x="20459" y="15506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6983" y="867293"/>
              <a:ext cx="21716" cy="1785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8794" y="1114143"/>
              <a:ext cx="29957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305" y="876140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1626" y="876266"/>
              <a:ext cx="32407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06395" y="923909"/>
              <a:ext cx="100759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4871" y="928992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6352" y="923908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48017" y="893783"/>
              <a:ext cx="106598" cy="17986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2654" y="893784"/>
              <a:ext cx="51191" cy="3963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4811" y="1017864"/>
              <a:ext cx="116575" cy="63254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5801" y="1017872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308" y="1021551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59995" y="907557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61417" y="907658"/>
              <a:ext cx="35810" cy="2585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01317" y="960137"/>
              <a:ext cx="111116" cy="15733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237" y="968319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78456" y="960138"/>
              <a:ext cx="33841" cy="2761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7169" y="926976"/>
              <a:ext cx="117607" cy="198333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07492" y="926976"/>
              <a:ext cx="56490" cy="4369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99614" y="1063811"/>
              <a:ext cx="128558" cy="69745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0715" y="1063816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395" y="1067877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9160" y="1098406"/>
              <a:ext cx="54301" cy="8613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186" y="876140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23218" y="876265"/>
              <a:ext cx="32490" cy="2347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5531" y="923908"/>
              <a:ext cx="88236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552" y="930594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00304" y="923909"/>
              <a:ext cx="3063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52664" y="893784"/>
              <a:ext cx="106685" cy="18239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53416" y="893784"/>
              <a:ext cx="51192" cy="3963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85897" y="1017864"/>
              <a:ext cx="116575" cy="63254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577" y="1017872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5904" y="1021551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9982" y="907557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10108" y="907657"/>
              <a:ext cx="35716" cy="25852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89754" y="960139"/>
              <a:ext cx="97311" cy="15733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212" y="968319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95069" y="960138"/>
              <a:ext cx="33768" cy="27611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42517" y="926976"/>
              <a:ext cx="117639" cy="201128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43312" y="926976"/>
              <a:ext cx="56521" cy="43695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79122" y="1063810"/>
              <a:ext cx="128558" cy="69745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015" y="1063816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117" y="1067877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62857" y="1098406"/>
              <a:ext cx="36103" cy="7979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0876" y="1107328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6" y="0"/>
                  </a:moveTo>
                  <a:lnTo>
                    <a:pt x="3702" y="3581"/>
                  </a:lnTo>
                  <a:lnTo>
                    <a:pt x="0" y="15305"/>
                  </a:lnTo>
                  <a:lnTo>
                    <a:pt x="10142" y="17863"/>
                  </a:lnTo>
                  <a:lnTo>
                    <a:pt x="11639" y="25172"/>
                  </a:lnTo>
                  <a:lnTo>
                    <a:pt x="11074" y="29444"/>
                  </a:lnTo>
                  <a:lnTo>
                    <a:pt x="13210" y="30355"/>
                  </a:lnTo>
                  <a:lnTo>
                    <a:pt x="15880" y="31234"/>
                  </a:lnTo>
                  <a:lnTo>
                    <a:pt x="17621" y="35338"/>
                  </a:lnTo>
                  <a:lnTo>
                    <a:pt x="25840" y="35338"/>
                  </a:lnTo>
                  <a:lnTo>
                    <a:pt x="27366" y="34658"/>
                  </a:lnTo>
                  <a:lnTo>
                    <a:pt x="28497" y="31297"/>
                  </a:lnTo>
                  <a:lnTo>
                    <a:pt x="30822" y="30543"/>
                  </a:lnTo>
                  <a:lnTo>
                    <a:pt x="32926" y="30543"/>
                  </a:lnTo>
                  <a:lnTo>
                    <a:pt x="34371" y="26679"/>
                  </a:lnTo>
                  <a:lnTo>
                    <a:pt x="34371" y="20376"/>
                  </a:lnTo>
                  <a:lnTo>
                    <a:pt x="39167" y="17392"/>
                  </a:lnTo>
                  <a:lnTo>
                    <a:pt x="44253" y="15319"/>
                  </a:lnTo>
                  <a:lnTo>
                    <a:pt x="42685" y="8596"/>
                  </a:lnTo>
                  <a:lnTo>
                    <a:pt x="39136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35361" y="1048146"/>
              <a:ext cx="136540" cy="77232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576" y="1069728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543" y="1054880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71" y="19189"/>
                  </a:moveTo>
                  <a:lnTo>
                    <a:pt x="13208" y="12192"/>
                  </a:lnTo>
                  <a:lnTo>
                    <a:pt x="13030" y="12103"/>
                  </a:lnTo>
                  <a:lnTo>
                    <a:pt x="12522" y="12103"/>
                  </a:lnTo>
                  <a:lnTo>
                    <a:pt x="12369" y="12192"/>
                  </a:lnTo>
                  <a:lnTo>
                    <a:pt x="12369" y="19189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71" y="19189"/>
                  </a:lnTo>
                  <a:close/>
                </a:path>
                <a:path w="35559" h="19684">
                  <a:moveTo>
                    <a:pt x="14719" y="3429"/>
                  </a:moveTo>
                  <a:lnTo>
                    <a:pt x="14592" y="3340"/>
                  </a:lnTo>
                  <a:lnTo>
                    <a:pt x="14528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709"/>
                  </a:lnTo>
                  <a:lnTo>
                    <a:pt x="342" y="15709"/>
                  </a:lnTo>
                  <a:lnTo>
                    <a:pt x="14592" y="3721"/>
                  </a:lnTo>
                  <a:lnTo>
                    <a:pt x="14719" y="3556"/>
                  </a:lnTo>
                  <a:lnTo>
                    <a:pt x="14719" y="3429"/>
                  </a:lnTo>
                  <a:close/>
                </a:path>
                <a:path w="35559" h="19684">
                  <a:moveTo>
                    <a:pt x="18669" y="101"/>
                  </a:moveTo>
                  <a:lnTo>
                    <a:pt x="18491" y="0"/>
                  </a:lnTo>
                  <a:lnTo>
                    <a:pt x="18072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19"/>
                  </a:lnTo>
                  <a:lnTo>
                    <a:pt x="18072" y="18808"/>
                  </a:lnTo>
                  <a:lnTo>
                    <a:pt x="18491" y="18808"/>
                  </a:lnTo>
                  <a:lnTo>
                    <a:pt x="18669" y="18719"/>
                  </a:lnTo>
                  <a:lnTo>
                    <a:pt x="18669" y="101"/>
                  </a:lnTo>
                  <a:close/>
                </a:path>
                <a:path w="35559" h="19684">
                  <a:moveTo>
                    <a:pt x="29349" y="19507"/>
                  </a:moveTo>
                  <a:lnTo>
                    <a:pt x="29298" y="12509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397" y="12509"/>
                  </a:lnTo>
                  <a:lnTo>
                    <a:pt x="28397" y="19507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507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66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19"/>
                  </a:lnTo>
                  <a:lnTo>
                    <a:pt x="25666" y="18808"/>
                  </a:lnTo>
                  <a:lnTo>
                    <a:pt x="26111" y="18808"/>
                  </a:lnTo>
                  <a:lnTo>
                    <a:pt x="26301" y="18719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026" y="18122"/>
                  </a:lnTo>
                  <a:lnTo>
                    <a:pt x="35179" y="18122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93056" y="1064877"/>
              <a:ext cx="25622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437" y="105555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19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19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97820" y="1058052"/>
              <a:ext cx="16397" cy="493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7743" y="1090237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18" y="10261"/>
                  </a:moveTo>
                  <a:lnTo>
                    <a:pt x="28600" y="10756"/>
                  </a:lnTo>
                  <a:lnTo>
                    <a:pt x="28600" y="13462"/>
                  </a:lnTo>
                  <a:lnTo>
                    <a:pt x="27089" y="13436"/>
                  </a:lnTo>
                  <a:lnTo>
                    <a:pt x="27089" y="12128"/>
                  </a:lnTo>
                  <a:lnTo>
                    <a:pt x="25361" y="12128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57" y="215"/>
                  </a:lnTo>
                  <a:lnTo>
                    <a:pt x="24257" y="12128"/>
                  </a:lnTo>
                  <a:lnTo>
                    <a:pt x="22936" y="12128"/>
                  </a:lnTo>
                  <a:lnTo>
                    <a:pt x="22936" y="13360"/>
                  </a:lnTo>
                  <a:lnTo>
                    <a:pt x="19748" y="13284"/>
                  </a:lnTo>
                  <a:lnTo>
                    <a:pt x="19748" y="12128"/>
                  </a:lnTo>
                  <a:lnTo>
                    <a:pt x="18199" y="12128"/>
                  </a:lnTo>
                  <a:lnTo>
                    <a:pt x="18199" y="215"/>
                  </a:lnTo>
                  <a:lnTo>
                    <a:pt x="17919" y="0"/>
                  </a:lnTo>
                  <a:lnTo>
                    <a:pt x="17297" y="0"/>
                  </a:lnTo>
                  <a:lnTo>
                    <a:pt x="17068" y="215"/>
                  </a:lnTo>
                  <a:lnTo>
                    <a:pt x="17068" y="12128"/>
                  </a:lnTo>
                  <a:lnTo>
                    <a:pt x="15544" y="12128"/>
                  </a:lnTo>
                  <a:lnTo>
                    <a:pt x="15544" y="13208"/>
                  </a:lnTo>
                  <a:lnTo>
                    <a:pt x="12357" y="13131"/>
                  </a:lnTo>
                  <a:lnTo>
                    <a:pt x="12357" y="12128"/>
                  </a:lnTo>
                  <a:lnTo>
                    <a:pt x="11049" y="12128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34" y="0"/>
                  </a:lnTo>
                  <a:lnTo>
                    <a:pt x="9918" y="215"/>
                  </a:lnTo>
                  <a:lnTo>
                    <a:pt x="9918" y="12128"/>
                  </a:lnTo>
                  <a:lnTo>
                    <a:pt x="8089" y="12128"/>
                  </a:lnTo>
                  <a:lnTo>
                    <a:pt x="8089" y="13055"/>
                  </a:lnTo>
                  <a:lnTo>
                    <a:pt x="6807" y="13017"/>
                  </a:lnTo>
                  <a:lnTo>
                    <a:pt x="5016" y="10756"/>
                  </a:lnTo>
                  <a:lnTo>
                    <a:pt x="0" y="10756"/>
                  </a:lnTo>
                  <a:lnTo>
                    <a:pt x="2298" y="14122"/>
                  </a:lnTo>
                  <a:lnTo>
                    <a:pt x="5676" y="16256"/>
                  </a:lnTo>
                  <a:lnTo>
                    <a:pt x="27470" y="16256"/>
                  </a:lnTo>
                  <a:lnTo>
                    <a:pt x="31915" y="13462"/>
                  </a:lnTo>
                  <a:lnTo>
                    <a:pt x="32918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94972" y="1093494"/>
              <a:ext cx="1346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19508" y="985551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86962" y="1003634"/>
              <a:ext cx="35922" cy="45087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041" y="1003630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86962" y="996932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15003" y="904752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6422" y="906968"/>
              <a:ext cx="175753" cy="7990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28583" y="886025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002" y="906208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450" y="905388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157" y="98273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79" y="63500"/>
                  </a:moveTo>
                  <a:lnTo>
                    <a:pt x="18008" y="63500"/>
                  </a:lnTo>
                  <a:lnTo>
                    <a:pt x="18008" y="68554"/>
                  </a:lnTo>
                  <a:lnTo>
                    <a:pt x="156679" y="68554"/>
                  </a:lnTo>
                  <a:lnTo>
                    <a:pt x="156679" y="63500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105" y="900435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36" y="63"/>
                  </a:moveTo>
                  <a:lnTo>
                    <a:pt x="1092" y="0"/>
                  </a:lnTo>
                  <a:lnTo>
                    <a:pt x="723" y="0"/>
                  </a:lnTo>
                  <a:lnTo>
                    <a:pt x="1536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43" y="63"/>
                  </a:lnTo>
                  <a:lnTo>
                    <a:pt x="1536" y="63"/>
                  </a:lnTo>
                  <a:lnTo>
                    <a:pt x="1943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27" y="596"/>
                  </a:moveTo>
                  <a:lnTo>
                    <a:pt x="3175" y="444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54"/>
                  </a:lnTo>
                  <a:lnTo>
                    <a:pt x="3111" y="444"/>
                  </a:lnTo>
                  <a:lnTo>
                    <a:pt x="3327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44" y="1409"/>
                  </a:lnTo>
                  <a:lnTo>
                    <a:pt x="3517" y="1409"/>
                  </a:lnTo>
                  <a:lnTo>
                    <a:pt x="3644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88" y="1257"/>
                  </a:lnTo>
                  <a:lnTo>
                    <a:pt x="11074" y="4241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77"/>
                  </a:moveTo>
                  <a:lnTo>
                    <a:pt x="19405" y="11811"/>
                  </a:lnTo>
                  <a:lnTo>
                    <a:pt x="13652" y="7035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42" y="12077"/>
                  </a:lnTo>
                  <a:lnTo>
                    <a:pt x="21107" y="12877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53"/>
                  </a:lnTo>
                  <a:lnTo>
                    <a:pt x="83959" y="10452"/>
                  </a:lnTo>
                  <a:lnTo>
                    <a:pt x="80441" y="11874"/>
                  </a:lnTo>
                  <a:lnTo>
                    <a:pt x="76987" y="13373"/>
                  </a:lnTo>
                  <a:lnTo>
                    <a:pt x="40462" y="19431"/>
                  </a:lnTo>
                  <a:lnTo>
                    <a:pt x="32931" y="18199"/>
                  </a:lnTo>
                  <a:lnTo>
                    <a:pt x="21107" y="12877"/>
                  </a:lnTo>
                  <a:lnTo>
                    <a:pt x="22631" y="13817"/>
                  </a:lnTo>
                  <a:lnTo>
                    <a:pt x="26047" y="15341"/>
                  </a:lnTo>
                  <a:lnTo>
                    <a:pt x="32867" y="18491"/>
                  </a:lnTo>
                  <a:lnTo>
                    <a:pt x="40424" y="19748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805" y="228561"/>
                  </a:moveTo>
                  <a:lnTo>
                    <a:pt x="58915" y="203352"/>
                  </a:lnTo>
                  <a:lnTo>
                    <a:pt x="32448" y="172631"/>
                  </a:lnTo>
                  <a:lnTo>
                    <a:pt x="13792" y="136664"/>
                  </a:lnTo>
                  <a:lnTo>
                    <a:pt x="3657" y="97421"/>
                  </a:lnTo>
                  <a:lnTo>
                    <a:pt x="393" y="56959"/>
                  </a:lnTo>
                  <a:lnTo>
                    <a:pt x="254" y="48844"/>
                  </a:lnTo>
                  <a:lnTo>
                    <a:pt x="279" y="24447"/>
                  </a:lnTo>
                  <a:lnTo>
                    <a:pt x="393" y="16319"/>
                  </a:lnTo>
                  <a:lnTo>
                    <a:pt x="723" y="63"/>
                  </a:lnTo>
                  <a:lnTo>
                    <a:pt x="279" y="16344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52" y="97485"/>
                  </a:lnTo>
                  <a:lnTo>
                    <a:pt x="13449" y="136791"/>
                  </a:lnTo>
                  <a:lnTo>
                    <a:pt x="32232" y="172808"/>
                  </a:lnTo>
                  <a:lnTo>
                    <a:pt x="58762" y="203517"/>
                  </a:lnTo>
                  <a:lnTo>
                    <a:pt x="84061" y="223951"/>
                  </a:lnTo>
                  <a:lnTo>
                    <a:pt x="90805" y="228561"/>
                  </a:lnTo>
                  <a:close/>
                </a:path>
                <a:path w="181609" h="229234">
                  <a:moveTo>
                    <a:pt x="160985" y="12611"/>
                  </a:moveTo>
                  <a:lnTo>
                    <a:pt x="149148" y="18148"/>
                  </a:lnTo>
                  <a:lnTo>
                    <a:pt x="141528" y="19532"/>
                  </a:lnTo>
                  <a:lnTo>
                    <a:pt x="126453" y="19304"/>
                  </a:lnTo>
                  <a:lnTo>
                    <a:pt x="90805" y="7188"/>
                  </a:lnTo>
                  <a:lnTo>
                    <a:pt x="97421" y="10744"/>
                  </a:lnTo>
                  <a:lnTo>
                    <a:pt x="104495" y="13589"/>
                  </a:lnTo>
                  <a:lnTo>
                    <a:pt x="118859" y="18211"/>
                  </a:lnTo>
                  <a:lnTo>
                    <a:pt x="126390" y="19646"/>
                  </a:lnTo>
                  <a:lnTo>
                    <a:pt x="141592" y="19900"/>
                  </a:lnTo>
                  <a:lnTo>
                    <a:pt x="143535" y="19532"/>
                  </a:lnTo>
                  <a:lnTo>
                    <a:pt x="149212" y="18427"/>
                  </a:lnTo>
                  <a:lnTo>
                    <a:pt x="156108" y="15252"/>
                  </a:lnTo>
                  <a:lnTo>
                    <a:pt x="159499" y="13563"/>
                  </a:lnTo>
                  <a:lnTo>
                    <a:pt x="160985" y="12611"/>
                  </a:lnTo>
                  <a:close/>
                </a:path>
                <a:path w="181609" h="229234">
                  <a:moveTo>
                    <a:pt x="170662" y="4838"/>
                  </a:moveTo>
                  <a:lnTo>
                    <a:pt x="168668" y="6781"/>
                  </a:lnTo>
                  <a:lnTo>
                    <a:pt x="165696" y="9156"/>
                  </a:lnTo>
                  <a:lnTo>
                    <a:pt x="162737" y="11480"/>
                  </a:lnTo>
                  <a:lnTo>
                    <a:pt x="160985" y="12611"/>
                  </a:lnTo>
                  <a:lnTo>
                    <a:pt x="162801" y="11772"/>
                  </a:lnTo>
                  <a:lnTo>
                    <a:pt x="168821" y="6946"/>
                  </a:lnTo>
                  <a:lnTo>
                    <a:pt x="170662" y="4838"/>
                  </a:lnTo>
                  <a:close/>
                </a:path>
                <a:path w="181609" h="229234">
                  <a:moveTo>
                    <a:pt x="173786" y="1257"/>
                  </a:moveTo>
                  <a:lnTo>
                    <a:pt x="170662" y="4838"/>
                  </a:lnTo>
                  <a:lnTo>
                    <a:pt x="171335" y="4178"/>
                  </a:lnTo>
                  <a:lnTo>
                    <a:pt x="173786" y="1257"/>
                  </a:lnTo>
                  <a:close/>
                </a:path>
                <a:path w="181609" h="229234">
                  <a:moveTo>
                    <a:pt x="181178" y="43713"/>
                  </a:moveTo>
                  <a:lnTo>
                    <a:pt x="181127" y="27660"/>
                  </a:lnTo>
                  <a:lnTo>
                    <a:pt x="181013" y="19634"/>
                  </a:lnTo>
                  <a:lnTo>
                    <a:pt x="180530" y="3581"/>
                  </a:lnTo>
                  <a:lnTo>
                    <a:pt x="179438" y="3302"/>
                  </a:lnTo>
                  <a:lnTo>
                    <a:pt x="180505" y="3606"/>
                  </a:lnTo>
                  <a:lnTo>
                    <a:pt x="180733" y="11633"/>
                  </a:lnTo>
                  <a:lnTo>
                    <a:pt x="180898" y="19634"/>
                  </a:lnTo>
                  <a:lnTo>
                    <a:pt x="181000" y="43713"/>
                  </a:lnTo>
                  <a:lnTo>
                    <a:pt x="180860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10007" y="214325"/>
                  </a:lnTo>
                  <a:lnTo>
                    <a:pt x="90766" y="228752"/>
                  </a:lnTo>
                  <a:lnTo>
                    <a:pt x="97307" y="224015"/>
                  </a:lnTo>
                  <a:lnTo>
                    <a:pt x="128231" y="198577"/>
                  </a:lnTo>
                  <a:lnTo>
                    <a:pt x="157111" y="160261"/>
                  </a:lnTo>
                  <a:lnTo>
                    <a:pt x="172237" y="123215"/>
                  </a:lnTo>
                  <a:lnTo>
                    <a:pt x="179273" y="83731"/>
                  </a:lnTo>
                  <a:lnTo>
                    <a:pt x="181102" y="51727"/>
                  </a:lnTo>
                  <a:lnTo>
                    <a:pt x="181178" y="437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0833" y="906432"/>
              <a:ext cx="23566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3271" y="906432"/>
              <a:ext cx="23723" cy="1527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72470" y="818990"/>
              <a:ext cx="5419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89069" y="827692"/>
              <a:ext cx="230694" cy="8928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78585" y="890297"/>
              <a:ext cx="8125" cy="26417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278" y="91116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302" y="911051"/>
              <a:ext cx="4251" cy="517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0717" y="908559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08297"/>
              <a:ext cx="3779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0717" y="906552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906212"/>
              <a:ext cx="4052" cy="583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0780" y="90407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380784" y="903720"/>
              <a:ext cx="4073" cy="5821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0872" y="9020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867" y="901626"/>
              <a:ext cx="4052" cy="576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0778" y="899801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380784" y="899522"/>
              <a:ext cx="4230" cy="576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0716" y="89773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897396"/>
              <a:ext cx="429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403" y="895596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396" y="895313"/>
              <a:ext cx="4649" cy="571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464" y="893462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564" y="893208"/>
              <a:ext cx="4638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0780" y="89135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891104"/>
              <a:ext cx="4334" cy="568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0716" y="889290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21" y="888977"/>
              <a:ext cx="4533" cy="5706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0780" y="889101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84" y="889019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10726" y="775840"/>
              <a:ext cx="193910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09097" y="775840"/>
              <a:ext cx="184486" cy="106383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4564" y="923123"/>
              <a:ext cx="19842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566" y="922994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561" y="923532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98459" y="949971"/>
              <a:ext cx="8364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456" y="950930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453" y="949897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79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05799" y="947824"/>
              <a:ext cx="13612" cy="1704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5798" y="94782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5796" y="947825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87401" y="952431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399" y="95243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403" y="952438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92270" y="926118"/>
              <a:ext cx="19046" cy="2819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474" y="930564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03474" y="926201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474" y="926199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469" y="928051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8469" y="926201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445" y="92608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09" y="27330"/>
                  </a:moveTo>
                  <a:lnTo>
                    <a:pt x="11290" y="26733"/>
                  </a:lnTo>
                  <a:lnTo>
                    <a:pt x="10350" y="25755"/>
                  </a:lnTo>
                  <a:lnTo>
                    <a:pt x="9626" y="24688"/>
                  </a:lnTo>
                  <a:lnTo>
                    <a:pt x="8839" y="23749"/>
                  </a:lnTo>
                  <a:lnTo>
                    <a:pt x="8216" y="22555"/>
                  </a:lnTo>
                  <a:lnTo>
                    <a:pt x="6870" y="18948"/>
                  </a:lnTo>
                  <a:lnTo>
                    <a:pt x="6553" y="16344"/>
                  </a:lnTo>
                  <a:lnTo>
                    <a:pt x="6489" y="11163"/>
                  </a:lnTo>
                  <a:lnTo>
                    <a:pt x="6807" y="8521"/>
                  </a:lnTo>
                  <a:lnTo>
                    <a:pt x="12166" y="330"/>
                  </a:lnTo>
                  <a:lnTo>
                    <a:pt x="10287" y="1498"/>
                  </a:lnTo>
                  <a:lnTo>
                    <a:pt x="8623" y="3695"/>
                  </a:lnTo>
                  <a:lnTo>
                    <a:pt x="6654" y="8496"/>
                  </a:lnTo>
                  <a:lnTo>
                    <a:pt x="6311" y="11061"/>
                  </a:lnTo>
                  <a:lnTo>
                    <a:pt x="6362" y="16344"/>
                  </a:lnTo>
                  <a:lnTo>
                    <a:pt x="11290" y="26758"/>
                  </a:lnTo>
                  <a:lnTo>
                    <a:pt x="12509" y="27330"/>
                  </a:lnTo>
                  <a:close/>
                </a:path>
                <a:path w="26670" h="27940">
                  <a:moveTo>
                    <a:pt x="26365" y="9283"/>
                  </a:moveTo>
                  <a:lnTo>
                    <a:pt x="21272" y="2628"/>
                  </a:lnTo>
                  <a:lnTo>
                    <a:pt x="18897" y="1016"/>
                  </a:lnTo>
                  <a:lnTo>
                    <a:pt x="16065" y="76"/>
                  </a:lnTo>
                  <a:lnTo>
                    <a:pt x="13182" y="0"/>
                  </a:lnTo>
                  <a:lnTo>
                    <a:pt x="10350" y="304"/>
                  </a:lnTo>
                  <a:lnTo>
                    <a:pt x="7556" y="1092"/>
                  </a:lnTo>
                  <a:lnTo>
                    <a:pt x="2819" y="4229"/>
                  </a:lnTo>
                  <a:lnTo>
                    <a:pt x="838" y="6553"/>
                  </a:lnTo>
                  <a:lnTo>
                    <a:pt x="0" y="9182"/>
                  </a:lnTo>
                  <a:lnTo>
                    <a:pt x="495" y="7874"/>
                  </a:lnTo>
                  <a:lnTo>
                    <a:pt x="1155" y="6705"/>
                  </a:lnTo>
                  <a:lnTo>
                    <a:pt x="12166" y="330"/>
                  </a:lnTo>
                  <a:lnTo>
                    <a:pt x="13182" y="241"/>
                  </a:lnTo>
                  <a:lnTo>
                    <a:pt x="16002" y="215"/>
                  </a:lnTo>
                  <a:lnTo>
                    <a:pt x="18897" y="1181"/>
                  </a:lnTo>
                  <a:lnTo>
                    <a:pt x="21209" y="2743"/>
                  </a:lnTo>
                  <a:lnTo>
                    <a:pt x="22428" y="3467"/>
                  </a:lnTo>
                  <a:lnTo>
                    <a:pt x="23495" y="4470"/>
                  </a:lnTo>
                  <a:lnTo>
                    <a:pt x="25349" y="6642"/>
                  </a:lnTo>
                  <a:lnTo>
                    <a:pt x="26136" y="7874"/>
                  </a:lnTo>
                  <a:lnTo>
                    <a:pt x="26365" y="9283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19411" y="934359"/>
              <a:ext cx="52396" cy="45757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209" y="954764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08830" y="954766"/>
              <a:ext cx="33427" cy="26796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4899" y="97183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028" y="972589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35455" y="934358"/>
              <a:ext cx="61275" cy="4616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0859" y="897742"/>
              <a:ext cx="28886" cy="2286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3914" y="814906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3904" y="815032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2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029" y="821088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13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410" y="821404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2721" y="834083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2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2721" y="834460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4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160" y="841051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139" y="841262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163" y="85096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163" y="851463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1741" y="858094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61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3970" y="85809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6958" y="868859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79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6956" y="869489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137" y="877615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483" y="877608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2699" y="886343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2695" y="887090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290" y="895033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584" y="895029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70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482" y="903916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521" y="903912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5840" y="809186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5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159" y="809692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85841" y="816435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4977" y="824299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19" y="12573"/>
                  </a:moveTo>
                  <a:lnTo>
                    <a:pt x="2451" y="10579"/>
                  </a:lnTo>
                  <a:lnTo>
                    <a:pt x="2324" y="9601"/>
                  </a:lnTo>
                  <a:lnTo>
                    <a:pt x="2006" y="8597"/>
                  </a:lnTo>
                  <a:lnTo>
                    <a:pt x="1562" y="7721"/>
                  </a:lnTo>
                  <a:lnTo>
                    <a:pt x="1155" y="6769"/>
                  </a:lnTo>
                  <a:lnTo>
                    <a:pt x="622" y="5930"/>
                  </a:lnTo>
                  <a:lnTo>
                    <a:pt x="0" y="5207"/>
                  </a:lnTo>
                  <a:lnTo>
                    <a:pt x="495" y="5994"/>
                  </a:lnTo>
                  <a:lnTo>
                    <a:pt x="965" y="6934"/>
                  </a:lnTo>
                  <a:lnTo>
                    <a:pt x="1320" y="7810"/>
                  </a:lnTo>
                  <a:lnTo>
                    <a:pt x="1943" y="9690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17"/>
                  </a:lnTo>
                  <a:lnTo>
                    <a:pt x="2222" y="15557"/>
                  </a:lnTo>
                  <a:lnTo>
                    <a:pt x="2070" y="16560"/>
                  </a:lnTo>
                  <a:lnTo>
                    <a:pt x="2705" y="14681"/>
                  </a:lnTo>
                  <a:lnTo>
                    <a:pt x="2819" y="12573"/>
                  </a:lnTo>
                  <a:close/>
                </a:path>
                <a:path w="17145" h="17144">
                  <a:moveTo>
                    <a:pt x="4076" y="12395"/>
                  </a:moveTo>
                  <a:lnTo>
                    <a:pt x="3924" y="11315"/>
                  </a:lnTo>
                  <a:lnTo>
                    <a:pt x="3670" y="10388"/>
                  </a:lnTo>
                  <a:lnTo>
                    <a:pt x="3454" y="9410"/>
                  </a:lnTo>
                  <a:lnTo>
                    <a:pt x="901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49" y="7721"/>
                  </a:lnTo>
                  <a:lnTo>
                    <a:pt x="2819" y="8534"/>
                  </a:lnTo>
                  <a:lnTo>
                    <a:pt x="3136" y="9474"/>
                  </a:lnTo>
                  <a:lnTo>
                    <a:pt x="3352" y="10477"/>
                  </a:lnTo>
                  <a:lnTo>
                    <a:pt x="3822" y="12395"/>
                  </a:lnTo>
                  <a:lnTo>
                    <a:pt x="3822" y="14363"/>
                  </a:lnTo>
                  <a:lnTo>
                    <a:pt x="3644" y="16281"/>
                  </a:lnTo>
                  <a:lnTo>
                    <a:pt x="3924" y="15405"/>
                  </a:lnTo>
                  <a:lnTo>
                    <a:pt x="4076" y="14363"/>
                  </a:lnTo>
                  <a:lnTo>
                    <a:pt x="4076" y="12395"/>
                  </a:lnTo>
                  <a:close/>
                </a:path>
                <a:path w="17145" h="17144">
                  <a:moveTo>
                    <a:pt x="5334" y="12166"/>
                  </a:moveTo>
                  <a:lnTo>
                    <a:pt x="5181" y="11201"/>
                  </a:lnTo>
                  <a:lnTo>
                    <a:pt x="4927" y="10236"/>
                  </a:lnTo>
                  <a:lnTo>
                    <a:pt x="4711" y="9220"/>
                  </a:lnTo>
                  <a:lnTo>
                    <a:pt x="2095" y="4991"/>
                  </a:lnTo>
                  <a:lnTo>
                    <a:pt x="2692" y="5803"/>
                  </a:lnTo>
                  <a:lnTo>
                    <a:pt x="3200" y="6616"/>
                  </a:lnTo>
                  <a:lnTo>
                    <a:pt x="3644" y="7556"/>
                  </a:lnTo>
                  <a:lnTo>
                    <a:pt x="3987" y="8470"/>
                  </a:lnTo>
                  <a:lnTo>
                    <a:pt x="4394" y="9410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80" y="14211"/>
                  </a:lnTo>
                  <a:lnTo>
                    <a:pt x="4927" y="16217"/>
                  </a:lnTo>
                  <a:lnTo>
                    <a:pt x="5181" y="15278"/>
                  </a:lnTo>
                  <a:lnTo>
                    <a:pt x="5270" y="14236"/>
                  </a:lnTo>
                  <a:lnTo>
                    <a:pt x="5270" y="13271"/>
                  </a:lnTo>
                  <a:lnTo>
                    <a:pt x="5334" y="12166"/>
                  </a:lnTo>
                  <a:close/>
                </a:path>
                <a:path w="17145" h="17144">
                  <a:moveTo>
                    <a:pt x="6591" y="12890"/>
                  </a:moveTo>
                  <a:lnTo>
                    <a:pt x="4394" y="6299"/>
                  </a:lnTo>
                  <a:lnTo>
                    <a:pt x="3822" y="5461"/>
                  </a:lnTo>
                  <a:lnTo>
                    <a:pt x="3200" y="4762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13"/>
                  </a:lnTo>
                  <a:lnTo>
                    <a:pt x="4178" y="6527"/>
                  </a:lnTo>
                  <a:lnTo>
                    <a:pt x="4711" y="7277"/>
                  </a:lnTo>
                  <a:lnTo>
                    <a:pt x="5181" y="8191"/>
                  </a:lnTo>
                  <a:lnTo>
                    <a:pt x="5461" y="9067"/>
                  </a:lnTo>
                  <a:lnTo>
                    <a:pt x="6184" y="10896"/>
                  </a:lnTo>
                  <a:lnTo>
                    <a:pt x="6464" y="12890"/>
                  </a:lnTo>
                  <a:lnTo>
                    <a:pt x="6337" y="14833"/>
                  </a:lnTo>
                  <a:lnTo>
                    <a:pt x="6502" y="13868"/>
                  </a:lnTo>
                  <a:lnTo>
                    <a:pt x="6591" y="12890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56"/>
                  </a:lnTo>
                  <a:lnTo>
                    <a:pt x="4775" y="5041"/>
                  </a:lnTo>
                  <a:lnTo>
                    <a:pt x="4140" y="4330"/>
                  </a:lnTo>
                  <a:lnTo>
                    <a:pt x="3352" y="3733"/>
                  </a:lnTo>
                  <a:lnTo>
                    <a:pt x="4610" y="5270"/>
                  </a:lnTo>
                  <a:lnTo>
                    <a:pt x="5118" y="6121"/>
                  </a:lnTo>
                  <a:lnTo>
                    <a:pt x="5651" y="6959"/>
                  </a:lnTo>
                  <a:lnTo>
                    <a:pt x="6083" y="7810"/>
                  </a:lnTo>
                  <a:lnTo>
                    <a:pt x="6400" y="8661"/>
                  </a:lnTo>
                  <a:lnTo>
                    <a:pt x="7162" y="10541"/>
                  </a:lnTo>
                  <a:lnTo>
                    <a:pt x="7340" y="12560"/>
                  </a:lnTo>
                  <a:lnTo>
                    <a:pt x="7277" y="14465"/>
                  </a:lnTo>
                  <a:lnTo>
                    <a:pt x="7467" y="13512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293"/>
                  </a:moveTo>
                  <a:lnTo>
                    <a:pt x="8826" y="10185"/>
                  </a:lnTo>
                  <a:lnTo>
                    <a:pt x="7569" y="7340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62" y="4330"/>
                  </a:lnTo>
                  <a:lnTo>
                    <a:pt x="3822" y="3949"/>
                  </a:lnTo>
                  <a:lnTo>
                    <a:pt x="4699" y="4483"/>
                  </a:lnTo>
                  <a:lnTo>
                    <a:pt x="5397" y="5207"/>
                  </a:lnTo>
                  <a:lnTo>
                    <a:pt x="6019" y="5956"/>
                  </a:lnTo>
                  <a:lnTo>
                    <a:pt x="6718" y="6718"/>
                  </a:lnTo>
                  <a:lnTo>
                    <a:pt x="7277" y="7569"/>
                  </a:lnTo>
                  <a:lnTo>
                    <a:pt x="7632" y="8470"/>
                  </a:lnTo>
                  <a:lnTo>
                    <a:pt x="8039" y="9321"/>
                  </a:lnTo>
                  <a:lnTo>
                    <a:pt x="8280" y="10287"/>
                  </a:lnTo>
                  <a:lnTo>
                    <a:pt x="8509" y="11315"/>
                  </a:lnTo>
                  <a:lnTo>
                    <a:pt x="8699" y="13271"/>
                  </a:lnTo>
                  <a:lnTo>
                    <a:pt x="8597" y="14338"/>
                  </a:lnTo>
                  <a:lnTo>
                    <a:pt x="9042" y="12293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62" y="3949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86" y="5892"/>
                  </a:lnTo>
                  <a:lnTo>
                    <a:pt x="7747" y="6616"/>
                  </a:lnTo>
                  <a:lnTo>
                    <a:pt x="8255" y="7467"/>
                  </a:lnTo>
                  <a:lnTo>
                    <a:pt x="8597" y="8445"/>
                  </a:lnTo>
                  <a:lnTo>
                    <a:pt x="9410" y="10223"/>
                  </a:lnTo>
                  <a:lnTo>
                    <a:pt x="9639" y="12268"/>
                  </a:lnTo>
                  <a:lnTo>
                    <a:pt x="9537" y="14338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49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40"/>
                  </a:lnTo>
                  <a:lnTo>
                    <a:pt x="9728" y="8280"/>
                  </a:lnTo>
                  <a:lnTo>
                    <a:pt x="10579" y="10160"/>
                  </a:lnTo>
                  <a:lnTo>
                    <a:pt x="10629" y="12268"/>
                  </a:lnTo>
                  <a:lnTo>
                    <a:pt x="10579" y="14338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42"/>
                  </a:moveTo>
                  <a:lnTo>
                    <a:pt x="12014" y="9220"/>
                  </a:lnTo>
                  <a:lnTo>
                    <a:pt x="10731" y="6311"/>
                  </a:lnTo>
                  <a:lnTo>
                    <a:pt x="10045" y="5359"/>
                  </a:lnTo>
                  <a:lnTo>
                    <a:pt x="9194" y="4762"/>
                  </a:lnTo>
                  <a:lnTo>
                    <a:pt x="8382" y="4076"/>
                  </a:lnTo>
                  <a:lnTo>
                    <a:pt x="7340" y="3606"/>
                  </a:lnTo>
                  <a:lnTo>
                    <a:pt x="6337" y="3505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04" y="4953"/>
                  </a:lnTo>
                  <a:lnTo>
                    <a:pt x="9791" y="5613"/>
                  </a:lnTo>
                  <a:lnTo>
                    <a:pt x="10363" y="6527"/>
                  </a:lnTo>
                  <a:lnTo>
                    <a:pt x="10795" y="7404"/>
                  </a:lnTo>
                  <a:lnTo>
                    <a:pt x="11201" y="8394"/>
                  </a:lnTo>
                  <a:lnTo>
                    <a:pt x="11442" y="9410"/>
                  </a:lnTo>
                  <a:lnTo>
                    <a:pt x="11569" y="10477"/>
                  </a:lnTo>
                  <a:lnTo>
                    <a:pt x="11734" y="11442"/>
                  </a:lnTo>
                  <a:lnTo>
                    <a:pt x="11734" y="13525"/>
                  </a:lnTo>
                  <a:lnTo>
                    <a:pt x="12141" y="11442"/>
                  </a:lnTo>
                  <a:close/>
                </a:path>
                <a:path w="17145" h="17144">
                  <a:moveTo>
                    <a:pt x="13436" y="10160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289"/>
                  </a:lnTo>
                  <a:lnTo>
                    <a:pt x="8509" y="3695"/>
                  </a:lnTo>
                  <a:lnTo>
                    <a:pt x="12750" y="9232"/>
                  </a:lnTo>
                  <a:lnTo>
                    <a:pt x="13055" y="10198"/>
                  </a:lnTo>
                  <a:lnTo>
                    <a:pt x="13233" y="11201"/>
                  </a:lnTo>
                  <a:lnTo>
                    <a:pt x="13335" y="12268"/>
                  </a:lnTo>
                  <a:lnTo>
                    <a:pt x="13436" y="10160"/>
                  </a:lnTo>
                  <a:close/>
                </a:path>
                <a:path w="17145" h="17144">
                  <a:moveTo>
                    <a:pt x="14312" y="9410"/>
                  </a:moveTo>
                  <a:lnTo>
                    <a:pt x="10350" y="3225"/>
                  </a:lnTo>
                  <a:lnTo>
                    <a:pt x="9410" y="2667"/>
                  </a:lnTo>
                  <a:lnTo>
                    <a:pt x="8382" y="2413"/>
                  </a:lnTo>
                  <a:lnTo>
                    <a:pt x="7315" y="2413"/>
                  </a:lnTo>
                  <a:lnTo>
                    <a:pt x="8343" y="2565"/>
                  </a:lnTo>
                  <a:lnTo>
                    <a:pt x="9321" y="2946"/>
                  </a:lnTo>
                  <a:lnTo>
                    <a:pt x="10172" y="3505"/>
                  </a:lnTo>
                  <a:lnTo>
                    <a:pt x="11074" y="4038"/>
                  </a:lnTo>
                  <a:lnTo>
                    <a:pt x="11836" y="4762"/>
                  </a:lnTo>
                  <a:lnTo>
                    <a:pt x="12395" y="5613"/>
                  </a:lnTo>
                  <a:lnTo>
                    <a:pt x="12966" y="6527"/>
                  </a:lnTo>
                  <a:lnTo>
                    <a:pt x="13335" y="7404"/>
                  </a:lnTo>
                  <a:lnTo>
                    <a:pt x="13627" y="8470"/>
                  </a:lnTo>
                  <a:lnTo>
                    <a:pt x="13931" y="9410"/>
                  </a:lnTo>
                  <a:lnTo>
                    <a:pt x="14109" y="10477"/>
                  </a:lnTo>
                  <a:lnTo>
                    <a:pt x="14224" y="11480"/>
                  </a:lnTo>
                  <a:lnTo>
                    <a:pt x="14312" y="9410"/>
                  </a:lnTo>
                  <a:close/>
                </a:path>
                <a:path w="17145" h="17144">
                  <a:moveTo>
                    <a:pt x="15189" y="8585"/>
                  </a:moveTo>
                  <a:lnTo>
                    <a:pt x="9220" y="1663"/>
                  </a:lnTo>
                  <a:lnTo>
                    <a:pt x="8191" y="1663"/>
                  </a:lnTo>
                  <a:lnTo>
                    <a:pt x="9220" y="1816"/>
                  </a:lnTo>
                  <a:lnTo>
                    <a:pt x="10172" y="2159"/>
                  </a:lnTo>
                  <a:lnTo>
                    <a:pt x="14528" y="7696"/>
                  </a:lnTo>
                  <a:lnTo>
                    <a:pt x="14833" y="8623"/>
                  </a:lnTo>
                  <a:lnTo>
                    <a:pt x="15151" y="10731"/>
                  </a:lnTo>
                  <a:lnTo>
                    <a:pt x="15189" y="8585"/>
                  </a:lnTo>
                  <a:close/>
                </a:path>
                <a:path w="17145" h="17144">
                  <a:moveTo>
                    <a:pt x="16040" y="7835"/>
                  </a:moveTo>
                  <a:lnTo>
                    <a:pt x="10109" y="838"/>
                  </a:lnTo>
                  <a:lnTo>
                    <a:pt x="9029" y="876"/>
                  </a:lnTo>
                  <a:lnTo>
                    <a:pt x="10109" y="939"/>
                  </a:lnTo>
                  <a:lnTo>
                    <a:pt x="11074" y="1346"/>
                  </a:lnTo>
                  <a:lnTo>
                    <a:pt x="11925" y="1943"/>
                  </a:lnTo>
                  <a:lnTo>
                    <a:pt x="12839" y="2476"/>
                  </a:lnTo>
                  <a:lnTo>
                    <a:pt x="13589" y="3225"/>
                  </a:lnTo>
                  <a:lnTo>
                    <a:pt x="14122" y="4076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49" y="8940"/>
                  </a:lnTo>
                  <a:lnTo>
                    <a:pt x="15976" y="9944"/>
                  </a:lnTo>
                  <a:lnTo>
                    <a:pt x="16040" y="7835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43" y="4864"/>
                  </a:lnTo>
                  <a:lnTo>
                    <a:pt x="14465" y="2095"/>
                  </a:lnTo>
                  <a:lnTo>
                    <a:pt x="13677" y="1346"/>
                  </a:lnTo>
                  <a:lnTo>
                    <a:pt x="12738" y="838"/>
                  </a:lnTo>
                  <a:lnTo>
                    <a:pt x="11836" y="304"/>
                  </a:lnTo>
                  <a:lnTo>
                    <a:pt x="10756" y="0"/>
                  </a:lnTo>
                  <a:lnTo>
                    <a:pt x="9690" y="63"/>
                  </a:lnTo>
                  <a:lnTo>
                    <a:pt x="10756" y="127"/>
                  </a:lnTo>
                  <a:lnTo>
                    <a:pt x="11734" y="533"/>
                  </a:lnTo>
                  <a:lnTo>
                    <a:pt x="12611" y="1155"/>
                  </a:lnTo>
                  <a:lnTo>
                    <a:pt x="13462" y="1663"/>
                  </a:lnTo>
                  <a:lnTo>
                    <a:pt x="14224" y="2413"/>
                  </a:lnTo>
                  <a:lnTo>
                    <a:pt x="14757" y="3225"/>
                  </a:lnTo>
                  <a:lnTo>
                    <a:pt x="15354" y="4076"/>
                  </a:lnTo>
                  <a:lnTo>
                    <a:pt x="15722" y="5054"/>
                  </a:lnTo>
                  <a:lnTo>
                    <a:pt x="16357" y="7061"/>
                  </a:lnTo>
                  <a:lnTo>
                    <a:pt x="16510" y="8115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057" y="819270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093" y="4457"/>
                  </a:moveTo>
                  <a:lnTo>
                    <a:pt x="469" y="11163"/>
                  </a:lnTo>
                  <a:lnTo>
                    <a:pt x="0" y="12115"/>
                  </a:lnTo>
                  <a:lnTo>
                    <a:pt x="1104" y="10388"/>
                  </a:lnTo>
                  <a:lnTo>
                    <a:pt x="1752" y="9550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093" y="4457"/>
                  </a:lnTo>
                  <a:close/>
                </a:path>
                <a:path w="19684" h="22859">
                  <a:moveTo>
                    <a:pt x="9664" y="4838"/>
                  </a:moveTo>
                  <a:lnTo>
                    <a:pt x="2032" y="9855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709"/>
                  </a:lnTo>
                  <a:lnTo>
                    <a:pt x="1651" y="10820"/>
                  </a:lnTo>
                  <a:lnTo>
                    <a:pt x="2247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23"/>
                  </a:lnTo>
                  <a:lnTo>
                    <a:pt x="5143" y="7124"/>
                  </a:lnTo>
                  <a:lnTo>
                    <a:pt x="6019" y="6692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38"/>
                  </a:lnTo>
                  <a:close/>
                </a:path>
                <a:path w="19684" h="22859">
                  <a:moveTo>
                    <a:pt x="9690" y="3670"/>
                  </a:moveTo>
                  <a:lnTo>
                    <a:pt x="7810" y="3860"/>
                  </a:lnTo>
                  <a:lnTo>
                    <a:pt x="5918" y="4330"/>
                  </a:lnTo>
                  <a:lnTo>
                    <a:pt x="4305" y="5397"/>
                  </a:lnTo>
                  <a:lnTo>
                    <a:pt x="3416" y="5905"/>
                  </a:lnTo>
                  <a:lnTo>
                    <a:pt x="2730" y="6527"/>
                  </a:lnTo>
                  <a:lnTo>
                    <a:pt x="2095" y="7315"/>
                  </a:lnTo>
                  <a:lnTo>
                    <a:pt x="1473" y="8077"/>
                  </a:lnTo>
                  <a:lnTo>
                    <a:pt x="1028" y="8851"/>
                  </a:lnTo>
                  <a:lnTo>
                    <a:pt x="533" y="9677"/>
                  </a:lnTo>
                  <a:lnTo>
                    <a:pt x="1155" y="8915"/>
                  </a:lnTo>
                  <a:lnTo>
                    <a:pt x="1752" y="8166"/>
                  </a:lnTo>
                  <a:lnTo>
                    <a:pt x="2349" y="7480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57" y="5156"/>
                  </a:lnTo>
                  <a:lnTo>
                    <a:pt x="6108" y="4800"/>
                  </a:lnTo>
                  <a:lnTo>
                    <a:pt x="7835" y="4140"/>
                  </a:lnTo>
                  <a:lnTo>
                    <a:pt x="8750" y="3962"/>
                  </a:lnTo>
                  <a:lnTo>
                    <a:pt x="9690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62" y="12090"/>
                  </a:lnTo>
                  <a:lnTo>
                    <a:pt x="1130" y="12928"/>
                  </a:lnTo>
                  <a:lnTo>
                    <a:pt x="1752" y="12115"/>
                  </a:lnTo>
                  <a:lnTo>
                    <a:pt x="2222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88"/>
                  </a:lnTo>
                  <a:lnTo>
                    <a:pt x="5892" y="20091"/>
                  </a:lnTo>
                  <a:lnTo>
                    <a:pt x="6019" y="19088"/>
                  </a:lnTo>
                  <a:lnTo>
                    <a:pt x="6019" y="18046"/>
                  </a:lnTo>
                  <a:lnTo>
                    <a:pt x="6362" y="16040"/>
                  </a:lnTo>
                  <a:lnTo>
                    <a:pt x="6680" y="15100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62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53" y="9893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29" y="3175"/>
                  </a:moveTo>
                  <a:lnTo>
                    <a:pt x="8902" y="2921"/>
                  </a:lnTo>
                  <a:lnTo>
                    <a:pt x="7048" y="3009"/>
                  </a:lnTo>
                  <a:lnTo>
                    <a:pt x="5384" y="3670"/>
                  </a:lnTo>
                  <a:lnTo>
                    <a:pt x="4572" y="4051"/>
                  </a:lnTo>
                  <a:lnTo>
                    <a:pt x="3733" y="4495"/>
                  </a:lnTo>
                  <a:lnTo>
                    <a:pt x="3111" y="5156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49" y="4800"/>
                  </a:lnTo>
                  <a:lnTo>
                    <a:pt x="4673" y="4368"/>
                  </a:lnTo>
                  <a:lnTo>
                    <a:pt x="6337" y="3733"/>
                  </a:lnTo>
                  <a:lnTo>
                    <a:pt x="7175" y="3517"/>
                  </a:lnTo>
                  <a:lnTo>
                    <a:pt x="8064" y="3390"/>
                  </a:lnTo>
                  <a:lnTo>
                    <a:pt x="8902" y="3200"/>
                  </a:lnTo>
                  <a:lnTo>
                    <a:pt x="9728" y="3200"/>
                  </a:lnTo>
                  <a:lnTo>
                    <a:pt x="10629" y="3175"/>
                  </a:lnTo>
                  <a:close/>
                </a:path>
                <a:path w="19684" h="22859">
                  <a:moveTo>
                    <a:pt x="10756" y="6692"/>
                  </a:moveTo>
                  <a:lnTo>
                    <a:pt x="3949" y="12750"/>
                  </a:lnTo>
                  <a:lnTo>
                    <a:pt x="3517" y="13614"/>
                  </a:lnTo>
                  <a:lnTo>
                    <a:pt x="3200" y="14630"/>
                  </a:lnTo>
                  <a:lnTo>
                    <a:pt x="2921" y="15595"/>
                  </a:lnTo>
                  <a:lnTo>
                    <a:pt x="3352" y="14719"/>
                  </a:lnTo>
                  <a:lnTo>
                    <a:pt x="3733" y="13690"/>
                  </a:lnTo>
                  <a:lnTo>
                    <a:pt x="4673" y="11988"/>
                  </a:lnTo>
                  <a:lnTo>
                    <a:pt x="9855" y="7124"/>
                  </a:lnTo>
                  <a:lnTo>
                    <a:pt x="10756" y="6692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709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20" y="7315"/>
                  </a:moveTo>
                  <a:lnTo>
                    <a:pt x="9004" y="8166"/>
                  </a:lnTo>
                  <a:lnTo>
                    <a:pt x="7302" y="9385"/>
                  </a:lnTo>
                  <a:lnTo>
                    <a:pt x="5981" y="11087"/>
                  </a:lnTo>
                  <a:lnTo>
                    <a:pt x="5295" y="11899"/>
                  </a:lnTo>
                  <a:lnTo>
                    <a:pt x="4787" y="12814"/>
                  </a:lnTo>
                  <a:lnTo>
                    <a:pt x="4432" y="13817"/>
                  </a:lnTo>
                  <a:lnTo>
                    <a:pt x="4038" y="14732"/>
                  </a:lnTo>
                  <a:lnTo>
                    <a:pt x="3733" y="15722"/>
                  </a:lnTo>
                  <a:lnTo>
                    <a:pt x="3505" y="16764"/>
                  </a:lnTo>
                  <a:lnTo>
                    <a:pt x="3949" y="15748"/>
                  </a:lnTo>
                  <a:lnTo>
                    <a:pt x="4191" y="14782"/>
                  </a:lnTo>
                  <a:lnTo>
                    <a:pt x="4673" y="13881"/>
                  </a:lnTo>
                  <a:lnTo>
                    <a:pt x="8369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20" y="7315"/>
                  </a:lnTo>
                  <a:close/>
                </a:path>
                <a:path w="19684" h="22859">
                  <a:moveTo>
                    <a:pt x="10922" y="1638"/>
                  </a:moveTo>
                  <a:lnTo>
                    <a:pt x="10502" y="1168"/>
                  </a:lnTo>
                  <a:lnTo>
                    <a:pt x="10071" y="698"/>
                  </a:lnTo>
                  <a:lnTo>
                    <a:pt x="9537" y="381"/>
                  </a:lnTo>
                  <a:lnTo>
                    <a:pt x="9309" y="215"/>
                  </a:lnTo>
                  <a:lnTo>
                    <a:pt x="9004" y="63"/>
                  </a:lnTo>
                  <a:lnTo>
                    <a:pt x="8369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69" y="215"/>
                  </a:lnTo>
                  <a:lnTo>
                    <a:pt x="8597" y="342"/>
                  </a:lnTo>
                  <a:lnTo>
                    <a:pt x="8902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38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27"/>
                  </a:lnTo>
                  <a:lnTo>
                    <a:pt x="4445" y="17767"/>
                  </a:lnTo>
                  <a:lnTo>
                    <a:pt x="4800" y="16852"/>
                  </a:lnTo>
                  <a:lnTo>
                    <a:pt x="4978" y="15849"/>
                  </a:lnTo>
                  <a:lnTo>
                    <a:pt x="5384" y="14884"/>
                  </a:lnTo>
                  <a:lnTo>
                    <a:pt x="8686" y="9893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72" y="2730"/>
                  </a:lnTo>
                  <a:lnTo>
                    <a:pt x="5384" y="2921"/>
                  </a:lnTo>
                  <a:lnTo>
                    <a:pt x="4610" y="3263"/>
                  </a:lnTo>
                  <a:lnTo>
                    <a:pt x="2590" y="4800"/>
                  </a:lnTo>
                  <a:lnTo>
                    <a:pt x="2057" y="5461"/>
                  </a:lnTo>
                  <a:lnTo>
                    <a:pt x="2717" y="4991"/>
                  </a:lnTo>
                  <a:lnTo>
                    <a:pt x="3365" y="4457"/>
                  </a:lnTo>
                  <a:lnTo>
                    <a:pt x="4038" y="4025"/>
                  </a:lnTo>
                  <a:lnTo>
                    <a:pt x="4762" y="3581"/>
                  </a:lnTo>
                  <a:lnTo>
                    <a:pt x="5448" y="3263"/>
                  </a:lnTo>
                  <a:lnTo>
                    <a:pt x="6235" y="3111"/>
                  </a:lnTo>
                  <a:lnTo>
                    <a:pt x="7061" y="2895"/>
                  </a:lnTo>
                  <a:lnTo>
                    <a:pt x="7835" y="2832"/>
                  </a:lnTo>
                  <a:lnTo>
                    <a:pt x="8686" y="2832"/>
                  </a:lnTo>
                  <a:lnTo>
                    <a:pt x="9448" y="2768"/>
                  </a:lnTo>
                  <a:lnTo>
                    <a:pt x="10287" y="2832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81"/>
                  </a:lnTo>
                  <a:lnTo>
                    <a:pt x="8001" y="1600"/>
                  </a:lnTo>
                  <a:lnTo>
                    <a:pt x="5511" y="1879"/>
                  </a:lnTo>
                  <a:lnTo>
                    <a:pt x="4673" y="2133"/>
                  </a:lnTo>
                  <a:lnTo>
                    <a:pt x="4013" y="2603"/>
                  </a:lnTo>
                  <a:lnTo>
                    <a:pt x="3238" y="2921"/>
                  </a:lnTo>
                  <a:lnTo>
                    <a:pt x="2590" y="3479"/>
                  </a:lnTo>
                  <a:lnTo>
                    <a:pt x="2032" y="4013"/>
                  </a:lnTo>
                  <a:lnTo>
                    <a:pt x="2717" y="3644"/>
                  </a:lnTo>
                  <a:lnTo>
                    <a:pt x="3378" y="3175"/>
                  </a:lnTo>
                  <a:lnTo>
                    <a:pt x="4140" y="2832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75" y="2070"/>
                  </a:lnTo>
                  <a:lnTo>
                    <a:pt x="7962" y="2070"/>
                  </a:lnTo>
                  <a:lnTo>
                    <a:pt x="8750" y="2235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94"/>
                  </a:lnTo>
                  <a:lnTo>
                    <a:pt x="6959" y="20650"/>
                  </a:lnTo>
                  <a:lnTo>
                    <a:pt x="7175" y="21717"/>
                  </a:lnTo>
                  <a:lnTo>
                    <a:pt x="7112" y="20624"/>
                  </a:lnTo>
                  <a:lnTo>
                    <a:pt x="7150" y="19519"/>
                  </a:lnTo>
                  <a:lnTo>
                    <a:pt x="7302" y="18453"/>
                  </a:lnTo>
                  <a:lnTo>
                    <a:pt x="7429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02" y="13246"/>
                  </a:lnTo>
                  <a:lnTo>
                    <a:pt x="9436" y="12306"/>
                  </a:lnTo>
                  <a:lnTo>
                    <a:pt x="10007" y="11391"/>
                  </a:lnTo>
                  <a:lnTo>
                    <a:pt x="10604" y="10490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84"/>
                  </a:lnTo>
                  <a:lnTo>
                    <a:pt x="9537" y="1193"/>
                  </a:lnTo>
                  <a:lnTo>
                    <a:pt x="8369" y="685"/>
                  </a:lnTo>
                  <a:lnTo>
                    <a:pt x="7366" y="685"/>
                  </a:lnTo>
                  <a:lnTo>
                    <a:pt x="6553" y="1066"/>
                  </a:lnTo>
                  <a:lnTo>
                    <a:pt x="7048" y="1066"/>
                  </a:lnTo>
                  <a:lnTo>
                    <a:pt x="7429" y="1003"/>
                  </a:lnTo>
                  <a:lnTo>
                    <a:pt x="7835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84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52" y="12115"/>
                  </a:lnTo>
                  <a:lnTo>
                    <a:pt x="3949" y="11404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17"/>
                  </a:lnTo>
                  <a:lnTo>
                    <a:pt x="10007" y="13220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12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69" y="20497"/>
                  </a:lnTo>
                  <a:lnTo>
                    <a:pt x="8242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80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300"/>
                  </a:lnTo>
                  <a:lnTo>
                    <a:pt x="10007" y="20180"/>
                  </a:lnTo>
                  <a:lnTo>
                    <a:pt x="10287" y="22009"/>
                  </a:lnTo>
                  <a:lnTo>
                    <a:pt x="10261" y="20116"/>
                  </a:lnTo>
                  <a:lnTo>
                    <a:pt x="10287" y="18300"/>
                  </a:lnTo>
                  <a:lnTo>
                    <a:pt x="10502" y="16510"/>
                  </a:lnTo>
                  <a:lnTo>
                    <a:pt x="10795" y="14732"/>
                  </a:lnTo>
                  <a:lnTo>
                    <a:pt x="11163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63" y="16700"/>
                  </a:lnTo>
                  <a:lnTo>
                    <a:pt x="11137" y="17640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26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44"/>
                  </a:lnTo>
                  <a:lnTo>
                    <a:pt x="12268" y="13030"/>
                  </a:lnTo>
                  <a:lnTo>
                    <a:pt x="12547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30" y="11150"/>
                  </a:moveTo>
                  <a:lnTo>
                    <a:pt x="13360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73" y="15722"/>
                  </a:lnTo>
                  <a:lnTo>
                    <a:pt x="12522" y="16662"/>
                  </a:lnTo>
                  <a:lnTo>
                    <a:pt x="12420" y="17589"/>
                  </a:lnTo>
                  <a:lnTo>
                    <a:pt x="12395" y="18554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54"/>
                  </a:lnTo>
                  <a:lnTo>
                    <a:pt x="12954" y="16700"/>
                  </a:lnTo>
                  <a:lnTo>
                    <a:pt x="13055" y="14782"/>
                  </a:lnTo>
                  <a:lnTo>
                    <a:pt x="13296" y="12903"/>
                  </a:lnTo>
                  <a:lnTo>
                    <a:pt x="13830" y="11150"/>
                  </a:lnTo>
                  <a:close/>
                </a:path>
                <a:path w="19684" h="22859">
                  <a:moveTo>
                    <a:pt x="14719" y="11023"/>
                  </a:moveTo>
                  <a:lnTo>
                    <a:pt x="13360" y="17475"/>
                  </a:lnTo>
                  <a:lnTo>
                    <a:pt x="13296" y="18453"/>
                  </a:lnTo>
                  <a:lnTo>
                    <a:pt x="13296" y="21285"/>
                  </a:lnTo>
                  <a:lnTo>
                    <a:pt x="13398" y="22225"/>
                  </a:lnTo>
                  <a:lnTo>
                    <a:pt x="13589" y="20345"/>
                  </a:lnTo>
                  <a:lnTo>
                    <a:pt x="13652" y="18453"/>
                  </a:lnTo>
                  <a:lnTo>
                    <a:pt x="13995" y="14732"/>
                  </a:lnTo>
                  <a:lnTo>
                    <a:pt x="14249" y="12839"/>
                  </a:lnTo>
                  <a:lnTo>
                    <a:pt x="14719" y="11023"/>
                  </a:lnTo>
                  <a:close/>
                </a:path>
                <a:path w="19684" h="22859">
                  <a:moveTo>
                    <a:pt x="15595" y="10960"/>
                  </a:moveTo>
                  <a:lnTo>
                    <a:pt x="14236" y="17424"/>
                  </a:lnTo>
                  <a:lnTo>
                    <a:pt x="14236" y="21158"/>
                  </a:lnTo>
                  <a:lnTo>
                    <a:pt x="14338" y="22161"/>
                  </a:lnTo>
                  <a:lnTo>
                    <a:pt x="14427" y="20281"/>
                  </a:lnTo>
                  <a:lnTo>
                    <a:pt x="14897" y="14630"/>
                  </a:lnTo>
                  <a:lnTo>
                    <a:pt x="15189" y="12814"/>
                  </a:lnTo>
                  <a:lnTo>
                    <a:pt x="15595" y="10960"/>
                  </a:lnTo>
                  <a:close/>
                </a:path>
                <a:path w="19684" h="22859">
                  <a:moveTo>
                    <a:pt x="16497" y="10985"/>
                  </a:moveTo>
                  <a:lnTo>
                    <a:pt x="16154" y="11899"/>
                  </a:lnTo>
                  <a:lnTo>
                    <a:pt x="15963" y="12839"/>
                  </a:lnTo>
                  <a:lnTo>
                    <a:pt x="15722" y="14732"/>
                  </a:lnTo>
                  <a:lnTo>
                    <a:pt x="15659" y="16573"/>
                  </a:lnTo>
                  <a:lnTo>
                    <a:pt x="15659" y="17589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00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27" y="18516"/>
                  </a:lnTo>
                  <a:lnTo>
                    <a:pt x="16065" y="16573"/>
                  </a:lnTo>
                  <a:lnTo>
                    <a:pt x="16065" y="14732"/>
                  </a:lnTo>
                  <a:lnTo>
                    <a:pt x="16154" y="12839"/>
                  </a:lnTo>
                  <a:lnTo>
                    <a:pt x="16497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57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687" y="15887"/>
                  </a:lnTo>
                  <a:lnTo>
                    <a:pt x="16725" y="16852"/>
                  </a:lnTo>
                  <a:lnTo>
                    <a:pt x="16725" y="17767"/>
                  </a:lnTo>
                  <a:lnTo>
                    <a:pt x="17005" y="20624"/>
                  </a:lnTo>
                  <a:lnTo>
                    <a:pt x="17132" y="21590"/>
                  </a:lnTo>
                  <a:lnTo>
                    <a:pt x="17284" y="22479"/>
                  </a:lnTo>
                  <a:lnTo>
                    <a:pt x="17259" y="20586"/>
                  </a:lnTo>
                  <a:lnTo>
                    <a:pt x="17157" y="18732"/>
                  </a:lnTo>
                  <a:lnTo>
                    <a:pt x="17157" y="16852"/>
                  </a:lnTo>
                  <a:lnTo>
                    <a:pt x="17132" y="14973"/>
                  </a:lnTo>
                  <a:lnTo>
                    <a:pt x="17157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38" y="21247"/>
                  </a:moveTo>
                  <a:lnTo>
                    <a:pt x="19075" y="19672"/>
                  </a:lnTo>
                  <a:lnTo>
                    <a:pt x="18923" y="18059"/>
                  </a:lnTo>
                  <a:lnTo>
                    <a:pt x="18834" y="16446"/>
                  </a:lnTo>
                  <a:lnTo>
                    <a:pt x="18389" y="13220"/>
                  </a:lnTo>
                  <a:lnTo>
                    <a:pt x="18072" y="11620"/>
                  </a:lnTo>
                  <a:lnTo>
                    <a:pt x="18072" y="13246"/>
                  </a:lnTo>
                  <a:lnTo>
                    <a:pt x="18262" y="14820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38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584" y="816946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15" y="635"/>
                  </a:lnTo>
                  <a:lnTo>
                    <a:pt x="63" y="1003"/>
                  </a:lnTo>
                  <a:lnTo>
                    <a:pt x="0" y="1511"/>
                  </a:lnTo>
                  <a:lnTo>
                    <a:pt x="25" y="1917"/>
                  </a:lnTo>
                  <a:lnTo>
                    <a:pt x="215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104"/>
                  </a:lnTo>
                  <a:lnTo>
                    <a:pt x="533" y="787"/>
                  </a:lnTo>
                  <a:lnTo>
                    <a:pt x="622" y="444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76" y="939"/>
                  </a:lnTo>
                  <a:lnTo>
                    <a:pt x="685" y="1574"/>
                  </a:lnTo>
                  <a:lnTo>
                    <a:pt x="571" y="2235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92"/>
                  </a:lnTo>
                  <a:lnTo>
                    <a:pt x="876" y="2857"/>
                  </a:lnTo>
                  <a:lnTo>
                    <a:pt x="939" y="2235"/>
                  </a:lnTo>
                  <a:lnTo>
                    <a:pt x="1104" y="1701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13" y="381"/>
                  </a:lnTo>
                  <a:lnTo>
                    <a:pt x="1943" y="1104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305"/>
                  </a:lnTo>
                  <a:lnTo>
                    <a:pt x="1663" y="3492"/>
                  </a:lnTo>
                  <a:lnTo>
                    <a:pt x="1790" y="2705"/>
                  </a:lnTo>
                  <a:lnTo>
                    <a:pt x="2070" y="2006"/>
                  </a:lnTo>
                  <a:lnTo>
                    <a:pt x="2133" y="1638"/>
                  </a:lnTo>
                  <a:lnTo>
                    <a:pt x="2349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49" y="2857"/>
                  </a:lnTo>
                  <a:lnTo>
                    <a:pt x="2133" y="3390"/>
                  </a:lnTo>
                  <a:lnTo>
                    <a:pt x="2070" y="3898"/>
                  </a:lnTo>
                  <a:lnTo>
                    <a:pt x="2070" y="4330"/>
                  </a:lnTo>
                  <a:lnTo>
                    <a:pt x="2349" y="3390"/>
                  </a:lnTo>
                  <a:lnTo>
                    <a:pt x="2755" y="2540"/>
                  </a:lnTo>
                  <a:lnTo>
                    <a:pt x="3352" y="1854"/>
                  </a:lnTo>
                  <a:lnTo>
                    <a:pt x="3886" y="1104"/>
                  </a:lnTo>
                  <a:lnTo>
                    <a:pt x="4610" y="508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55" y="508"/>
                  </a:moveTo>
                  <a:lnTo>
                    <a:pt x="7124" y="381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19" y="1701"/>
                  </a:lnTo>
                  <a:lnTo>
                    <a:pt x="3987" y="2070"/>
                  </a:lnTo>
                  <a:lnTo>
                    <a:pt x="3225" y="2959"/>
                  </a:lnTo>
                  <a:lnTo>
                    <a:pt x="2882" y="3390"/>
                  </a:lnTo>
                  <a:lnTo>
                    <a:pt x="2603" y="3962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43" y="1727"/>
                  </a:lnTo>
                  <a:lnTo>
                    <a:pt x="5613" y="1409"/>
                  </a:lnTo>
                  <a:lnTo>
                    <a:pt x="6629" y="977"/>
                  </a:lnTo>
                  <a:lnTo>
                    <a:pt x="7162" y="787"/>
                  </a:lnTo>
                  <a:lnTo>
                    <a:pt x="7658" y="635"/>
                  </a:lnTo>
                  <a:lnTo>
                    <a:pt x="8255" y="508"/>
                  </a:lnTo>
                  <a:close/>
                </a:path>
                <a:path w="15240" h="14605">
                  <a:moveTo>
                    <a:pt x="9944" y="1511"/>
                  </a:moveTo>
                  <a:lnTo>
                    <a:pt x="8890" y="1104"/>
                  </a:lnTo>
                  <a:lnTo>
                    <a:pt x="7594" y="1130"/>
                  </a:lnTo>
                  <a:lnTo>
                    <a:pt x="6527" y="1536"/>
                  </a:lnTo>
                  <a:lnTo>
                    <a:pt x="5930" y="1701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41"/>
                  </a:lnTo>
                  <a:lnTo>
                    <a:pt x="4025" y="2984"/>
                  </a:lnTo>
                  <a:lnTo>
                    <a:pt x="3670" y="3454"/>
                  </a:lnTo>
                  <a:lnTo>
                    <a:pt x="4622" y="2794"/>
                  </a:lnTo>
                  <a:lnTo>
                    <a:pt x="5588" y="2235"/>
                  </a:lnTo>
                  <a:lnTo>
                    <a:pt x="6654" y="1917"/>
                  </a:lnTo>
                  <a:lnTo>
                    <a:pt x="7188" y="1701"/>
                  </a:lnTo>
                  <a:lnTo>
                    <a:pt x="7759" y="1574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511"/>
                  </a:lnTo>
                  <a:close/>
                </a:path>
                <a:path w="15240" h="14605">
                  <a:moveTo>
                    <a:pt x="10325" y="2387"/>
                  </a:moveTo>
                  <a:lnTo>
                    <a:pt x="9258" y="1943"/>
                  </a:lnTo>
                  <a:lnTo>
                    <a:pt x="8064" y="1917"/>
                  </a:lnTo>
                  <a:lnTo>
                    <a:pt x="6972" y="2235"/>
                  </a:lnTo>
                  <a:lnTo>
                    <a:pt x="6375" y="2387"/>
                  </a:lnTo>
                  <a:lnTo>
                    <a:pt x="5803" y="2667"/>
                  </a:lnTo>
                  <a:lnTo>
                    <a:pt x="5308" y="2946"/>
                  </a:lnTo>
                  <a:lnTo>
                    <a:pt x="4356" y="3517"/>
                  </a:lnTo>
                  <a:lnTo>
                    <a:pt x="3949" y="3987"/>
                  </a:lnTo>
                  <a:lnTo>
                    <a:pt x="4953" y="3390"/>
                  </a:lnTo>
                  <a:lnTo>
                    <a:pt x="5930" y="2946"/>
                  </a:lnTo>
                  <a:lnTo>
                    <a:pt x="7594" y="2476"/>
                  </a:lnTo>
                  <a:lnTo>
                    <a:pt x="8128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25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22" y="3924"/>
                  </a:lnTo>
                  <a:lnTo>
                    <a:pt x="4927" y="4152"/>
                  </a:lnTo>
                  <a:lnTo>
                    <a:pt x="4483" y="4584"/>
                  </a:lnTo>
                  <a:lnTo>
                    <a:pt x="5486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45" y="5270"/>
                  </a:moveTo>
                  <a:lnTo>
                    <a:pt x="10680" y="4559"/>
                  </a:lnTo>
                  <a:lnTo>
                    <a:pt x="9385" y="4114"/>
                  </a:lnTo>
                  <a:lnTo>
                    <a:pt x="8064" y="4076"/>
                  </a:lnTo>
                  <a:lnTo>
                    <a:pt x="7467" y="4076"/>
                  </a:lnTo>
                  <a:lnTo>
                    <a:pt x="6807" y="4140"/>
                  </a:lnTo>
                  <a:lnTo>
                    <a:pt x="6210" y="4330"/>
                  </a:lnTo>
                  <a:lnTo>
                    <a:pt x="5588" y="4559"/>
                  </a:lnTo>
                  <a:lnTo>
                    <a:pt x="4991" y="4737"/>
                  </a:lnTo>
                  <a:lnTo>
                    <a:pt x="4483" y="5092"/>
                  </a:lnTo>
                  <a:lnTo>
                    <a:pt x="5613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58" y="4559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45" y="5270"/>
                  </a:lnTo>
                  <a:close/>
                </a:path>
                <a:path w="15240" h="14605">
                  <a:moveTo>
                    <a:pt x="13525" y="13474"/>
                  </a:moveTo>
                  <a:lnTo>
                    <a:pt x="13398" y="12407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92"/>
                  </a:lnTo>
                  <a:lnTo>
                    <a:pt x="6019" y="6781"/>
                  </a:lnTo>
                  <a:lnTo>
                    <a:pt x="7035" y="6807"/>
                  </a:lnTo>
                  <a:lnTo>
                    <a:pt x="7975" y="7099"/>
                  </a:lnTo>
                  <a:lnTo>
                    <a:pt x="12750" y="11582"/>
                  </a:lnTo>
                  <a:lnTo>
                    <a:pt x="13144" y="12407"/>
                  </a:lnTo>
                  <a:lnTo>
                    <a:pt x="13398" y="13474"/>
                  </a:lnTo>
                  <a:lnTo>
                    <a:pt x="13525" y="14439"/>
                  </a:lnTo>
                  <a:lnTo>
                    <a:pt x="13525" y="13474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20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53" y="6273"/>
                  </a:lnTo>
                  <a:lnTo>
                    <a:pt x="5930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20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83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40" y="5499"/>
                  </a:lnTo>
                  <a:lnTo>
                    <a:pt x="8293" y="5435"/>
                  </a:lnTo>
                  <a:lnTo>
                    <a:pt x="9258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50"/>
                  </a:lnTo>
                  <a:lnTo>
                    <a:pt x="14084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8704" y="824920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72585" y="795871"/>
              <a:ext cx="38951" cy="3429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580" y="825950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31"/>
                  </a:lnTo>
                  <a:lnTo>
                    <a:pt x="8534" y="1955"/>
                  </a:lnTo>
                  <a:lnTo>
                    <a:pt x="6959" y="3111"/>
                  </a:lnTo>
                  <a:lnTo>
                    <a:pt x="5994" y="4254"/>
                  </a:lnTo>
                  <a:lnTo>
                    <a:pt x="5435" y="3619"/>
                  </a:lnTo>
                  <a:lnTo>
                    <a:pt x="4330" y="3175"/>
                  </a:lnTo>
                  <a:lnTo>
                    <a:pt x="2032" y="3175"/>
                  </a:lnTo>
                  <a:lnTo>
                    <a:pt x="838" y="3619"/>
                  </a:lnTo>
                  <a:lnTo>
                    <a:pt x="0" y="4279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62" y="3708"/>
                  </a:lnTo>
                  <a:lnTo>
                    <a:pt x="2095" y="3619"/>
                  </a:lnTo>
                  <a:lnTo>
                    <a:pt x="2667" y="3556"/>
                  </a:lnTo>
                  <a:lnTo>
                    <a:pt x="3708" y="3556"/>
                  </a:lnTo>
                  <a:lnTo>
                    <a:pt x="4178" y="3683"/>
                  </a:lnTo>
                  <a:lnTo>
                    <a:pt x="4737" y="3810"/>
                  </a:lnTo>
                  <a:lnTo>
                    <a:pt x="5245" y="3937"/>
                  </a:lnTo>
                  <a:lnTo>
                    <a:pt x="5740" y="4178"/>
                  </a:lnTo>
                  <a:lnTo>
                    <a:pt x="5943" y="4318"/>
                  </a:lnTo>
                  <a:lnTo>
                    <a:pt x="5740" y="4559"/>
                  </a:lnTo>
                  <a:lnTo>
                    <a:pt x="6007" y="4356"/>
                  </a:lnTo>
                  <a:lnTo>
                    <a:pt x="6210" y="4470"/>
                  </a:lnTo>
                  <a:lnTo>
                    <a:pt x="6057" y="4318"/>
                  </a:lnTo>
                  <a:lnTo>
                    <a:pt x="7213" y="3390"/>
                  </a:lnTo>
                  <a:lnTo>
                    <a:pt x="8750" y="2425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5707" y="800275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5958" y="800840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5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5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5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5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5836" y="803008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69161" y="802771"/>
              <a:ext cx="11612" cy="1141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380" y="802544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89"/>
                  </a:moveTo>
                  <a:lnTo>
                    <a:pt x="3213" y="3454"/>
                  </a:lnTo>
                  <a:lnTo>
                    <a:pt x="3086" y="2832"/>
                  </a:lnTo>
                  <a:lnTo>
                    <a:pt x="2870" y="2235"/>
                  </a:lnTo>
                  <a:lnTo>
                    <a:pt x="2679" y="1663"/>
                  </a:lnTo>
                  <a:lnTo>
                    <a:pt x="2298" y="1066"/>
                  </a:lnTo>
                  <a:lnTo>
                    <a:pt x="1790" y="660"/>
                  </a:lnTo>
                  <a:lnTo>
                    <a:pt x="1295" y="279"/>
                  </a:lnTo>
                  <a:lnTo>
                    <a:pt x="635" y="0"/>
                  </a:lnTo>
                  <a:lnTo>
                    <a:pt x="0" y="88"/>
                  </a:lnTo>
                  <a:lnTo>
                    <a:pt x="635" y="152"/>
                  </a:lnTo>
                  <a:lnTo>
                    <a:pt x="1193" y="469"/>
                  </a:lnTo>
                  <a:lnTo>
                    <a:pt x="3086" y="5905"/>
                  </a:lnTo>
                  <a:lnTo>
                    <a:pt x="3213" y="5308"/>
                  </a:lnTo>
                  <a:lnTo>
                    <a:pt x="3238" y="4711"/>
                  </a:lnTo>
                  <a:lnTo>
                    <a:pt x="3238" y="4089"/>
                  </a:lnTo>
                  <a:close/>
                </a:path>
                <a:path w="3810" h="8890">
                  <a:moveTo>
                    <a:pt x="3492" y="6845"/>
                  </a:moveTo>
                  <a:lnTo>
                    <a:pt x="3390" y="6337"/>
                  </a:lnTo>
                  <a:lnTo>
                    <a:pt x="3086" y="5905"/>
                  </a:lnTo>
                  <a:lnTo>
                    <a:pt x="3086" y="7277"/>
                  </a:lnTo>
                  <a:lnTo>
                    <a:pt x="3022" y="8216"/>
                  </a:lnTo>
                  <a:lnTo>
                    <a:pt x="3022" y="8699"/>
                  </a:lnTo>
                  <a:lnTo>
                    <a:pt x="3238" y="8318"/>
                  </a:lnTo>
                  <a:lnTo>
                    <a:pt x="3390" y="7810"/>
                  </a:lnTo>
                  <a:lnTo>
                    <a:pt x="3429" y="7315"/>
                  </a:lnTo>
                  <a:lnTo>
                    <a:pt x="3492" y="6845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215" y="80153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214" y="80162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214" y="80162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221" y="802003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217" y="803008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70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4926" y="800652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243" y="802725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139" y="815156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430" y="815150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59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608" y="818540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605" y="819483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219" y="831067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534" y="831071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029" y="835181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026" y="836024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4906" y="846418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6724" y="846410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055" y="851128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055" y="851716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0900" y="863333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190" y="863338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546" y="869957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545" y="870328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344" y="880974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197" y="881186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273" y="888665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273" y="888792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604" y="900341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597" y="900332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6768" y="809062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6765" y="810169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269" y="589370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2" y="36974"/>
                  </a:lnTo>
                  <a:lnTo>
                    <a:pt x="292720" y="40620"/>
                  </a:lnTo>
                  <a:lnTo>
                    <a:pt x="284999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024" y="599123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367824" y="856091"/>
              <a:ext cx="388610" cy="388390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837955" y="593784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338673" y="1323226"/>
              <a:ext cx="2263952" cy="137834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571041" y="2284851"/>
              <a:ext cx="6002655" cy="982344"/>
            </a:xfrm>
            <a:custGeom>
              <a:avLst/>
              <a:gdLst/>
              <a:ahLst/>
              <a:cxnLst/>
              <a:rect l="l" t="t" r="r" b="b"/>
              <a:pathLst>
                <a:path w="6002655" h="982345">
                  <a:moveTo>
                    <a:pt x="6002393" y="0"/>
                  </a:moveTo>
                  <a:lnTo>
                    <a:pt x="0" y="0"/>
                  </a:lnTo>
                  <a:lnTo>
                    <a:pt x="0" y="981928"/>
                  </a:lnTo>
                  <a:lnTo>
                    <a:pt x="6002393" y="981928"/>
                  </a:lnTo>
                  <a:lnTo>
                    <a:pt x="6002393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8" name="object 218"/>
          <p:cNvSpPr txBox="1">
            <a:spLocks noGrp="1"/>
          </p:cNvSpPr>
          <p:nvPr>
            <p:ph type="title"/>
          </p:nvPr>
        </p:nvSpPr>
        <p:spPr>
          <a:xfrm>
            <a:off x="2110763" y="2273746"/>
            <a:ext cx="493966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600" b="1" spc="150" dirty="0">
                <a:solidFill>
                  <a:srgbClr val="FFFFFF"/>
                </a:solidFill>
                <a:latin typeface="Tahoma"/>
                <a:cs typeface="Tahoma"/>
              </a:rPr>
              <a:t>Participación</a:t>
            </a:r>
            <a:endParaRPr sz="5600">
              <a:latin typeface="Tahoma"/>
              <a:cs typeface="Tahoma"/>
            </a:endParaRPr>
          </a:p>
        </p:txBody>
      </p:sp>
      <p:sp>
        <p:nvSpPr>
          <p:cNvPr id="219" name="object 219"/>
          <p:cNvSpPr/>
          <p:nvPr/>
        </p:nvSpPr>
        <p:spPr>
          <a:xfrm>
            <a:off x="6244437" y="2884214"/>
            <a:ext cx="6944995" cy="6846570"/>
          </a:xfrm>
          <a:custGeom>
            <a:avLst/>
            <a:gdLst/>
            <a:ahLst/>
            <a:cxnLst/>
            <a:rect l="l" t="t" r="r" b="b"/>
            <a:pathLst>
              <a:path w="6944994" h="6846570">
                <a:moveTo>
                  <a:pt x="1250315" y="6304204"/>
                </a:moveTo>
                <a:lnTo>
                  <a:pt x="0" y="6304204"/>
                </a:lnTo>
                <a:lnTo>
                  <a:pt x="0" y="6846075"/>
                </a:lnTo>
                <a:lnTo>
                  <a:pt x="1250315" y="6846075"/>
                </a:lnTo>
                <a:lnTo>
                  <a:pt x="1250315" y="6304204"/>
                </a:lnTo>
                <a:close/>
              </a:path>
              <a:path w="6944994" h="6846570">
                <a:moveTo>
                  <a:pt x="2194166" y="3280753"/>
                </a:moveTo>
                <a:lnTo>
                  <a:pt x="1784070" y="3280753"/>
                </a:lnTo>
                <a:lnTo>
                  <a:pt x="1784070" y="6810057"/>
                </a:lnTo>
                <a:lnTo>
                  <a:pt x="2194166" y="6810057"/>
                </a:lnTo>
                <a:lnTo>
                  <a:pt x="2194166" y="3280753"/>
                </a:lnTo>
                <a:close/>
              </a:path>
              <a:path w="6944994" h="6846570">
                <a:moveTo>
                  <a:pt x="4132427" y="6304204"/>
                </a:moveTo>
                <a:lnTo>
                  <a:pt x="3623284" y="6304204"/>
                </a:lnTo>
                <a:lnTo>
                  <a:pt x="3623284" y="2398433"/>
                </a:lnTo>
                <a:lnTo>
                  <a:pt x="3213189" y="2398433"/>
                </a:lnTo>
                <a:lnTo>
                  <a:pt x="3213189" y="6304204"/>
                </a:lnTo>
                <a:lnTo>
                  <a:pt x="2790660" y="6304204"/>
                </a:lnTo>
                <a:lnTo>
                  <a:pt x="2790660" y="6846075"/>
                </a:lnTo>
                <a:lnTo>
                  <a:pt x="4132427" y="6846075"/>
                </a:lnTo>
                <a:lnTo>
                  <a:pt x="4132427" y="6304204"/>
                </a:lnTo>
                <a:close/>
              </a:path>
              <a:path w="6944994" h="6846570">
                <a:moveTo>
                  <a:pt x="5537479" y="6304204"/>
                </a:moveTo>
                <a:lnTo>
                  <a:pt x="5039982" y="6304204"/>
                </a:lnTo>
                <a:lnTo>
                  <a:pt x="5039982" y="758063"/>
                </a:lnTo>
                <a:lnTo>
                  <a:pt x="4629899" y="758063"/>
                </a:lnTo>
                <a:lnTo>
                  <a:pt x="4629899" y="6304204"/>
                </a:lnTo>
                <a:lnTo>
                  <a:pt x="4195724" y="6304204"/>
                </a:lnTo>
                <a:lnTo>
                  <a:pt x="4195724" y="6846075"/>
                </a:lnTo>
                <a:lnTo>
                  <a:pt x="5537479" y="6846075"/>
                </a:lnTo>
                <a:lnTo>
                  <a:pt x="5537479" y="6304204"/>
                </a:lnTo>
                <a:close/>
              </a:path>
              <a:path w="6944994" h="6846570">
                <a:moveTo>
                  <a:pt x="6944766" y="6304204"/>
                </a:moveTo>
                <a:lnTo>
                  <a:pt x="6469100" y="6304204"/>
                </a:lnTo>
                <a:lnTo>
                  <a:pt x="6469100" y="0"/>
                </a:lnTo>
                <a:lnTo>
                  <a:pt x="6059017" y="0"/>
                </a:lnTo>
                <a:lnTo>
                  <a:pt x="6059017" y="6304204"/>
                </a:lnTo>
                <a:lnTo>
                  <a:pt x="5603011" y="6304204"/>
                </a:lnTo>
                <a:lnTo>
                  <a:pt x="5603011" y="6846075"/>
                </a:lnTo>
                <a:lnTo>
                  <a:pt x="6944766" y="6846075"/>
                </a:lnTo>
                <a:lnTo>
                  <a:pt x="6944766" y="6304204"/>
                </a:lnTo>
                <a:close/>
              </a:path>
            </a:pathLst>
          </a:custGeom>
          <a:solidFill>
            <a:srgbClr val="163A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 txBox="1"/>
          <p:nvPr/>
        </p:nvSpPr>
        <p:spPr>
          <a:xfrm>
            <a:off x="2330304" y="9847697"/>
            <a:ext cx="13525500" cy="44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392555" algn="l"/>
                <a:tab pos="2814320" algn="l"/>
                <a:tab pos="4167504" algn="l"/>
                <a:tab pos="5655310" algn="l"/>
                <a:tab pos="7094855" algn="l"/>
                <a:tab pos="8521700" algn="l"/>
                <a:tab pos="9928860" algn="l"/>
                <a:tab pos="11309985" algn="l"/>
                <a:tab pos="12786995" algn="l"/>
              </a:tabLst>
            </a:pPr>
            <a:r>
              <a:rPr sz="2700" spc="-455" dirty="0">
                <a:latin typeface="Lucida Sans Unicode"/>
                <a:cs typeface="Lucida Sans Unicode"/>
              </a:rPr>
              <a:t>2011	</a:t>
            </a:r>
            <a:r>
              <a:rPr sz="2700" spc="-285" dirty="0">
                <a:latin typeface="Lucida Sans Unicode"/>
                <a:cs typeface="Lucida Sans Unicode"/>
              </a:rPr>
              <a:t>2012	</a:t>
            </a:r>
            <a:r>
              <a:rPr sz="2700" spc="-275" dirty="0">
                <a:latin typeface="Lucida Sans Unicode"/>
                <a:cs typeface="Lucida Sans Unicode"/>
              </a:rPr>
              <a:t>2013	</a:t>
            </a:r>
            <a:r>
              <a:rPr sz="2700" spc="-245" dirty="0">
                <a:latin typeface="Lucida Sans Unicode"/>
                <a:cs typeface="Lucida Sans Unicode"/>
              </a:rPr>
              <a:t>2015	</a:t>
            </a:r>
            <a:r>
              <a:rPr sz="2700" spc="-240" dirty="0">
                <a:latin typeface="Lucida Sans Unicode"/>
                <a:cs typeface="Lucida Sans Unicode"/>
              </a:rPr>
              <a:t>2016	</a:t>
            </a:r>
            <a:r>
              <a:rPr sz="2700" spc="-305" dirty="0">
                <a:latin typeface="Lucida Sans Unicode"/>
                <a:cs typeface="Lucida Sans Unicode"/>
              </a:rPr>
              <a:t>2017	</a:t>
            </a:r>
            <a:r>
              <a:rPr sz="2700" spc="-245" dirty="0">
                <a:latin typeface="Lucida Sans Unicode"/>
                <a:cs typeface="Lucida Sans Unicode"/>
              </a:rPr>
              <a:t>2018	2019	</a:t>
            </a:r>
            <a:r>
              <a:rPr sz="2700" spc="-75" dirty="0">
                <a:latin typeface="Lucida Sans Unicode"/>
                <a:cs typeface="Lucida Sans Unicode"/>
              </a:rPr>
              <a:t>2020	</a:t>
            </a:r>
            <a:r>
              <a:rPr sz="2700" spc="-285" dirty="0">
                <a:latin typeface="Lucida Sans Unicode"/>
                <a:cs typeface="Lucida Sans Unicode"/>
              </a:rPr>
              <a:t>2021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221" name="object 221"/>
          <p:cNvSpPr txBox="1"/>
          <p:nvPr/>
        </p:nvSpPr>
        <p:spPr>
          <a:xfrm>
            <a:off x="6307215" y="9254537"/>
            <a:ext cx="1072515" cy="3479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00" spc="-60" dirty="0">
                <a:solidFill>
                  <a:srgbClr val="FFFFFF"/>
                </a:solidFill>
                <a:latin typeface="Lucida Sans Unicode"/>
                <a:cs typeface="Lucida Sans Unicode"/>
              </a:rPr>
              <a:t>304.682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2" name="object 222"/>
          <p:cNvSpPr txBox="1"/>
          <p:nvPr/>
        </p:nvSpPr>
        <p:spPr>
          <a:xfrm>
            <a:off x="9457638" y="9269251"/>
            <a:ext cx="951230" cy="3479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536575">
              <a:lnSpc>
                <a:spcPct val="100000"/>
              </a:lnSpc>
              <a:spcBef>
                <a:spcPts val="114"/>
              </a:spcBef>
            </a:pPr>
            <a:r>
              <a:rPr sz="2100" spc="-90" dirty="0">
                <a:solidFill>
                  <a:srgbClr val="FFFFFF"/>
                </a:solidFill>
                <a:latin typeface="Lucida Sans Unicode"/>
                <a:cs typeface="Lucida Sans Unicode"/>
              </a:rPr>
              <a:t>07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3" name="object 223"/>
          <p:cNvSpPr txBox="1"/>
          <p:nvPr/>
        </p:nvSpPr>
        <p:spPr>
          <a:xfrm>
            <a:off x="9035107" y="9269251"/>
            <a:ext cx="959485" cy="3479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586740">
              <a:lnSpc>
                <a:spcPct val="100000"/>
              </a:lnSpc>
              <a:spcBef>
                <a:spcPts val="114"/>
              </a:spcBef>
            </a:pPr>
            <a:r>
              <a:rPr sz="2100" spc="-135" dirty="0">
                <a:solidFill>
                  <a:srgbClr val="FFFFFF"/>
                </a:solidFill>
                <a:latin typeface="Lucida Sans Unicode"/>
                <a:cs typeface="Lucida Sans Unicode"/>
              </a:rPr>
              <a:t>7.4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4" name="object 224"/>
          <p:cNvSpPr txBox="1"/>
          <p:nvPr/>
        </p:nvSpPr>
        <p:spPr>
          <a:xfrm>
            <a:off x="8438612" y="9188411"/>
            <a:ext cx="1196975" cy="50609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655955">
              <a:lnSpc>
                <a:spcPct val="100000"/>
              </a:lnSpc>
              <a:spcBef>
                <a:spcPts val="750"/>
              </a:spcBef>
            </a:pPr>
            <a:r>
              <a:rPr sz="2100" spc="-125" dirty="0">
                <a:solidFill>
                  <a:srgbClr val="FFFFFF"/>
                </a:solidFill>
                <a:latin typeface="Lucida Sans Unicode"/>
                <a:cs typeface="Lucida Sans Unicode"/>
              </a:rPr>
              <a:t>3.32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5" name="object 225"/>
          <p:cNvSpPr txBox="1"/>
          <p:nvPr/>
        </p:nvSpPr>
        <p:spPr>
          <a:xfrm>
            <a:off x="10440163" y="9270056"/>
            <a:ext cx="1019175" cy="3479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474980">
              <a:lnSpc>
                <a:spcPct val="100000"/>
              </a:lnSpc>
              <a:spcBef>
                <a:spcPts val="114"/>
              </a:spcBef>
            </a:pPr>
            <a:r>
              <a:rPr sz="2100" spc="-95" dirty="0">
                <a:solidFill>
                  <a:srgbClr val="FFFFFF"/>
                </a:solidFill>
                <a:latin typeface="Lucida Sans Unicode"/>
                <a:cs typeface="Lucida Sans Unicode"/>
              </a:rPr>
              <a:t>63.3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6" name="object 226"/>
          <p:cNvSpPr txBox="1"/>
          <p:nvPr/>
        </p:nvSpPr>
        <p:spPr>
          <a:xfrm>
            <a:off x="9867731" y="9188411"/>
            <a:ext cx="1057910" cy="506095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653415">
              <a:lnSpc>
                <a:spcPct val="100000"/>
              </a:lnSpc>
              <a:spcBef>
                <a:spcPts val="755"/>
              </a:spcBef>
            </a:pPr>
            <a:r>
              <a:rPr sz="2100" spc="-75" dirty="0">
                <a:solidFill>
                  <a:srgbClr val="FFFFFF"/>
                </a:solidFill>
                <a:latin typeface="Lucida Sans Unicode"/>
                <a:cs typeface="Lucida Sans Unicode"/>
              </a:rPr>
              <a:t>4.5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7" name="object 227"/>
          <p:cNvSpPr txBox="1"/>
          <p:nvPr/>
        </p:nvSpPr>
        <p:spPr>
          <a:xfrm>
            <a:off x="12303457" y="9188411"/>
            <a:ext cx="885825" cy="542290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5"/>
              </a:spcBef>
            </a:pPr>
            <a:r>
              <a:rPr sz="2100" spc="-75" dirty="0">
                <a:solidFill>
                  <a:srgbClr val="FFFFFF"/>
                </a:solidFill>
                <a:latin typeface="Lucida Sans Unicode"/>
                <a:cs typeface="Lucida Sans Unicode"/>
              </a:rPr>
              <a:t>26.250</a:t>
            </a:r>
            <a:endParaRPr sz="2100" dirty="0">
              <a:latin typeface="Lucida Sans Unicode"/>
              <a:cs typeface="Lucida Sans Unicode"/>
            </a:endParaRPr>
          </a:p>
        </p:txBody>
      </p:sp>
      <p:sp>
        <p:nvSpPr>
          <p:cNvPr id="228" name="object 228"/>
          <p:cNvSpPr txBox="1"/>
          <p:nvPr/>
        </p:nvSpPr>
        <p:spPr>
          <a:xfrm>
            <a:off x="11446553" y="9256086"/>
            <a:ext cx="786130" cy="3479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61645" algn="l"/>
              </a:tabLst>
            </a:pPr>
            <a:r>
              <a:rPr sz="3150" spc="-622" baseline="-2645" dirty="0">
                <a:solidFill>
                  <a:srgbClr val="FFFFFF"/>
                </a:solidFill>
                <a:latin typeface="Lucida Sans Unicode"/>
                <a:cs typeface="Lucida Sans Unicode"/>
              </a:rPr>
              <a:t>71	</a:t>
            </a:r>
            <a:r>
              <a:rPr sz="2100" spc="-295" dirty="0">
                <a:solidFill>
                  <a:srgbClr val="FFFFFF"/>
                </a:solidFill>
                <a:latin typeface="Lucida Sans Unicode"/>
                <a:cs typeface="Lucida Sans Unicode"/>
              </a:rPr>
              <a:t>5.1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29" name="object 229"/>
          <p:cNvSpPr txBox="1"/>
          <p:nvPr/>
        </p:nvSpPr>
        <p:spPr>
          <a:xfrm>
            <a:off x="2980275" y="4563619"/>
            <a:ext cx="3560445" cy="1670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50" spc="80" dirty="0">
                <a:latin typeface="Lucida Sans Unicode"/>
                <a:cs typeface="Lucida Sans Unicode"/>
              </a:rPr>
              <a:t>Personas</a:t>
            </a:r>
            <a:r>
              <a:rPr sz="2650" spc="-180" dirty="0">
                <a:latin typeface="Lucida Sans Unicode"/>
                <a:cs typeface="Lucida Sans Unicode"/>
              </a:rPr>
              <a:t> </a:t>
            </a:r>
            <a:r>
              <a:rPr sz="2650" spc="190" dirty="0">
                <a:latin typeface="Lucida Sans Unicode"/>
                <a:cs typeface="Lucida Sans Unicode"/>
              </a:rPr>
              <a:t>evacuadas</a:t>
            </a:r>
            <a:endParaRPr sz="265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4250">
              <a:latin typeface="Lucida Sans Unicode"/>
              <a:cs typeface="Lucida Sans Unicode"/>
            </a:endParaRPr>
          </a:p>
          <a:p>
            <a:pPr marL="46990">
              <a:lnSpc>
                <a:spcPct val="100000"/>
              </a:lnSpc>
              <a:spcBef>
                <a:spcPts val="5"/>
              </a:spcBef>
            </a:pPr>
            <a:r>
              <a:rPr sz="2700" spc="25" dirty="0">
                <a:latin typeface="Lucida Sans Unicode"/>
                <a:cs typeface="Lucida Sans Unicode"/>
              </a:rPr>
              <a:t>Entes</a:t>
            </a:r>
            <a:r>
              <a:rPr sz="2700" spc="-155" dirty="0">
                <a:latin typeface="Lucida Sans Unicode"/>
                <a:cs typeface="Lucida Sans Unicode"/>
              </a:rPr>
              <a:t> </a:t>
            </a:r>
            <a:r>
              <a:rPr sz="2700" dirty="0">
                <a:latin typeface="Lucida Sans Unicode"/>
                <a:cs typeface="Lucida Sans Unicode"/>
              </a:rPr>
              <a:t>territoriales</a:t>
            </a:r>
            <a:endParaRPr sz="2700">
              <a:latin typeface="Lucida Sans Unicode"/>
              <a:cs typeface="Lucida Sans Unicode"/>
            </a:endParaRPr>
          </a:p>
        </p:txBody>
      </p:sp>
      <p:grpSp>
        <p:nvGrpSpPr>
          <p:cNvPr id="230" name="object 230"/>
          <p:cNvGrpSpPr/>
          <p:nvPr/>
        </p:nvGrpSpPr>
        <p:grpSpPr>
          <a:xfrm>
            <a:off x="2589870" y="2026017"/>
            <a:ext cx="12972415" cy="7704455"/>
            <a:chOff x="2589870" y="2026017"/>
            <a:chExt cx="12972415" cy="7704455"/>
          </a:xfrm>
        </p:grpSpPr>
        <p:sp>
          <p:nvSpPr>
            <p:cNvPr id="231" name="object 231"/>
            <p:cNvSpPr/>
            <p:nvPr/>
          </p:nvSpPr>
          <p:spPr>
            <a:xfrm>
              <a:off x="2672128" y="2108278"/>
              <a:ext cx="12807950" cy="7283450"/>
            </a:xfrm>
            <a:custGeom>
              <a:avLst/>
              <a:gdLst/>
              <a:ahLst/>
              <a:cxnLst/>
              <a:rect l="l" t="t" r="r" b="b"/>
              <a:pathLst>
                <a:path w="12807950" h="7283450">
                  <a:moveTo>
                    <a:pt x="0" y="7283034"/>
                  </a:moveTo>
                  <a:lnTo>
                    <a:pt x="1483211" y="7142641"/>
                  </a:lnTo>
                  <a:lnTo>
                    <a:pt x="2837766" y="6057784"/>
                  </a:lnTo>
                  <a:lnTo>
                    <a:pt x="4274204" y="5981210"/>
                  </a:lnTo>
                  <a:lnTo>
                    <a:pt x="5729186" y="3016819"/>
                  </a:lnTo>
                  <a:lnTo>
                    <a:pt x="7073460" y="1488624"/>
                  </a:lnTo>
                  <a:lnTo>
                    <a:pt x="8551833" y="429295"/>
                  </a:lnTo>
                  <a:lnTo>
                    <a:pt x="9959194" y="330440"/>
                  </a:lnTo>
                  <a:lnTo>
                    <a:pt x="11332157" y="151576"/>
                  </a:lnTo>
                  <a:lnTo>
                    <a:pt x="12807767" y="0"/>
                  </a:lnTo>
                </a:path>
              </a:pathLst>
            </a:custGeom>
            <a:ln w="10470">
              <a:solidFill>
                <a:srgbClr val="BA461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5397640" y="2026017"/>
              <a:ext cx="164518" cy="164518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4016391" y="2177598"/>
              <a:ext cx="164518" cy="164518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12571722" y="2342112"/>
              <a:ext cx="164518" cy="164518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1148876" y="2471335"/>
              <a:ext cx="164518" cy="164518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9715625" y="3491776"/>
              <a:ext cx="164518" cy="164518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8276206" y="5094427"/>
              <a:ext cx="164518" cy="164518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869601" y="7989828"/>
              <a:ext cx="164518" cy="164518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4050164" y="9161826"/>
              <a:ext cx="164518" cy="164518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5427632" y="8072085"/>
              <a:ext cx="164518" cy="164518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2589870" y="9309053"/>
              <a:ext cx="164518" cy="164518"/>
            </a:xfrm>
            <a:prstGeom prst="rect">
              <a:avLst/>
            </a:prstGeom>
          </p:spPr>
        </p:pic>
        <p:sp>
          <p:nvSpPr>
            <p:cNvPr id="242" name="object 242"/>
            <p:cNvSpPr/>
            <p:nvPr/>
          </p:nvSpPr>
          <p:spPr>
            <a:xfrm>
              <a:off x="7583685" y="9188411"/>
              <a:ext cx="1402080" cy="542290"/>
            </a:xfrm>
            <a:custGeom>
              <a:avLst/>
              <a:gdLst/>
              <a:ahLst/>
              <a:cxnLst/>
              <a:rect l="l" t="t" r="r" b="b"/>
              <a:pathLst>
                <a:path w="1402079" h="542290">
                  <a:moveTo>
                    <a:pt x="1401685" y="0"/>
                  </a:moveTo>
                  <a:lnTo>
                    <a:pt x="0" y="0"/>
                  </a:lnTo>
                  <a:lnTo>
                    <a:pt x="0" y="541868"/>
                  </a:lnTo>
                  <a:lnTo>
                    <a:pt x="1401685" y="541868"/>
                  </a:lnTo>
                  <a:lnTo>
                    <a:pt x="1401685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3" name="object 243"/>
          <p:cNvSpPr txBox="1"/>
          <p:nvPr/>
        </p:nvSpPr>
        <p:spPr>
          <a:xfrm>
            <a:off x="8028520" y="9276593"/>
            <a:ext cx="982344" cy="3479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535305">
              <a:lnSpc>
                <a:spcPct val="100000"/>
              </a:lnSpc>
              <a:spcBef>
                <a:spcPts val="114"/>
              </a:spcBef>
            </a:pPr>
            <a:r>
              <a:rPr sz="2100" dirty="0">
                <a:solidFill>
                  <a:srgbClr val="FFFFFF"/>
                </a:solidFill>
                <a:latin typeface="Lucida Sans Unicode"/>
                <a:cs typeface="Lucida Sans Unicode"/>
              </a:rPr>
              <a:t>90</a:t>
            </a:r>
            <a:endParaRPr sz="2100">
              <a:latin typeface="Lucida Sans Unicode"/>
              <a:cs typeface="Lucida Sans Unicode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7583685" y="9188411"/>
            <a:ext cx="995044" cy="506095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56515">
              <a:lnSpc>
                <a:spcPct val="100000"/>
              </a:lnSpc>
              <a:spcBef>
                <a:spcPts val="810"/>
              </a:spcBef>
            </a:pPr>
            <a:r>
              <a:rPr sz="2100" spc="-100" dirty="0">
                <a:solidFill>
                  <a:srgbClr val="FFFFFF"/>
                </a:solidFill>
                <a:latin typeface="Lucida Sans Unicode"/>
                <a:cs typeface="Lucida Sans Unicode"/>
              </a:rPr>
              <a:t>2.656.7</a:t>
            </a:r>
            <a:endParaRPr sz="2100">
              <a:latin typeface="Lucida Sans Unicode"/>
              <a:cs typeface="Lucida Sans Unicode"/>
            </a:endParaRPr>
          </a:p>
        </p:txBody>
      </p:sp>
      <p:grpSp>
        <p:nvGrpSpPr>
          <p:cNvPr id="245" name="object 245"/>
          <p:cNvGrpSpPr/>
          <p:nvPr/>
        </p:nvGrpSpPr>
        <p:grpSpPr>
          <a:xfrm>
            <a:off x="999316" y="4298226"/>
            <a:ext cx="1806575" cy="5657215"/>
            <a:chOff x="999316" y="4298226"/>
            <a:chExt cx="1806575" cy="5657215"/>
          </a:xfrm>
        </p:grpSpPr>
        <p:sp>
          <p:nvSpPr>
            <p:cNvPr id="246" name="object 246"/>
            <p:cNvSpPr/>
            <p:nvPr/>
          </p:nvSpPr>
          <p:spPr>
            <a:xfrm>
              <a:off x="1809923" y="4298226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80" h="995679">
                  <a:moveTo>
                    <a:pt x="497827" y="0"/>
                  </a:moveTo>
                  <a:lnTo>
                    <a:pt x="449883" y="2279"/>
                  </a:lnTo>
                  <a:lnTo>
                    <a:pt x="403228" y="8976"/>
                  </a:lnTo>
                  <a:lnTo>
                    <a:pt x="358071" y="19885"/>
                  </a:lnTo>
                  <a:lnTo>
                    <a:pt x="314621" y="34794"/>
                  </a:lnTo>
                  <a:lnTo>
                    <a:pt x="273086" y="53497"/>
                  </a:lnTo>
                  <a:lnTo>
                    <a:pt x="233675" y="75784"/>
                  </a:lnTo>
                  <a:lnTo>
                    <a:pt x="196597" y="101447"/>
                  </a:lnTo>
                  <a:lnTo>
                    <a:pt x="162060" y="130277"/>
                  </a:lnTo>
                  <a:lnTo>
                    <a:pt x="130272" y="162065"/>
                  </a:lnTo>
                  <a:lnTo>
                    <a:pt x="101443" y="196603"/>
                  </a:lnTo>
                  <a:lnTo>
                    <a:pt x="75781" y="233683"/>
                  </a:lnTo>
                  <a:lnTo>
                    <a:pt x="53495" y="273094"/>
                  </a:lnTo>
                  <a:lnTo>
                    <a:pt x="34793" y="314630"/>
                  </a:lnTo>
                  <a:lnTo>
                    <a:pt x="19884" y="358081"/>
                  </a:lnTo>
                  <a:lnTo>
                    <a:pt x="8976" y="403238"/>
                  </a:lnTo>
                  <a:lnTo>
                    <a:pt x="2278" y="449893"/>
                  </a:lnTo>
                  <a:lnTo>
                    <a:pt x="0" y="497838"/>
                  </a:lnTo>
                  <a:lnTo>
                    <a:pt x="2278" y="545782"/>
                  </a:lnTo>
                  <a:lnTo>
                    <a:pt x="8976" y="592438"/>
                  </a:lnTo>
                  <a:lnTo>
                    <a:pt x="19884" y="637595"/>
                  </a:lnTo>
                  <a:lnTo>
                    <a:pt x="34793" y="681046"/>
                  </a:lnTo>
                  <a:lnTo>
                    <a:pt x="53495" y="722581"/>
                  </a:lnTo>
                  <a:lnTo>
                    <a:pt x="75781" y="761993"/>
                  </a:lnTo>
                  <a:lnTo>
                    <a:pt x="101443" y="799072"/>
                  </a:lnTo>
                  <a:lnTo>
                    <a:pt x="130272" y="833610"/>
                  </a:lnTo>
                  <a:lnTo>
                    <a:pt x="162060" y="865398"/>
                  </a:lnTo>
                  <a:lnTo>
                    <a:pt x="196597" y="894228"/>
                  </a:lnTo>
                  <a:lnTo>
                    <a:pt x="233675" y="919891"/>
                  </a:lnTo>
                  <a:lnTo>
                    <a:pt x="273086" y="942178"/>
                  </a:lnTo>
                  <a:lnTo>
                    <a:pt x="314621" y="960881"/>
                  </a:lnTo>
                  <a:lnTo>
                    <a:pt x="358071" y="975791"/>
                  </a:lnTo>
                  <a:lnTo>
                    <a:pt x="403228" y="986699"/>
                  </a:lnTo>
                  <a:lnTo>
                    <a:pt x="449883" y="993397"/>
                  </a:lnTo>
                  <a:lnTo>
                    <a:pt x="497827" y="995676"/>
                  </a:lnTo>
                  <a:lnTo>
                    <a:pt x="545773" y="993397"/>
                  </a:lnTo>
                  <a:lnTo>
                    <a:pt x="592430" y="986699"/>
                  </a:lnTo>
                  <a:lnTo>
                    <a:pt x="637588" y="975791"/>
                  </a:lnTo>
                  <a:lnTo>
                    <a:pt x="681039" y="960881"/>
                  </a:lnTo>
                  <a:lnTo>
                    <a:pt x="722575" y="942178"/>
                  </a:lnTo>
                  <a:lnTo>
                    <a:pt x="761987" y="919891"/>
                  </a:lnTo>
                  <a:lnTo>
                    <a:pt x="799066" y="894228"/>
                  </a:lnTo>
                  <a:lnTo>
                    <a:pt x="833604" y="865398"/>
                  </a:lnTo>
                  <a:lnTo>
                    <a:pt x="865392" y="833610"/>
                  </a:lnTo>
                  <a:lnTo>
                    <a:pt x="894221" y="799072"/>
                  </a:lnTo>
                  <a:lnTo>
                    <a:pt x="919883" y="761993"/>
                  </a:lnTo>
                  <a:lnTo>
                    <a:pt x="942170" y="722581"/>
                  </a:lnTo>
                  <a:lnTo>
                    <a:pt x="960872" y="681046"/>
                  </a:lnTo>
                  <a:lnTo>
                    <a:pt x="975781" y="637595"/>
                  </a:lnTo>
                  <a:lnTo>
                    <a:pt x="986689" y="592438"/>
                  </a:lnTo>
                  <a:lnTo>
                    <a:pt x="993387" y="545782"/>
                  </a:lnTo>
                  <a:lnTo>
                    <a:pt x="995666" y="497838"/>
                  </a:lnTo>
                  <a:lnTo>
                    <a:pt x="993387" y="449893"/>
                  </a:lnTo>
                  <a:lnTo>
                    <a:pt x="986689" y="403238"/>
                  </a:lnTo>
                  <a:lnTo>
                    <a:pt x="975781" y="358081"/>
                  </a:lnTo>
                  <a:lnTo>
                    <a:pt x="960872" y="314630"/>
                  </a:lnTo>
                  <a:lnTo>
                    <a:pt x="942170" y="273094"/>
                  </a:lnTo>
                  <a:lnTo>
                    <a:pt x="919883" y="233683"/>
                  </a:lnTo>
                  <a:lnTo>
                    <a:pt x="894221" y="196603"/>
                  </a:lnTo>
                  <a:lnTo>
                    <a:pt x="865392" y="162065"/>
                  </a:lnTo>
                  <a:lnTo>
                    <a:pt x="833604" y="130277"/>
                  </a:lnTo>
                  <a:lnTo>
                    <a:pt x="799066" y="101447"/>
                  </a:lnTo>
                  <a:lnTo>
                    <a:pt x="761987" y="75784"/>
                  </a:lnTo>
                  <a:lnTo>
                    <a:pt x="722575" y="53497"/>
                  </a:lnTo>
                  <a:lnTo>
                    <a:pt x="681039" y="34794"/>
                  </a:lnTo>
                  <a:lnTo>
                    <a:pt x="637588" y="19885"/>
                  </a:lnTo>
                  <a:lnTo>
                    <a:pt x="592430" y="8976"/>
                  </a:lnTo>
                  <a:lnTo>
                    <a:pt x="545773" y="2279"/>
                  </a:lnTo>
                  <a:lnTo>
                    <a:pt x="497827" y="0"/>
                  </a:lnTo>
                  <a:close/>
                </a:path>
              </a:pathLst>
            </a:custGeom>
            <a:solidFill>
              <a:srgbClr val="163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1975027" y="4511871"/>
              <a:ext cx="672465" cy="570230"/>
            </a:xfrm>
            <a:custGeom>
              <a:avLst/>
              <a:gdLst/>
              <a:ahLst/>
              <a:cxnLst/>
              <a:rect l="l" t="t" r="r" b="b"/>
              <a:pathLst>
                <a:path w="672464" h="570229">
                  <a:moveTo>
                    <a:pt x="143383" y="149034"/>
                  </a:moveTo>
                  <a:lnTo>
                    <a:pt x="138988" y="144945"/>
                  </a:lnTo>
                  <a:lnTo>
                    <a:pt x="133540" y="144945"/>
                  </a:lnTo>
                  <a:lnTo>
                    <a:pt x="128092" y="144945"/>
                  </a:lnTo>
                  <a:lnTo>
                    <a:pt x="123698" y="149034"/>
                  </a:lnTo>
                  <a:lnTo>
                    <a:pt x="123698" y="169557"/>
                  </a:lnTo>
                  <a:lnTo>
                    <a:pt x="128092" y="173659"/>
                  </a:lnTo>
                  <a:lnTo>
                    <a:pt x="138988" y="173659"/>
                  </a:lnTo>
                  <a:lnTo>
                    <a:pt x="143383" y="169557"/>
                  </a:lnTo>
                  <a:lnTo>
                    <a:pt x="143383" y="149034"/>
                  </a:lnTo>
                  <a:close/>
                </a:path>
                <a:path w="672464" h="570229">
                  <a:moveTo>
                    <a:pt x="212090" y="208089"/>
                  </a:moveTo>
                  <a:lnTo>
                    <a:pt x="211442" y="202349"/>
                  </a:lnTo>
                  <a:lnTo>
                    <a:pt x="207213" y="199174"/>
                  </a:lnTo>
                  <a:lnTo>
                    <a:pt x="202984" y="195986"/>
                  </a:lnTo>
                  <a:lnTo>
                    <a:pt x="196799" y="196596"/>
                  </a:lnTo>
                  <a:lnTo>
                    <a:pt x="189395" y="205054"/>
                  </a:lnTo>
                  <a:lnTo>
                    <a:pt x="184124" y="207556"/>
                  </a:lnTo>
                  <a:lnTo>
                    <a:pt x="172923" y="207556"/>
                  </a:lnTo>
                  <a:lnTo>
                    <a:pt x="167640" y="205054"/>
                  </a:lnTo>
                  <a:lnTo>
                    <a:pt x="160248" y="196596"/>
                  </a:lnTo>
                  <a:lnTo>
                    <a:pt x="154051" y="195986"/>
                  </a:lnTo>
                  <a:lnTo>
                    <a:pt x="145618" y="202349"/>
                  </a:lnTo>
                  <a:lnTo>
                    <a:pt x="144957" y="208089"/>
                  </a:lnTo>
                  <a:lnTo>
                    <a:pt x="148386" y="212013"/>
                  </a:lnTo>
                  <a:lnTo>
                    <a:pt x="154724" y="217881"/>
                  </a:lnTo>
                  <a:lnTo>
                    <a:pt x="162026" y="222224"/>
                  </a:lnTo>
                  <a:lnTo>
                    <a:pt x="170053" y="224917"/>
                  </a:lnTo>
                  <a:lnTo>
                    <a:pt x="178523" y="225844"/>
                  </a:lnTo>
                  <a:lnTo>
                    <a:pt x="186994" y="224917"/>
                  </a:lnTo>
                  <a:lnTo>
                    <a:pt x="195008" y="222224"/>
                  </a:lnTo>
                  <a:lnTo>
                    <a:pt x="202323" y="217881"/>
                  </a:lnTo>
                  <a:lnTo>
                    <a:pt x="208673" y="212013"/>
                  </a:lnTo>
                  <a:lnTo>
                    <a:pt x="212090" y="208089"/>
                  </a:lnTo>
                  <a:close/>
                </a:path>
                <a:path w="672464" h="570229">
                  <a:moveTo>
                    <a:pt x="233349" y="149034"/>
                  </a:moveTo>
                  <a:lnTo>
                    <a:pt x="228942" y="144945"/>
                  </a:lnTo>
                  <a:lnTo>
                    <a:pt x="223507" y="144945"/>
                  </a:lnTo>
                  <a:lnTo>
                    <a:pt x="218084" y="144945"/>
                  </a:lnTo>
                  <a:lnTo>
                    <a:pt x="213664" y="149034"/>
                  </a:lnTo>
                  <a:lnTo>
                    <a:pt x="213664" y="169557"/>
                  </a:lnTo>
                  <a:lnTo>
                    <a:pt x="218059" y="173659"/>
                  </a:lnTo>
                  <a:lnTo>
                    <a:pt x="228942" y="173659"/>
                  </a:lnTo>
                  <a:lnTo>
                    <a:pt x="233349" y="169557"/>
                  </a:lnTo>
                  <a:lnTo>
                    <a:pt x="233349" y="149034"/>
                  </a:lnTo>
                  <a:close/>
                </a:path>
                <a:path w="672464" h="570229">
                  <a:moveTo>
                    <a:pt x="323481" y="368236"/>
                  </a:moveTo>
                  <a:lnTo>
                    <a:pt x="319087" y="364147"/>
                  </a:lnTo>
                  <a:lnTo>
                    <a:pt x="313639" y="364147"/>
                  </a:lnTo>
                  <a:lnTo>
                    <a:pt x="308203" y="364147"/>
                  </a:lnTo>
                  <a:lnTo>
                    <a:pt x="303796" y="368236"/>
                  </a:lnTo>
                  <a:lnTo>
                    <a:pt x="303796" y="378333"/>
                  </a:lnTo>
                  <a:lnTo>
                    <a:pt x="308203" y="382409"/>
                  </a:lnTo>
                  <a:lnTo>
                    <a:pt x="319087" y="382409"/>
                  </a:lnTo>
                  <a:lnTo>
                    <a:pt x="323481" y="378333"/>
                  </a:lnTo>
                  <a:lnTo>
                    <a:pt x="323481" y="368236"/>
                  </a:lnTo>
                  <a:close/>
                </a:path>
                <a:path w="672464" h="570229">
                  <a:moveTo>
                    <a:pt x="380771" y="416839"/>
                  </a:moveTo>
                  <a:lnTo>
                    <a:pt x="380098" y="411073"/>
                  </a:lnTo>
                  <a:lnTo>
                    <a:pt x="375894" y="407898"/>
                  </a:lnTo>
                  <a:lnTo>
                    <a:pt x="371665" y="404710"/>
                  </a:lnTo>
                  <a:lnTo>
                    <a:pt x="365480" y="405320"/>
                  </a:lnTo>
                  <a:lnTo>
                    <a:pt x="358063" y="413778"/>
                  </a:lnTo>
                  <a:lnTo>
                    <a:pt x="352806" y="416280"/>
                  </a:lnTo>
                  <a:lnTo>
                    <a:pt x="341591" y="416280"/>
                  </a:lnTo>
                  <a:lnTo>
                    <a:pt x="336321" y="413778"/>
                  </a:lnTo>
                  <a:lnTo>
                    <a:pt x="328930" y="405320"/>
                  </a:lnTo>
                  <a:lnTo>
                    <a:pt x="322732" y="404710"/>
                  </a:lnTo>
                  <a:lnTo>
                    <a:pt x="314286" y="411073"/>
                  </a:lnTo>
                  <a:lnTo>
                    <a:pt x="313639" y="416814"/>
                  </a:lnTo>
                  <a:lnTo>
                    <a:pt x="317068" y="420725"/>
                  </a:lnTo>
                  <a:lnTo>
                    <a:pt x="323392" y="426605"/>
                  </a:lnTo>
                  <a:lnTo>
                    <a:pt x="330708" y="430949"/>
                  </a:lnTo>
                  <a:lnTo>
                    <a:pt x="338721" y="433641"/>
                  </a:lnTo>
                  <a:lnTo>
                    <a:pt x="347205" y="434555"/>
                  </a:lnTo>
                  <a:lnTo>
                    <a:pt x="355663" y="433641"/>
                  </a:lnTo>
                  <a:lnTo>
                    <a:pt x="363689" y="430949"/>
                  </a:lnTo>
                  <a:lnTo>
                    <a:pt x="371005" y="426605"/>
                  </a:lnTo>
                  <a:lnTo>
                    <a:pt x="377342" y="420751"/>
                  </a:lnTo>
                  <a:lnTo>
                    <a:pt x="380771" y="416839"/>
                  </a:lnTo>
                  <a:close/>
                </a:path>
                <a:path w="672464" h="570229">
                  <a:moveTo>
                    <a:pt x="390410" y="368236"/>
                  </a:moveTo>
                  <a:lnTo>
                    <a:pt x="386016" y="364147"/>
                  </a:lnTo>
                  <a:lnTo>
                    <a:pt x="380568" y="364147"/>
                  </a:lnTo>
                  <a:lnTo>
                    <a:pt x="375119" y="364147"/>
                  </a:lnTo>
                  <a:lnTo>
                    <a:pt x="370725" y="368236"/>
                  </a:lnTo>
                  <a:lnTo>
                    <a:pt x="370725" y="378333"/>
                  </a:lnTo>
                  <a:lnTo>
                    <a:pt x="375119" y="382409"/>
                  </a:lnTo>
                  <a:lnTo>
                    <a:pt x="386016" y="382409"/>
                  </a:lnTo>
                  <a:lnTo>
                    <a:pt x="390410" y="378333"/>
                  </a:lnTo>
                  <a:lnTo>
                    <a:pt x="390410" y="368236"/>
                  </a:lnTo>
                  <a:close/>
                </a:path>
                <a:path w="672464" h="570229">
                  <a:moveTo>
                    <a:pt x="469493" y="201218"/>
                  </a:moveTo>
                  <a:lnTo>
                    <a:pt x="465099" y="197129"/>
                  </a:lnTo>
                  <a:lnTo>
                    <a:pt x="459651" y="197129"/>
                  </a:lnTo>
                  <a:lnTo>
                    <a:pt x="454202" y="197129"/>
                  </a:lnTo>
                  <a:lnTo>
                    <a:pt x="449808" y="201218"/>
                  </a:lnTo>
                  <a:lnTo>
                    <a:pt x="449808" y="221742"/>
                  </a:lnTo>
                  <a:lnTo>
                    <a:pt x="454202" y="225844"/>
                  </a:lnTo>
                  <a:lnTo>
                    <a:pt x="465099" y="225844"/>
                  </a:lnTo>
                  <a:lnTo>
                    <a:pt x="469493" y="221742"/>
                  </a:lnTo>
                  <a:lnTo>
                    <a:pt x="469493" y="201218"/>
                  </a:lnTo>
                  <a:close/>
                </a:path>
                <a:path w="672464" h="570229">
                  <a:moveTo>
                    <a:pt x="538200" y="260273"/>
                  </a:moveTo>
                  <a:lnTo>
                    <a:pt x="537552" y="254533"/>
                  </a:lnTo>
                  <a:lnTo>
                    <a:pt x="533323" y="251345"/>
                  </a:lnTo>
                  <a:lnTo>
                    <a:pt x="529082" y="248170"/>
                  </a:lnTo>
                  <a:lnTo>
                    <a:pt x="522909" y="248780"/>
                  </a:lnTo>
                  <a:lnTo>
                    <a:pt x="515493" y="257238"/>
                  </a:lnTo>
                  <a:lnTo>
                    <a:pt x="510235" y="259740"/>
                  </a:lnTo>
                  <a:lnTo>
                    <a:pt x="499021" y="259740"/>
                  </a:lnTo>
                  <a:lnTo>
                    <a:pt x="493750" y="257238"/>
                  </a:lnTo>
                  <a:lnTo>
                    <a:pt x="486359" y="248780"/>
                  </a:lnTo>
                  <a:lnTo>
                    <a:pt x="480161" y="248170"/>
                  </a:lnTo>
                  <a:lnTo>
                    <a:pt x="471716" y="254533"/>
                  </a:lnTo>
                  <a:lnTo>
                    <a:pt x="471068" y="260273"/>
                  </a:lnTo>
                  <a:lnTo>
                    <a:pt x="474497" y="264185"/>
                  </a:lnTo>
                  <a:lnTo>
                    <a:pt x="480822" y="270065"/>
                  </a:lnTo>
                  <a:lnTo>
                    <a:pt x="488124" y="274408"/>
                  </a:lnTo>
                  <a:lnTo>
                    <a:pt x="496150" y="277101"/>
                  </a:lnTo>
                  <a:lnTo>
                    <a:pt x="504621" y="278015"/>
                  </a:lnTo>
                  <a:lnTo>
                    <a:pt x="513092" y="277101"/>
                  </a:lnTo>
                  <a:lnTo>
                    <a:pt x="521119" y="274408"/>
                  </a:lnTo>
                  <a:lnTo>
                    <a:pt x="528421" y="270065"/>
                  </a:lnTo>
                  <a:lnTo>
                    <a:pt x="534746" y="264185"/>
                  </a:lnTo>
                  <a:lnTo>
                    <a:pt x="538200" y="260273"/>
                  </a:lnTo>
                  <a:close/>
                </a:path>
                <a:path w="672464" h="570229">
                  <a:moveTo>
                    <a:pt x="559447" y="201218"/>
                  </a:moveTo>
                  <a:lnTo>
                    <a:pt x="555053" y="197129"/>
                  </a:lnTo>
                  <a:lnTo>
                    <a:pt x="549605" y="197129"/>
                  </a:lnTo>
                  <a:lnTo>
                    <a:pt x="544182" y="197129"/>
                  </a:lnTo>
                  <a:lnTo>
                    <a:pt x="539762" y="201218"/>
                  </a:lnTo>
                  <a:lnTo>
                    <a:pt x="539762" y="221742"/>
                  </a:lnTo>
                  <a:lnTo>
                    <a:pt x="544169" y="225844"/>
                  </a:lnTo>
                  <a:lnTo>
                    <a:pt x="555053" y="225844"/>
                  </a:lnTo>
                  <a:lnTo>
                    <a:pt x="559447" y="221742"/>
                  </a:lnTo>
                  <a:lnTo>
                    <a:pt x="559447" y="201218"/>
                  </a:lnTo>
                  <a:close/>
                </a:path>
                <a:path w="672464" h="570229">
                  <a:moveTo>
                    <a:pt x="671906" y="416560"/>
                  </a:moveTo>
                  <a:lnTo>
                    <a:pt x="669963" y="403860"/>
                  </a:lnTo>
                  <a:lnTo>
                    <a:pt x="664451" y="393700"/>
                  </a:lnTo>
                  <a:lnTo>
                    <a:pt x="655815" y="384810"/>
                  </a:lnTo>
                  <a:lnTo>
                    <a:pt x="649033" y="381000"/>
                  </a:lnTo>
                  <a:lnTo>
                    <a:pt x="644512" y="378460"/>
                  </a:lnTo>
                  <a:lnTo>
                    <a:pt x="581304" y="354660"/>
                  </a:lnTo>
                  <a:lnTo>
                    <a:pt x="581304" y="374650"/>
                  </a:lnTo>
                  <a:lnTo>
                    <a:pt x="570026" y="396240"/>
                  </a:lnTo>
                  <a:lnTo>
                    <a:pt x="552450" y="412750"/>
                  </a:lnTo>
                  <a:lnTo>
                    <a:pt x="530136" y="422910"/>
                  </a:lnTo>
                  <a:lnTo>
                    <a:pt x="504634" y="427990"/>
                  </a:lnTo>
                  <a:lnTo>
                    <a:pt x="484695" y="425450"/>
                  </a:lnTo>
                  <a:lnTo>
                    <a:pt x="466305" y="417830"/>
                  </a:lnTo>
                  <a:lnTo>
                    <a:pt x="464299" y="416560"/>
                  </a:lnTo>
                  <a:lnTo>
                    <a:pt x="450265" y="407670"/>
                  </a:lnTo>
                  <a:lnTo>
                    <a:pt x="437388" y="393700"/>
                  </a:lnTo>
                  <a:lnTo>
                    <a:pt x="449872" y="391160"/>
                  </a:lnTo>
                  <a:lnTo>
                    <a:pt x="460082" y="384810"/>
                  </a:lnTo>
                  <a:lnTo>
                    <a:pt x="466966" y="374650"/>
                  </a:lnTo>
                  <a:lnTo>
                    <a:pt x="469480" y="363220"/>
                  </a:lnTo>
                  <a:lnTo>
                    <a:pt x="469480" y="354330"/>
                  </a:lnTo>
                  <a:lnTo>
                    <a:pt x="465289" y="346710"/>
                  </a:lnTo>
                  <a:lnTo>
                    <a:pt x="458241" y="340360"/>
                  </a:lnTo>
                  <a:lnTo>
                    <a:pt x="458165" y="327660"/>
                  </a:lnTo>
                  <a:lnTo>
                    <a:pt x="458025" y="325120"/>
                  </a:lnTo>
                  <a:lnTo>
                    <a:pt x="457619" y="321310"/>
                  </a:lnTo>
                  <a:lnTo>
                    <a:pt x="468807" y="325120"/>
                  </a:lnTo>
                  <a:lnTo>
                    <a:pt x="480415" y="328930"/>
                  </a:lnTo>
                  <a:lnTo>
                    <a:pt x="492379" y="330200"/>
                  </a:lnTo>
                  <a:lnTo>
                    <a:pt x="513600" y="330200"/>
                  </a:lnTo>
                  <a:lnTo>
                    <a:pt x="531202" y="327660"/>
                  </a:lnTo>
                  <a:lnTo>
                    <a:pt x="539762" y="325120"/>
                  </a:lnTo>
                  <a:lnTo>
                    <a:pt x="539762" y="339090"/>
                  </a:lnTo>
                  <a:lnTo>
                    <a:pt x="581304" y="374650"/>
                  </a:lnTo>
                  <a:lnTo>
                    <a:pt x="581304" y="354660"/>
                  </a:lnTo>
                  <a:lnTo>
                    <a:pt x="566966" y="349250"/>
                  </a:lnTo>
                  <a:lnTo>
                    <a:pt x="566204" y="349250"/>
                  </a:lnTo>
                  <a:lnTo>
                    <a:pt x="600964" y="340360"/>
                  </a:lnTo>
                  <a:lnTo>
                    <a:pt x="622490" y="331470"/>
                  </a:lnTo>
                  <a:lnTo>
                    <a:pt x="625563" y="330200"/>
                  </a:lnTo>
                  <a:lnTo>
                    <a:pt x="640397" y="321310"/>
                  </a:lnTo>
                  <a:lnTo>
                    <a:pt x="645820" y="318770"/>
                  </a:lnTo>
                  <a:lnTo>
                    <a:pt x="648462" y="316230"/>
                  </a:lnTo>
                  <a:lnTo>
                    <a:pt x="649808" y="313690"/>
                  </a:lnTo>
                  <a:lnTo>
                    <a:pt x="649300" y="309880"/>
                  </a:lnTo>
                  <a:lnTo>
                    <a:pt x="647522" y="297180"/>
                  </a:lnTo>
                  <a:lnTo>
                    <a:pt x="643699" y="264160"/>
                  </a:lnTo>
                  <a:lnTo>
                    <a:pt x="639889" y="218440"/>
                  </a:lnTo>
                  <a:lnTo>
                    <a:pt x="638162" y="165100"/>
                  </a:lnTo>
                  <a:lnTo>
                    <a:pt x="629018" y="123139"/>
                  </a:lnTo>
                  <a:lnTo>
                    <a:pt x="629018" y="307340"/>
                  </a:lnTo>
                  <a:lnTo>
                    <a:pt x="619798" y="312420"/>
                  </a:lnTo>
                  <a:lnTo>
                    <a:pt x="605243" y="318770"/>
                  </a:lnTo>
                  <a:lnTo>
                    <a:pt x="585190" y="325120"/>
                  </a:lnTo>
                  <a:lnTo>
                    <a:pt x="559447" y="331470"/>
                  </a:lnTo>
                  <a:lnTo>
                    <a:pt x="559447" y="325120"/>
                  </a:lnTo>
                  <a:lnTo>
                    <a:pt x="559447" y="321310"/>
                  </a:lnTo>
                  <a:lnTo>
                    <a:pt x="559447" y="317500"/>
                  </a:lnTo>
                  <a:lnTo>
                    <a:pt x="564680" y="314960"/>
                  </a:lnTo>
                  <a:lnTo>
                    <a:pt x="568020" y="312420"/>
                  </a:lnTo>
                  <a:lnTo>
                    <a:pt x="598868" y="281940"/>
                  </a:lnTo>
                  <a:lnTo>
                    <a:pt x="614743" y="242570"/>
                  </a:lnTo>
                  <a:lnTo>
                    <a:pt x="615683" y="234950"/>
                  </a:lnTo>
                  <a:lnTo>
                    <a:pt x="615683" y="227330"/>
                  </a:lnTo>
                  <a:lnTo>
                    <a:pt x="590702" y="177800"/>
                  </a:lnTo>
                  <a:lnTo>
                    <a:pt x="536536" y="161290"/>
                  </a:lnTo>
                  <a:lnTo>
                    <a:pt x="524116" y="158750"/>
                  </a:lnTo>
                  <a:lnTo>
                    <a:pt x="499529" y="153670"/>
                  </a:lnTo>
                  <a:lnTo>
                    <a:pt x="481977" y="147320"/>
                  </a:lnTo>
                  <a:lnTo>
                    <a:pt x="465810" y="137160"/>
                  </a:lnTo>
                  <a:lnTo>
                    <a:pt x="462851" y="134620"/>
                  </a:lnTo>
                  <a:lnTo>
                    <a:pt x="458800" y="134620"/>
                  </a:lnTo>
                  <a:lnTo>
                    <a:pt x="451967" y="137160"/>
                  </a:lnTo>
                  <a:lnTo>
                    <a:pt x="449795" y="140970"/>
                  </a:lnTo>
                  <a:lnTo>
                    <a:pt x="449795" y="144780"/>
                  </a:lnTo>
                  <a:lnTo>
                    <a:pt x="449160" y="148590"/>
                  </a:lnTo>
                  <a:lnTo>
                    <a:pt x="444957" y="157480"/>
                  </a:lnTo>
                  <a:lnTo>
                    <a:pt x="433793" y="168910"/>
                  </a:lnTo>
                  <a:lnTo>
                    <a:pt x="412280" y="177800"/>
                  </a:lnTo>
                  <a:lnTo>
                    <a:pt x="406996" y="177800"/>
                  </a:lnTo>
                  <a:lnTo>
                    <a:pt x="403809" y="182880"/>
                  </a:lnTo>
                  <a:lnTo>
                    <a:pt x="406425" y="193040"/>
                  </a:lnTo>
                  <a:lnTo>
                    <a:pt x="411784" y="195580"/>
                  </a:lnTo>
                  <a:lnTo>
                    <a:pt x="417055" y="194310"/>
                  </a:lnTo>
                  <a:lnTo>
                    <a:pt x="437070" y="187960"/>
                  </a:lnTo>
                  <a:lnTo>
                    <a:pt x="451205" y="179070"/>
                  </a:lnTo>
                  <a:lnTo>
                    <a:pt x="460489" y="168910"/>
                  </a:lnTo>
                  <a:lnTo>
                    <a:pt x="465937" y="158750"/>
                  </a:lnTo>
                  <a:lnTo>
                    <a:pt x="482346" y="166370"/>
                  </a:lnTo>
                  <a:lnTo>
                    <a:pt x="499249" y="172720"/>
                  </a:lnTo>
                  <a:lnTo>
                    <a:pt x="516191" y="176530"/>
                  </a:lnTo>
                  <a:lnTo>
                    <a:pt x="532714" y="179070"/>
                  </a:lnTo>
                  <a:lnTo>
                    <a:pt x="560146" y="185420"/>
                  </a:lnTo>
                  <a:lnTo>
                    <a:pt x="579945" y="193040"/>
                  </a:lnTo>
                  <a:lnTo>
                    <a:pt x="591947" y="207010"/>
                  </a:lnTo>
                  <a:lnTo>
                    <a:pt x="595985" y="227330"/>
                  </a:lnTo>
                  <a:lnTo>
                    <a:pt x="595985" y="233680"/>
                  </a:lnTo>
                  <a:lnTo>
                    <a:pt x="582155" y="273050"/>
                  </a:lnTo>
                  <a:lnTo>
                    <a:pt x="549097" y="302260"/>
                  </a:lnTo>
                  <a:lnTo>
                    <a:pt x="504634" y="312420"/>
                  </a:lnTo>
                  <a:lnTo>
                    <a:pt x="490385" y="311150"/>
                  </a:lnTo>
                  <a:lnTo>
                    <a:pt x="476656" y="308610"/>
                  </a:lnTo>
                  <a:lnTo>
                    <a:pt x="463613" y="303530"/>
                  </a:lnTo>
                  <a:lnTo>
                    <a:pt x="451459" y="297180"/>
                  </a:lnTo>
                  <a:lnTo>
                    <a:pt x="449795" y="293319"/>
                  </a:lnTo>
                  <a:lnTo>
                    <a:pt x="449795" y="359410"/>
                  </a:lnTo>
                  <a:lnTo>
                    <a:pt x="449795" y="369570"/>
                  </a:lnTo>
                  <a:lnTo>
                    <a:pt x="444131" y="374650"/>
                  </a:lnTo>
                  <a:lnTo>
                    <a:pt x="420484" y="374650"/>
                  </a:lnTo>
                  <a:lnTo>
                    <a:pt x="416064" y="379730"/>
                  </a:lnTo>
                  <a:lnTo>
                    <a:pt x="416064" y="394970"/>
                  </a:lnTo>
                  <a:lnTo>
                    <a:pt x="410641" y="419100"/>
                  </a:lnTo>
                  <a:lnTo>
                    <a:pt x="395871" y="439420"/>
                  </a:lnTo>
                  <a:lnTo>
                    <a:pt x="373976" y="453390"/>
                  </a:lnTo>
                  <a:lnTo>
                    <a:pt x="347192" y="458470"/>
                  </a:lnTo>
                  <a:lnTo>
                    <a:pt x="320421" y="453390"/>
                  </a:lnTo>
                  <a:lnTo>
                    <a:pt x="298526" y="439420"/>
                  </a:lnTo>
                  <a:lnTo>
                    <a:pt x="283756" y="419100"/>
                  </a:lnTo>
                  <a:lnTo>
                    <a:pt x="278333" y="394970"/>
                  </a:lnTo>
                  <a:lnTo>
                    <a:pt x="278333" y="381000"/>
                  </a:lnTo>
                  <a:lnTo>
                    <a:pt x="278333" y="379730"/>
                  </a:lnTo>
                  <a:lnTo>
                    <a:pt x="273913" y="374650"/>
                  </a:lnTo>
                  <a:lnTo>
                    <a:pt x="250253" y="374650"/>
                  </a:lnTo>
                  <a:lnTo>
                    <a:pt x="244589" y="369570"/>
                  </a:lnTo>
                  <a:lnTo>
                    <a:pt x="244589" y="359410"/>
                  </a:lnTo>
                  <a:lnTo>
                    <a:pt x="246964" y="355600"/>
                  </a:lnTo>
                  <a:lnTo>
                    <a:pt x="251828" y="353060"/>
                  </a:lnTo>
                  <a:lnTo>
                    <a:pt x="252590" y="351790"/>
                  </a:lnTo>
                  <a:lnTo>
                    <a:pt x="253276" y="351790"/>
                  </a:lnTo>
                  <a:lnTo>
                    <a:pt x="280466" y="350520"/>
                  </a:lnTo>
                  <a:lnTo>
                    <a:pt x="320471" y="345440"/>
                  </a:lnTo>
                  <a:lnTo>
                    <a:pt x="365633" y="335280"/>
                  </a:lnTo>
                  <a:lnTo>
                    <a:pt x="408305" y="318770"/>
                  </a:lnTo>
                  <a:lnTo>
                    <a:pt x="414667" y="311150"/>
                  </a:lnTo>
                  <a:lnTo>
                    <a:pt x="409282" y="302260"/>
                  </a:lnTo>
                  <a:lnTo>
                    <a:pt x="403263" y="300990"/>
                  </a:lnTo>
                  <a:lnTo>
                    <a:pt x="398538" y="303530"/>
                  </a:lnTo>
                  <a:lnTo>
                    <a:pt x="360730" y="317500"/>
                  </a:lnTo>
                  <a:lnTo>
                    <a:pt x="319887" y="326390"/>
                  </a:lnTo>
                  <a:lnTo>
                    <a:pt x="282689" y="331470"/>
                  </a:lnTo>
                  <a:lnTo>
                    <a:pt x="255841" y="332740"/>
                  </a:lnTo>
                  <a:lnTo>
                    <a:pt x="256857" y="320040"/>
                  </a:lnTo>
                  <a:lnTo>
                    <a:pt x="257162" y="318770"/>
                  </a:lnTo>
                  <a:lnTo>
                    <a:pt x="259854" y="307340"/>
                  </a:lnTo>
                  <a:lnTo>
                    <a:pt x="264744" y="295910"/>
                  </a:lnTo>
                  <a:lnTo>
                    <a:pt x="266230" y="293370"/>
                  </a:lnTo>
                  <a:lnTo>
                    <a:pt x="271424" y="284480"/>
                  </a:lnTo>
                  <a:lnTo>
                    <a:pt x="272199" y="285750"/>
                  </a:lnTo>
                  <a:lnTo>
                    <a:pt x="273253" y="287020"/>
                  </a:lnTo>
                  <a:lnTo>
                    <a:pt x="276136" y="288290"/>
                  </a:lnTo>
                  <a:lnTo>
                    <a:pt x="277926" y="289560"/>
                  </a:lnTo>
                  <a:lnTo>
                    <a:pt x="281241" y="289560"/>
                  </a:lnTo>
                  <a:lnTo>
                    <a:pt x="282752" y="288290"/>
                  </a:lnTo>
                  <a:lnTo>
                    <a:pt x="291160" y="284480"/>
                  </a:lnTo>
                  <a:lnTo>
                    <a:pt x="333184" y="265430"/>
                  </a:lnTo>
                  <a:lnTo>
                    <a:pt x="347192" y="259080"/>
                  </a:lnTo>
                  <a:lnTo>
                    <a:pt x="411657" y="288290"/>
                  </a:lnTo>
                  <a:lnTo>
                    <a:pt x="413169" y="289560"/>
                  </a:lnTo>
                  <a:lnTo>
                    <a:pt x="416471" y="289560"/>
                  </a:lnTo>
                  <a:lnTo>
                    <a:pt x="418249" y="288290"/>
                  </a:lnTo>
                  <a:lnTo>
                    <a:pt x="421144" y="287020"/>
                  </a:lnTo>
                  <a:lnTo>
                    <a:pt x="422186" y="285750"/>
                  </a:lnTo>
                  <a:lnTo>
                    <a:pt x="422960" y="284480"/>
                  </a:lnTo>
                  <a:lnTo>
                    <a:pt x="429641" y="295910"/>
                  </a:lnTo>
                  <a:lnTo>
                    <a:pt x="434530" y="307340"/>
                  </a:lnTo>
                  <a:lnTo>
                    <a:pt x="437540" y="320040"/>
                  </a:lnTo>
                  <a:lnTo>
                    <a:pt x="438467" y="331470"/>
                  </a:lnTo>
                  <a:lnTo>
                    <a:pt x="438569" y="349250"/>
                  </a:lnTo>
                  <a:lnTo>
                    <a:pt x="440423" y="351790"/>
                  </a:lnTo>
                  <a:lnTo>
                    <a:pt x="447433" y="355600"/>
                  </a:lnTo>
                  <a:lnTo>
                    <a:pt x="449795" y="359410"/>
                  </a:lnTo>
                  <a:lnTo>
                    <a:pt x="449795" y="293319"/>
                  </a:lnTo>
                  <a:lnTo>
                    <a:pt x="446544" y="285750"/>
                  </a:lnTo>
                  <a:lnTo>
                    <a:pt x="445770" y="284480"/>
                  </a:lnTo>
                  <a:lnTo>
                    <a:pt x="440385" y="275590"/>
                  </a:lnTo>
                  <a:lnTo>
                    <a:pt x="433019" y="266700"/>
                  </a:lnTo>
                  <a:lnTo>
                    <a:pt x="431800" y="265430"/>
                  </a:lnTo>
                  <a:lnTo>
                    <a:pt x="424510" y="257810"/>
                  </a:lnTo>
                  <a:lnTo>
                    <a:pt x="424510" y="232410"/>
                  </a:lnTo>
                  <a:lnTo>
                    <a:pt x="424510" y="218440"/>
                  </a:lnTo>
                  <a:lnTo>
                    <a:pt x="424510" y="214630"/>
                  </a:lnTo>
                  <a:lnTo>
                    <a:pt x="422744" y="210820"/>
                  </a:lnTo>
                  <a:lnTo>
                    <a:pt x="416928" y="208280"/>
                  </a:lnTo>
                  <a:lnTo>
                    <a:pt x="413334" y="208280"/>
                  </a:lnTo>
                  <a:lnTo>
                    <a:pt x="404825" y="211836"/>
                  </a:lnTo>
                  <a:lnTo>
                    <a:pt x="404825" y="232410"/>
                  </a:lnTo>
                  <a:lnTo>
                    <a:pt x="404825" y="265430"/>
                  </a:lnTo>
                  <a:lnTo>
                    <a:pt x="391121" y="259080"/>
                  </a:lnTo>
                  <a:lnTo>
                    <a:pt x="369201" y="248920"/>
                  </a:lnTo>
                  <a:lnTo>
                    <a:pt x="391121" y="238760"/>
                  </a:lnTo>
                  <a:lnTo>
                    <a:pt x="404825" y="232410"/>
                  </a:lnTo>
                  <a:lnTo>
                    <a:pt x="404825" y="211836"/>
                  </a:lnTo>
                  <a:lnTo>
                    <a:pt x="389013" y="218440"/>
                  </a:lnTo>
                  <a:lnTo>
                    <a:pt x="389839" y="203200"/>
                  </a:lnTo>
                  <a:lnTo>
                    <a:pt x="390334" y="191770"/>
                  </a:lnTo>
                  <a:lnTo>
                    <a:pt x="390664" y="177800"/>
                  </a:lnTo>
                  <a:lnTo>
                    <a:pt x="390779" y="165100"/>
                  </a:lnTo>
                  <a:lnTo>
                    <a:pt x="399745" y="124460"/>
                  </a:lnTo>
                  <a:lnTo>
                    <a:pt x="424167" y="90170"/>
                  </a:lnTo>
                  <a:lnTo>
                    <a:pt x="460362" y="67310"/>
                  </a:lnTo>
                  <a:lnTo>
                    <a:pt x="504634" y="59690"/>
                  </a:lnTo>
                  <a:lnTo>
                    <a:pt x="548906" y="67310"/>
                  </a:lnTo>
                  <a:lnTo>
                    <a:pt x="585089" y="90170"/>
                  </a:lnTo>
                  <a:lnTo>
                    <a:pt x="609511" y="124460"/>
                  </a:lnTo>
                  <a:lnTo>
                    <a:pt x="618477" y="165100"/>
                  </a:lnTo>
                  <a:lnTo>
                    <a:pt x="619760" y="210820"/>
                  </a:lnTo>
                  <a:lnTo>
                    <a:pt x="622782" y="252730"/>
                  </a:lnTo>
                  <a:lnTo>
                    <a:pt x="626287" y="285750"/>
                  </a:lnTo>
                  <a:lnTo>
                    <a:pt x="629018" y="307340"/>
                  </a:lnTo>
                  <a:lnTo>
                    <a:pt x="629018" y="123139"/>
                  </a:lnTo>
                  <a:lnTo>
                    <a:pt x="627646" y="116840"/>
                  </a:lnTo>
                  <a:lnTo>
                    <a:pt x="598995" y="77470"/>
                  </a:lnTo>
                  <a:lnTo>
                    <a:pt x="570699" y="59690"/>
                  </a:lnTo>
                  <a:lnTo>
                    <a:pt x="556552" y="50800"/>
                  </a:lnTo>
                  <a:lnTo>
                    <a:pt x="504621" y="40640"/>
                  </a:lnTo>
                  <a:lnTo>
                    <a:pt x="452691" y="50800"/>
                  </a:lnTo>
                  <a:lnTo>
                    <a:pt x="410248" y="77470"/>
                  </a:lnTo>
                  <a:lnTo>
                    <a:pt x="381596" y="116840"/>
                  </a:lnTo>
                  <a:lnTo>
                    <a:pt x="371094" y="165100"/>
                  </a:lnTo>
                  <a:lnTo>
                    <a:pt x="370967" y="176530"/>
                  </a:lnTo>
                  <a:lnTo>
                    <a:pt x="370840" y="182880"/>
                  </a:lnTo>
                  <a:lnTo>
                    <a:pt x="368681" y="228600"/>
                  </a:lnTo>
                  <a:lnTo>
                    <a:pt x="347192" y="238760"/>
                  </a:lnTo>
                  <a:lnTo>
                    <a:pt x="333451" y="232410"/>
                  </a:lnTo>
                  <a:lnTo>
                    <a:pt x="325183" y="228600"/>
                  </a:lnTo>
                  <a:lnTo>
                    <a:pt x="325183" y="248920"/>
                  </a:lnTo>
                  <a:lnTo>
                    <a:pt x="289560" y="265430"/>
                  </a:lnTo>
                  <a:lnTo>
                    <a:pt x="289560" y="233680"/>
                  </a:lnTo>
                  <a:lnTo>
                    <a:pt x="289560" y="232410"/>
                  </a:lnTo>
                  <a:lnTo>
                    <a:pt x="325183" y="248920"/>
                  </a:lnTo>
                  <a:lnTo>
                    <a:pt x="325183" y="228600"/>
                  </a:lnTo>
                  <a:lnTo>
                    <a:pt x="283946" y="209550"/>
                  </a:lnTo>
                  <a:lnTo>
                    <a:pt x="283578" y="209550"/>
                  </a:lnTo>
                  <a:lnTo>
                    <a:pt x="285623" y="203200"/>
                  </a:lnTo>
                  <a:lnTo>
                    <a:pt x="287274" y="196850"/>
                  </a:lnTo>
                  <a:lnTo>
                    <a:pt x="288493" y="190500"/>
                  </a:lnTo>
                  <a:lnTo>
                    <a:pt x="289267" y="182880"/>
                  </a:lnTo>
                  <a:lnTo>
                    <a:pt x="298386" y="179070"/>
                  </a:lnTo>
                  <a:lnTo>
                    <a:pt x="305612" y="172720"/>
                  </a:lnTo>
                  <a:lnTo>
                    <a:pt x="310362" y="163830"/>
                  </a:lnTo>
                  <a:lnTo>
                    <a:pt x="312064" y="154940"/>
                  </a:lnTo>
                  <a:lnTo>
                    <a:pt x="312064" y="146050"/>
                  </a:lnTo>
                  <a:lnTo>
                    <a:pt x="307695" y="137160"/>
                  </a:lnTo>
                  <a:lnTo>
                    <a:pt x="300812" y="132080"/>
                  </a:lnTo>
                  <a:lnTo>
                    <a:pt x="300812" y="71120"/>
                  </a:lnTo>
                  <a:lnTo>
                    <a:pt x="299148" y="58420"/>
                  </a:lnTo>
                  <a:lnTo>
                    <a:pt x="294360" y="46990"/>
                  </a:lnTo>
                  <a:lnTo>
                    <a:pt x="292379" y="44335"/>
                  </a:lnTo>
                  <a:lnTo>
                    <a:pt x="292379" y="148590"/>
                  </a:lnTo>
                  <a:lnTo>
                    <a:pt x="292379" y="161290"/>
                  </a:lnTo>
                  <a:lnTo>
                    <a:pt x="286702" y="166370"/>
                  </a:lnTo>
                  <a:lnTo>
                    <a:pt x="274294" y="166370"/>
                  </a:lnTo>
                  <a:lnTo>
                    <a:pt x="269887" y="170180"/>
                  </a:lnTo>
                  <a:lnTo>
                    <a:pt x="269887" y="175260"/>
                  </a:lnTo>
                  <a:lnTo>
                    <a:pt x="269887" y="233680"/>
                  </a:lnTo>
                  <a:lnTo>
                    <a:pt x="269887" y="257810"/>
                  </a:lnTo>
                  <a:lnTo>
                    <a:pt x="262089" y="265430"/>
                  </a:lnTo>
                  <a:lnTo>
                    <a:pt x="255231" y="274320"/>
                  </a:lnTo>
                  <a:lnTo>
                    <a:pt x="249364" y="283210"/>
                  </a:lnTo>
                  <a:lnTo>
                    <a:pt x="244525" y="293370"/>
                  </a:lnTo>
                  <a:lnTo>
                    <a:pt x="244589" y="269240"/>
                  </a:lnTo>
                  <a:lnTo>
                    <a:pt x="244589" y="260350"/>
                  </a:lnTo>
                  <a:lnTo>
                    <a:pt x="244589" y="257810"/>
                  </a:lnTo>
                  <a:lnTo>
                    <a:pt x="251701" y="252730"/>
                  </a:lnTo>
                  <a:lnTo>
                    <a:pt x="258305" y="247650"/>
                  </a:lnTo>
                  <a:lnTo>
                    <a:pt x="264375" y="241300"/>
                  </a:lnTo>
                  <a:lnTo>
                    <a:pt x="269887" y="233680"/>
                  </a:lnTo>
                  <a:lnTo>
                    <a:pt x="269887" y="175260"/>
                  </a:lnTo>
                  <a:lnTo>
                    <a:pt x="262699" y="208280"/>
                  </a:lnTo>
                  <a:lnTo>
                    <a:pt x="243103" y="234950"/>
                  </a:lnTo>
                  <a:lnTo>
                    <a:pt x="237109" y="238887"/>
                  </a:lnTo>
                  <a:lnTo>
                    <a:pt x="237109" y="318770"/>
                  </a:lnTo>
                  <a:lnTo>
                    <a:pt x="236474" y="322580"/>
                  </a:lnTo>
                  <a:lnTo>
                    <a:pt x="236232" y="326390"/>
                  </a:lnTo>
                  <a:lnTo>
                    <a:pt x="236156" y="340360"/>
                  </a:lnTo>
                  <a:lnTo>
                    <a:pt x="229108" y="346710"/>
                  </a:lnTo>
                  <a:lnTo>
                    <a:pt x="224891" y="354330"/>
                  </a:lnTo>
                  <a:lnTo>
                    <a:pt x="224891" y="363220"/>
                  </a:lnTo>
                  <a:lnTo>
                    <a:pt x="214045" y="368300"/>
                  </a:lnTo>
                  <a:lnTo>
                    <a:pt x="202615" y="372110"/>
                  </a:lnTo>
                  <a:lnTo>
                    <a:pt x="190741" y="374650"/>
                  </a:lnTo>
                  <a:lnTo>
                    <a:pt x="178523" y="374650"/>
                  </a:lnTo>
                  <a:lnTo>
                    <a:pt x="121373" y="356870"/>
                  </a:lnTo>
                  <a:lnTo>
                    <a:pt x="92214" y="314960"/>
                  </a:lnTo>
                  <a:lnTo>
                    <a:pt x="89408" y="308610"/>
                  </a:lnTo>
                  <a:lnTo>
                    <a:pt x="113715" y="302260"/>
                  </a:lnTo>
                  <a:lnTo>
                    <a:pt x="121869" y="321310"/>
                  </a:lnTo>
                  <a:lnTo>
                    <a:pt x="136359" y="337820"/>
                  </a:lnTo>
                  <a:lnTo>
                    <a:pt x="155727" y="347980"/>
                  </a:lnTo>
                  <a:lnTo>
                    <a:pt x="178523" y="351790"/>
                  </a:lnTo>
                  <a:lnTo>
                    <a:pt x="196862" y="349250"/>
                  </a:lnTo>
                  <a:lnTo>
                    <a:pt x="213220" y="342900"/>
                  </a:lnTo>
                  <a:lnTo>
                    <a:pt x="225171" y="334010"/>
                  </a:lnTo>
                  <a:lnTo>
                    <a:pt x="226872" y="332740"/>
                  </a:lnTo>
                  <a:lnTo>
                    <a:pt x="237109" y="318770"/>
                  </a:lnTo>
                  <a:lnTo>
                    <a:pt x="237109" y="238887"/>
                  </a:lnTo>
                  <a:lnTo>
                    <a:pt x="224917" y="246888"/>
                  </a:lnTo>
                  <a:lnTo>
                    <a:pt x="224917" y="269240"/>
                  </a:lnTo>
                  <a:lnTo>
                    <a:pt x="224917" y="290830"/>
                  </a:lnTo>
                  <a:lnTo>
                    <a:pt x="221259" y="307340"/>
                  </a:lnTo>
                  <a:lnTo>
                    <a:pt x="211315" y="321310"/>
                  </a:lnTo>
                  <a:lnTo>
                    <a:pt x="196557" y="330200"/>
                  </a:lnTo>
                  <a:lnTo>
                    <a:pt x="178523" y="334010"/>
                  </a:lnTo>
                  <a:lnTo>
                    <a:pt x="160515" y="330200"/>
                  </a:lnTo>
                  <a:lnTo>
                    <a:pt x="145783" y="321310"/>
                  </a:lnTo>
                  <a:lnTo>
                    <a:pt x="135826" y="307340"/>
                  </a:lnTo>
                  <a:lnTo>
                    <a:pt x="134696" y="302260"/>
                  </a:lnTo>
                  <a:lnTo>
                    <a:pt x="132130" y="290830"/>
                  </a:lnTo>
                  <a:lnTo>
                    <a:pt x="132130" y="269240"/>
                  </a:lnTo>
                  <a:lnTo>
                    <a:pt x="143014" y="273050"/>
                  </a:lnTo>
                  <a:lnTo>
                    <a:pt x="166281" y="278130"/>
                  </a:lnTo>
                  <a:lnTo>
                    <a:pt x="190766" y="278130"/>
                  </a:lnTo>
                  <a:lnTo>
                    <a:pt x="214033" y="273050"/>
                  </a:lnTo>
                  <a:lnTo>
                    <a:pt x="224917" y="269240"/>
                  </a:lnTo>
                  <a:lnTo>
                    <a:pt x="224917" y="246888"/>
                  </a:lnTo>
                  <a:lnTo>
                    <a:pt x="214058" y="254000"/>
                  </a:lnTo>
                  <a:lnTo>
                    <a:pt x="178523" y="260350"/>
                  </a:lnTo>
                  <a:lnTo>
                    <a:pt x="142989" y="254000"/>
                  </a:lnTo>
                  <a:lnTo>
                    <a:pt x="113944" y="234950"/>
                  </a:lnTo>
                  <a:lnTo>
                    <a:pt x="94348" y="208280"/>
                  </a:lnTo>
                  <a:lnTo>
                    <a:pt x="87160" y="175260"/>
                  </a:lnTo>
                  <a:lnTo>
                    <a:pt x="87160" y="170180"/>
                  </a:lnTo>
                  <a:lnTo>
                    <a:pt x="82740" y="166370"/>
                  </a:lnTo>
                  <a:lnTo>
                    <a:pt x="70345" y="166370"/>
                  </a:lnTo>
                  <a:lnTo>
                    <a:pt x="64655" y="161290"/>
                  </a:lnTo>
                  <a:lnTo>
                    <a:pt x="64655" y="148590"/>
                  </a:lnTo>
                  <a:lnTo>
                    <a:pt x="70345" y="143510"/>
                  </a:lnTo>
                  <a:lnTo>
                    <a:pt x="104038" y="143510"/>
                  </a:lnTo>
                  <a:lnTo>
                    <a:pt x="107797" y="140970"/>
                  </a:lnTo>
                  <a:lnTo>
                    <a:pt x="113665" y="124460"/>
                  </a:lnTo>
                  <a:lnTo>
                    <a:pt x="118173" y="111760"/>
                  </a:lnTo>
                  <a:lnTo>
                    <a:pt x="142824" y="110490"/>
                  </a:lnTo>
                  <a:lnTo>
                    <a:pt x="216268" y="100330"/>
                  </a:lnTo>
                  <a:lnTo>
                    <a:pt x="255244" y="87630"/>
                  </a:lnTo>
                  <a:lnTo>
                    <a:pt x="257225" y="82550"/>
                  </a:lnTo>
                  <a:lnTo>
                    <a:pt x="252361" y="73660"/>
                  </a:lnTo>
                  <a:lnTo>
                    <a:pt x="246456" y="71120"/>
                  </a:lnTo>
                  <a:lnTo>
                    <a:pt x="241604" y="73660"/>
                  </a:lnTo>
                  <a:lnTo>
                    <a:pt x="203454" y="85090"/>
                  </a:lnTo>
                  <a:lnTo>
                    <a:pt x="160756" y="91440"/>
                  </a:lnTo>
                  <a:lnTo>
                    <a:pt x="125857" y="92710"/>
                  </a:lnTo>
                  <a:lnTo>
                    <a:pt x="111048" y="93980"/>
                  </a:lnTo>
                  <a:lnTo>
                    <a:pt x="106819" y="93980"/>
                  </a:lnTo>
                  <a:lnTo>
                    <a:pt x="103047" y="96520"/>
                  </a:lnTo>
                  <a:lnTo>
                    <a:pt x="92710" y="124460"/>
                  </a:lnTo>
                  <a:lnTo>
                    <a:pt x="75920" y="124460"/>
                  </a:lnTo>
                  <a:lnTo>
                    <a:pt x="75920" y="81280"/>
                  </a:lnTo>
                  <a:lnTo>
                    <a:pt x="81343" y="57150"/>
                  </a:lnTo>
                  <a:lnTo>
                    <a:pt x="96113" y="36830"/>
                  </a:lnTo>
                  <a:lnTo>
                    <a:pt x="118008" y="22860"/>
                  </a:lnTo>
                  <a:lnTo>
                    <a:pt x="144780" y="17780"/>
                  </a:lnTo>
                  <a:lnTo>
                    <a:pt x="234746" y="17780"/>
                  </a:lnTo>
                  <a:lnTo>
                    <a:pt x="258711" y="39370"/>
                  </a:lnTo>
                  <a:lnTo>
                    <a:pt x="260515" y="41910"/>
                  </a:lnTo>
                  <a:lnTo>
                    <a:pt x="281127" y="71120"/>
                  </a:lnTo>
                  <a:lnTo>
                    <a:pt x="281127" y="124460"/>
                  </a:lnTo>
                  <a:lnTo>
                    <a:pt x="263042" y="124460"/>
                  </a:lnTo>
                  <a:lnTo>
                    <a:pt x="258648" y="128270"/>
                  </a:lnTo>
                  <a:lnTo>
                    <a:pt x="258648" y="138430"/>
                  </a:lnTo>
                  <a:lnTo>
                    <a:pt x="263042" y="143510"/>
                  </a:lnTo>
                  <a:lnTo>
                    <a:pt x="286702" y="143510"/>
                  </a:lnTo>
                  <a:lnTo>
                    <a:pt x="292379" y="148590"/>
                  </a:lnTo>
                  <a:lnTo>
                    <a:pt x="292379" y="44335"/>
                  </a:lnTo>
                  <a:lnTo>
                    <a:pt x="286778" y="36830"/>
                  </a:lnTo>
                  <a:lnTo>
                    <a:pt x="276682" y="29210"/>
                  </a:lnTo>
                  <a:lnTo>
                    <a:pt x="270776" y="17780"/>
                  </a:lnTo>
                  <a:lnTo>
                    <a:pt x="261277" y="7620"/>
                  </a:lnTo>
                  <a:lnTo>
                    <a:pt x="248983" y="1270"/>
                  </a:lnTo>
                  <a:lnTo>
                    <a:pt x="234746" y="0"/>
                  </a:lnTo>
                  <a:lnTo>
                    <a:pt x="144780" y="0"/>
                  </a:lnTo>
                  <a:lnTo>
                    <a:pt x="110350" y="6350"/>
                  </a:lnTo>
                  <a:lnTo>
                    <a:pt x="82194" y="24130"/>
                  </a:lnTo>
                  <a:lnTo>
                    <a:pt x="63195" y="49530"/>
                  </a:lnTo>
                  <a:lnTo>
                    <a:pt x="56222" y="81280"/>
                  </a:lnTo>
                  <a:lnTo>
                    <a:pt x="56222" y="132080"/>
                  </a:lnTo>
                  <a:lnTo>
                    <a:pt x="49352" y="137160"/>
                  </a:lnTo>
                  <a:lnTo>
                    <a:pt x="44970" y="146050"/>
                  </a:lnTo>
                  <a:lnTo>
                    <a:pt x="44970" y="154940"/>
                  </a:lnTo>
                  <a:lnTo>
                    <a:pt x="46685" y="163830"/>
                  </a:lnTo>
                  <a:lnTo>
                    <a:pt x="51435" y="172720"/>
                  </a:lnTo>
                  <a:lnTo>
                    <a:pt x="58661" y="179070"/>
                  </a:lnTo>
                  <a:lnTo>
                    <a:pt x="67792" y="182880"/>
                  </a:lnTo>
                  <a:lnTo>
                    <a:pt x="72275" y="205740"/>
                  </a:lnTo>
                  <a:lnTo>
                    <a:pt x="81622" y="226060"/>
                  </a:lnTo>
                  <a:lnTo>
                    <a:pt x="95211" y="243840"/>
                  </a:lnTo>
                  <a:lnTo>
                    <a:pt x="112445" y="257810"/>
                  </a:lnTo>
                  <a:lnTo>
                    <a:pt x="112445" y="283210"/>
                  </a:lnTo>
                  <a:lnTo>
                    <a:pt x="31064" y="306070"/>
                  </a:lnTo>
                  <a:lnTo>
                    <a:pt x="2247" y="331470"/>
                  </a:lnTo>
                  <a:lnTo>
                    <a:pt x="0" y="345440"/>
                  </a:lnTo>
                  <a:lnTo>
                    <a:pt x="0" y="452120"/>
                  </a:lnTo>
                  <a:lnTo>
                    <a:pt x="4406" y="455930"/>
                  </a:lnTo>
                  <a:lnTo>
                    <a:pt x="11252" y="455930"/>
                  </a:lnTo>
                  <a:lnTo>
                    <a:pt x="11252" y="566420"/>
                  </a:lnTo>
                  <a:lnTo>
                    <a:pt x="15659" y="570230"/>
                  </a:lnTo>
                  <a:lnTo>
                    <a:pt x="26530" y="570230"/>
                  </a:lnTo>
                  <a:lnTo>
                    <a:pt x="30924" y="566420"/>
                  </a:lnTo>
                  <a:lnTo>
                    <a:pt x="30924" y="455930"/>
                  </a:lnTo>
                  <a:lnTo>
                    <a:pt x="67475" y="455930"/>
                  </a:lnTo>
                  <a:lnTo>
                    <a:pt x="67475" y="566420"/>
                  </a:lnTo>
                  <a:lnTo>
                    <a:pt x="71882" y="570230"/>
                  </a:lnTo>
                  <a:lnTo>
                    <a:pt x="82740" y="570230"/>
                  </a:lnTo>
                  <a:lnTo>
                    <a:pt x="87160" y="566420"/>
                  </a:lnTo>
                  <a:lnTo>
                    <a:pt x="87160" y="438150"/>
                  </a:lnTo>
                  <a:lnTo>
                    <a:pt x="87160" y="396240"/>
                  </a:lnTo>
                  <a:lnTo>
                    <a:pt x="84620" y="388620"/>
                  </a:lnTo>
                  <a:lnTo>
                    <a:pt x="60007" y="354330"/>
                  </a:lnTo>
                  <a:lnTo>
                    <a:pt x="53886" y="353060"/>
                  </a:lnTo>
                  <a:lnTo>
                    <a:pt x="44856" y="358140"/>
                  </a:lnTo>
                  <a:lnTo>
                    <a:pt x="43611" y="364490"/>
                  </a:lnTo>
                  <a:lnTo>
                    <a:pt x="66078" y="394970"/>
                  </a:lnTo>
                  <a:lnTo>
                    <a:pt x="67475" y="400050"/>
                  </a:lnTo>
                  <a:lnTo>
                    <a:pt x="67475" y="438150"/>
                  </a:lnTo>
                  <a:lnTo>
                    <a:pt x="19685" y="438150"/>
                  </a:lnTo>
                  <a:lnTo>
                    <a:pt x="19685" y="345440"/>
                  </a:lnTo>
                  <a:lnTo>
                    <a:pt x="20916" y="337820"/>
                  </a:lnTo>
                  <a:lnTo>
                    <a:pt x="24384" y="331470"/>
                  </a:lnTo>
                  <a:lnTo>
                    <a:pt x="29756" y="326390"/>
                  </a:lnTo>
                  <a:lnTo>
                    <a:pt x="36728" y="323850"/>
                  </a:lnTo>
                  <a:lnTo>
                    <a:pt x="70510" y="314960"/>
                  </a:lnTo>
                  <a:lnTo>
                    <a:pt x="85102" y="345440"/>
                  </a:lnTo>
                  <a:lnTo>
                    <a:pt x="109588" y="370840"/>
                  </a:lnTo>
                  <a:lnTo>
                    <a:pt x="141541" y="387350"/>
                  </a:lnTo>
                  <a:lnTo>
                    <a:pt x="178523" y="393700"/>
                  </a:lnTo>
                  <a:lnTo>
                    <a:pt x="192290" y="392430"/>
                  </a:lnTo>
                  <a:lnTo>
                    <a:pt x="205740" y="389890"/>
                  </a:lnTo>
                  <a:lnTo>
                    <a:pt x="218732" y="386080"/>
                  </a:lnTo>
                  <a:lnTo>
                    <a:pt x="231152" y="381000"/>
                  </a:lnTo>
                  <a:lnTo>
                    <a:pt x="236207" y="386080"/>
                  </a:lnTo>
                  <a:lnTo>
                    <a:pt x="242379" y="389890"/>
                  </a:lnTo>
                  <a:lnTo>
                    <a:pt x="249466" y="392430"/>
                  </a:lnTo>
                  <a:lnTo>
                    <a:pt x="257225" y="393700"/>
                  </a:lnTo>
                  <a:lnTo>
                    <a:pt x="258635" y="393700"/>
                  </a:lnTo>
                  <a:lnTo>
                    <a:pt x="258635" y="394970"/>
                  </a:lnTo>
                  <a:lnTo>
                    <a:pt x="261886" y="416560"/>
                  </a:lnTo>
                  <a:lnTo>
                    <a:pt x="271068" y="436880"/>
                  </a:lnTo>
                  <a:lnTo>
                    <a:pt x="285267" y="453390"/>
                  </a:lnTo>
                  <a:lnTo>
                    <a:pt x="303631" y="466090"/>
                  </a:lnTo>
                  <a:lnTo>
                    <a:pt x="303631" y="481330"/>
                  </a:lnTo>
                  <a:lnTo>
                    <a:pt x="303237" y="482600"/>
                  </a:lnTo>
                  <a:lnTo>
                    <a:pt x="265950" y="494030"/>
                  </a:lnTo>
                  <a:lnTo>
                    <a:pt x="253784" y="499110"/>
                  </a:lnTo>
                  <a:lnTo>
                    <a:pt x="244373" y="508000"/>
                  </a:lnTo>
                  <a:lnTo>
                    <a:pt x="238302" y="519430"/>
                  </a:lnTo>
                  <a:lnTo>
                    <a:pt x="236156" y="532130"/>
                  </a:lnTo>
                  <a:lnTo>
                    <a:pt x="236156" y="566420"/>
                  </a:lnTo>
                  <a:lnTo>
                    <a:pt x="240550" y="570230"/>
                  </a:lnTo>
                  <a:lnTo>
                    <a:pt x="251421" y="570230"/>
                  </a:lnTo>
                  <a:lnTo>
                    <a:pt x="255841" y="566420"/>
                  </a:lnTo>
                  <a:lnTo>
                    <a:pt x="255841" y="532130"/>
                  </a:lnTo>
                  <a:lnTo>
                    <a:pt x="257022" y="525780"/>
                  </a:lnTo>
                  <a:lnTo>
                    <a:pt x="260337" y="519430"/>
                  </a:lnTo>
                  <a:lnTo>
                    <a:pt x="265506" y="514350"/>
                  </a:lnTo>
                  <a:lnTo>
                    <a:pt x="272173" y="510540"/>
                  </a:lnTo>
                  <a:lnTo>
                    <a:pt x="282968" y="508000"/>
                  </a:lnTo>
                  <a:lnTo>
                    <a:pt x="295389" y="520700"/>
                  </a:lnTo>
                  <a:lnTo>
                    <a:pt x="310718" y="530860"/>
                  </a:lnTo>
                  <a:lnTo>
                    <a:pt x="328231" y="537210"/>
                  </a:lnTo>
                  <a:lnTo>
                    <a:pt x="347192" y="539750"/>
                  </a:lnTo>
                  <a:lnTo>
                    <a:pt x="366179" y="537210"/>
                  </a:lnTo>
                  <a:lnTo>
                    <a:pt x="383692" y="530860"/>
                  </a:lnTo>
                  <a:lnTo>
                    <a:pt x="399021" y="520700"/>
                  </a:lnTo>
                  <a:lnTo>
                    <a:pt x="411441" y="508000"/>
                  </a:lnTo>
                  <a:lnTo>
                    <a:pt x="422236" y="510540"/>
                  </a:lnTo>
                  <a:lnTo>
                    <a:pt x="428904" y="514350"/>
                  </a:lnTo>
                  <a:lnTo>
                    <a:pt x="434060" y="519430"/>
                  </a:lnTo>
                  <a:lnTo>
                    <a:pt x="437388" y="525780"/>
                  </a:lnTo>
                  <a:lnTo>
                    <a:pt x="438569" y="532130"/>
                  </a:lnTo>
                  <a:lnTo>
                    <a:pt x="438569" y="566420"/>
                  </a:lnTo>
                  <a:lnTo>
                    <a:pt x="442963" y="570230"/>
                  </a:lnTo>
                  <a:lnTo>
                    <a:pt x="453834" y="570230"/>
                  </a:lnTo>
                  <a:lnTo>
                    <a:pt x="458241" y="566420"/>
                  </a:lnTo>
                  <a:lnTo>
                    <a:pt x="458241" y="532130"/>
                  </a:lnTo>
                  <a:lnTo>
                    <a:pt x="456095" y="519430"/>
                  </a:lnTo>
                  <a:lnTo>
                    <a:pt x="450024" y="508000"/>
                  </a:lnTo>
                  <a:lnTo>
                    <a:pt x="440626" y="499110"/>
                  </a:lnTo>
                  <a:lnTo>
                    <a:pt x="428447" y="494030"/>
                  </a:lnTo>
                  <a:lnTo>
                    <a:pt x="391782" y="482803"/>
                  </a:lnTo>
                  <a:lnTo>
                    <a:pt x="391782" y="501650"/>
                  </a:lnTo>
                  <a:lnTo>
                    <a:pt x="382701" y="510540"/>
                  </a:lnTo>
                  <a:lnTo>
                    <a:pt x="371983" y="515620"/>
                  </a:lnTo>
                  <a:lnTo>
                    <a:pt x="360019" y="519430"/>
                  </a:lnTo>
                  <a:lnTo>
                    <a:pt x="347192" y="520700"/>
                  </a:lnTo>
                  <a:lnTo>
                    <a:pt x="334391" y="519430"/>
                  </a:lnTo>
                  <a:lnTo>
                    <a:pt x="322427" y="515620"/>
                  </a:lnTo>
                  <a:lnTo>
                    <a:pt x="311696" y="510540"/>
                  </a:lnTo>
                  <a:lnTo>
                    <a:pt x="309105" y="508000"/>
                  </a:lnTo>
                  <a:lnTo>
                    <a:pt x="302615" y="501650"/>
                  </a:lnTo>
                  <a:lnTo>
                    <a:pt x="317512" y="496570"/>
                  </a:lnTo>
                  <a:lnTo>
                    <a:pt x="323303" y="490220"/>
                  </a:lnTo>
                  <a:lnTo>
                    <a:pt x="323303" y="473710"/>
                  </a:lnTo>
                  <a:lnTo>
                    <a:pt x="330911" y="476250"/>
                  </a:lnTo>
                  <a:lnTo>
                    <a:pt x="338924" y="477520"/>
                  </a:lnTo>
                  <a:lnTo>
                    <a:pt x="355485" y="477520"/>
                  </a:lnTo>
                  <a:lnTo>
                    <a:pt x="363474" y="476250"/>
                  </a:lnTo>
                  <a:lnTo>
                    <a:pt x="371094" y="473710"/>
                  </a:lnTo>
                  <a:lnTo>
                    <a:pt x="371094" y="490220"/>
                  </a:lnTo>
                  <a:lnTo>
                    <a:pt x="376897" y="496570"/>
                  </a:lnTo>
                  <a:lnTo>
                    <a:pt x="391782" y="501650"/>
                  </a:lnTo>
                  <a:lnTo>
                    <a:pt x="391782" y="482803"/>
                  </a:lnTo>
                  <a:lnTo>
                    <a:pt x="391160" y="482600"/>
                  </a:lnTo>
                  <a:lnTo>
                    <a:pt x="390779" y="481330"/>
                  </a:lnTo>
                  <a:lnTo>
                    <a:pt x="390779" y="473710"/>
                  </a:lnTo>
                  <a:lnTo>
                    <a:pt x="390779" y="466090"/>
                  </a:lnTo>
                  <a:lnTo>
                    <a:pt x="402844" y="458470"/>
                  </a:lnTo>
                  <a:lnTo>
                    <a:pt x="404863" y="457200"/>
                  </a:lnTo>
                  <a:lnTo>
                    <a:pt x="416750" y="445770"/>
                  </a:lnTo>
                  <a:lnTo>
                    <a:pt x="426059" y="431800"/>
                  </a:lnTo>
                  <a:lnTo>
                    <a:pt x="432435" y="416560"/>
                  </a:lnTo>
                  <a:lnTo>
                    <a:pt x="447687" y="429260"/>
                  </a:lnTo>
                  <a:lnTo>
                    <a:pt x="465150" y="438150"/>
                  </a:lnTo>
                  <a:lnTo>
                    <a:pt x="484314" y="443230"/>
                  </a:lnTo>
                  <a:lnTo>
                    <a:pt x="504621" y="445770"/>
                  </a:lnTo>
                  <a:lnTo>
                    <a:pt x="536003" y="440690"/>
                  </a:lnTo>
                  <a:lnTo>
                    <a:pt x="563537" y="427990"/>
                  </a:lnTo>
                  <a:lnTo>
                    <a:pt x="585355" y="407670"/>
                  </a:lnTo>
                  <a:lnTo>
                    <a:pt x="599630" y="381000"/>
                  </a:lnTo>
                  <a:lnTo>
                    <a:pt x="637184" y="394970"/>
                  </a:lnTo>
                  <a:lnTo>
                    <a:pt x="643382" y="398780"/>
                  </a:lnTo>
                  <a:lnTo>
                    <a:pt x="648119" y="403860"/>
                  </a:lnTo>
                  <a:lnTo>
                    <a:pt x="651154" y="408940"/>
                  </a:lnTo>
                  <a:lnTo>
                    <a:pt x="652208" y="416560"/>
                  </a:lnTo>
                  <a:lnTo>
                    <a:pt x="652208" y="458470"/>
                  </a:lnTo>
                  <a:lnTo>
                    <a:pt x="615657" y="458470"/>
                  </a:lnTo>
                  <a:lnTo>
                    <a:pt x="615657" y="441960"/>
                  </a:lnTo>
                  <a:lnTo>
                    <a:pt x="611276" y="438150"/>
                  </a:lnTo>
                  <a:lnTo>
                    <a:pt x="600392" y="438150"/>
                  </a:lnTo>
                  <a:lnTo>
                    <a:pt x="595985" y="441960"/>
                  </a:lnTo>
                  <a:lnTo>
                    <a:pt x="595985" y="566420"/>
                  </a:lnTo>
                  <a:lnTo>
                    <a:pt x="600392" y="570230"/>
                  </a:lnTo>
                  <a:lnTo>
                    <a:pt x="611276" y="570230"/>
                  </a:lnTo>
                  <a:lnTo>
                    <a:pt x="615657" y="566420"/>
                  </a:lnTo>
                  <a:lnTo>
                    <a:pt x="615657" y="477520"/>
                  </a:lnTo>
                  <a:lnTo>
                    <a:pt x="640981" y="477520"/>
                  </a:lnTo>
                  <a:lnTo>
                    <a:pt x="640981" y="566420"/>
                  </a:lnTo>
                  <a:lnTo>
                    <a:pt x="645375" y="570230"/>
                  </a:lnTo>
                  <a:lnTo>
                    <a:pt x="656247" y="570230"/>
                  </a:lnTo>
                  <a:lnTo>
                    <a:pt x="660654" y="566420"/>
                  </a:lnTo>
                  <a:lnTo>
                    <a:pt x="660654" y="477520"/>
                  </a:lnTo>
                  <a:lnTo>
                    <a:pt x="664667" y="477520"/>
                  </a:lnTo>
                  <a:lnTo>
                    <a:pt x="667169" y="476250"/>
                  </a:lnTo>
                  <a:lnTo>
                    <a:pt x="670864" y="472440"/>
                  </a:lnTo>
                  <a:lnTo>
                    <a:pt x="671906" y="469900"/>
                  </a:lnTo>
                  <a:lnTo>
                    <a:pt x="671906" y="458470"/>
                  </a:lnTo>
                  <a:lnTo>
                    <a:pt x="671906" y="4165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8" name="object 248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1809923" y="5610259"/>
              <a:ext cx="995666" cy="995676"/>
            </a:xfrm>
            <a:prstGeom prst="rect">
              <a:avLst/>
            </a:prstGeom>
          </p:spPr>
        </p:pic>
        <p:sp>
          <p:nvSpPr>
            <p:cNvPr id="249" name="object 249"/>
            <p:cNvSpPr/>
            <p:nvPr/>
          </p:nvSpPr>
          <p:spPr>
            <a:xfrm>
              <a:off x="999316" y="8593696"/>
              <a:ext cx="1361440" cy="1361440"/>
            </a:xfrm>
            <a:custGeom>
              <a:avLst/>
              <a:gdLst/>
              <a:ahLst/>
              <a:cxnLst/>
              <a:rect l="l" t="t" r="r" b="b"/>
              <a:pathLst>
                <a:path w="1361439" h="1361440">
                  <a:moveTo>
                    <a:pt x="680649" y="0"/>
                  </a:moveTo>
                  <a:lnTo>
                    <a:pt x="632039" y="1709"/>
                  </a:lnTo>
                  <a:lnTo>
                    <a:pt x="584352" y="6759"/>
                  </a:lnTo>
                  <a:lnTo>
                    <a:pt x="537703" y="15035"/>
                  </a:lnTo>
                  <a:lnTo>
                    <a:pt x="492207" y="26423"/>
                  </a:lnTo>
                  <a:lnTo>
                    <a:pt x="447978" y="40806"/>
                  </a:lnTo>
                  <a:lnTo>
                    <a:pt x="405133" y="58069"/>
                  </a:lnTo>
                  <a:lnTo>
                    <a:pt x="363786" y="78098"/>
                  </a:lnTo>
                  <a:lnTo>
                    <a:pt x="324053" y="100777"/>
                  </a:lnTo>
                  <a:lnTo>
                    <a:pt x="286048" y="125991"/>
                  </a:lnTo>
                  <a:lnTo>
                    <a:pt x="249888" y="153625"/>
                  </a:lnTo>
                  <a:lnTo>
                    <a:pt x="215686" y="183564"/>
                  </a:lnTo>
                  <a:lnTo>
                    <a:pt x="183559" y="215692"/>
                  </a:lnTo>
                  <a:lnTo>
                    <a:pt x="153621" y="249894"/>
                  </a:lnTo>
                  <a:lnTo>
                    <a:pt x="125988" y="286055"/>
                  </a:lnTo>
                  <a:lnTo>
                    <a:pt x="100774" y="324060"/>
                  </a:lnTo>
                  <a:lnTo>
                    <a:pt x="78096" y="363794"/>
                  </a:lnTo>
                  <a:lnTo>
                    <a:pt x="58067" y="405142"/>
                  </a:lnTo>
                  <a:lnTo>
                    <a:pt x="40804" y="447987"/>
                  </a:lnTo>
                  <a:lnTo>
                    <a:pt x="26422" y="492216"/>
                  </a:lnTo>
                  <a:lnTo>
                    <a:pt x="15035" y="537713"/>
                  </a:lnTo>
                  <a:lnTo>
                    <a:pt x="6759" y="584363"/>
                  </a:lnTo>
                  <a:lnTo>
                    <a:pt x="1708" y="632050"/>
                  </a:lnTo>
                  <a:lnTo>
                    <a:pt x="0" y="680659"/>
                  </a:lnTo>
                  <a:lnTo>
                    <a:pt x="1708" y="729269"/>
                  </a:lnTo>
                  <a:lnTo>
                    <a:pt x="6759" y="776956"/>
                  </a:lnTo>
                  <a:lnTo>
                    <a:pt x="15035" y="823606"/>
                  </a:lnTo>
                  <a:lnTo>
                    <a:pt x="26422" y="869103"/>
                  </a:lnTo>
                  <a:lnTo>
                    <a:pt x="40804" y="913332"/>
                  </a:lnTo>
                  <a:lnTo>
                    <a:pt x="58067" y="956177"/>
                  </a:lnTo>
                  <a:lnTo>
                    <a:pt x="78096" y="997525"/>
                  </a:lnTo>
                  <a:lnTo>
                    <a:pt x="100774" y="1037258"/>
                  </a:lnTo>
                  <a:lnTo>
                    <a:pt x="125988" y="1075264"/>
                  </a:lnTo>
                  <a:lnTo>
                    <a:pt x="153621" y="1111425"/>
                  </a:lnTo>
                  <a:lnTo>
                    <a:pt x="183559" y="1145627"/>
                  </a:lnTo>
                  <a:lnTo>
                    <a:pt x="215686" y="1177755"/>
                  </a:lnTo>
                  <a:lnTo>
                    <a:pt x="249888" y="1207694"/>
                  </a:lnTo>
                  <a:lnTo>
                    <a:pt x="286048" y="1235327"/>
                  </a:lnTo>
                  <a:lnTo>
                    <a:pt x="324053" y="1260542"/>
                  </a:lnTo>
                  <a:lnTo>
                    <a:pt x="363786" y="1283221"/>
                  </a:lnTo>
                  <a:lnTo>
                    <a:pt x="405133" y="1303250"/>
                  </a:lnTo>
                  <a:lnTo>
                    <a:pt x="447978" y="1320513"/>
                  </a:lnTo>
                  <a:lnTo>
                    <a:pt x="492207" y="1334896"/>
                  </a:lnTo>
                  <a:lnTo>
                    <a:pt x="537703" y="1346284"/>
                  </a:lnTo>
                  <a:lnTo>
                    <a:pt x="584352" y="1354560"/>
                  </a:lnTo>
                  <a:lnTo>
                    <a:pt x="632039" y="1359610"/>
                  </a:lnTo>
                  <a:lnTo>
                    <a:pt x="680649" y="1361319"/>
                  </a:lnTo>
                  <a:lnTo>
                    <a:pt x="729259" y="1359610"/>
                  </a:lnTo>
                  <a:lnTo>
                    <a:pt x="776946" y="1354560"/>
                  </a:lnTo>
                  <a:lnTo>
                    <a:pt x="823595" y="1346284"/>
                  </a:lnTo>
                  <a:lnTo>
                    <a:pt x="869092" y="1334896"/>
                  </a:lnTo>
                  <a:lnTo>
                    <a:pt x="913321" y="1320513"/>
                  </a:lnTo>
                  <a:lnTo>
                    <a:pt x="956167" y="1303250"/>
                  </a:lnTo>
                  <a:lnTo>
                    <a:pt x="997514" y="1283221"/>
                  </a:lnTo>
                  <a:lnTo>
                    <a:pt x="1037248" y="1260542"/>
                  </a:lnTo>
                  <a:lnTo>
                    <a:pt x="1075253" y="1235327"/>
                  </a:lnTo>
                  <a:lnTo>
                    <a:pt x="1111414" y="1207694"/>
                  </a:lnTo>
                  <a:lnTo>
                    <a:pt x="1145617" y="1177755"/>
                  </a:lnTo>
                  <a:lnTo>
                    <a:pt x="1177745" y="1145627"/>
                  </a:lnTo>
                  <a:lnTo>
                    <a:pt x="1207683" y="1111425"/>
                  </a:lnTo>
                  <a:lnTo>
                    <a:pt x="1235317" y="1075264"/>
                  </a:lnTo>
                  <a:lnTo>
                    <a:pt x="1260531" y="1037258"/>
                  </a:lnTo>
                  <a:lnTo>
                    <a:pt x="1283210" y="997525"/>
                  </a:lnTo>
                  <a:lnTo>
                    <a:pt x="1303239" y="956177"/>
                  </a:lnTo>
                  <a:lnTo>
                    <a:pt x="1320503" y="913332"/>
                  </a:lnTo>
                  <a:lnTo>
                    <a:pt x="1334886" y="869103"/>
                  </a:lnTo>
                  <a:lnTo>
                    <a:pt x="1346273" y="823606"/>
                  </a:lnTo>
                  <a:lnTo>
                    <a:pt x="1354549" y="776956"/>
                  </a:lnTo>
                  <a:lnTo>
                    <a:pt x="1359600" y="729269"/>
                  </a:lnTo>
                  <a:lnTo>
                    <a:pt x="1361309" y="680659"/>
                  </a:lnTo>
                  <a:lnTo>
                    <a:pt x="1359600" y="632050"/>
                  </a:lnTo>
                  <a:lnTo>
                    <a:pt x="1354549" y="584363"/>
                  </a:lnTo>
                  <a:lnTo>
                    <a:pt x="1346273" y="537713"/>
                  </a:lnTo>
                  <a:lnTo>
                    <a:pt x="1334886" y="492216"/>
                  </a:lnTo>
                  <a:lnTo>
                    <a:pt x="1320503" y="447987"/>
                  </a:lnTo>
                  <a:lnTo>
                    <a:pt x="1303239" y="405142"/>
                  </a:lnTo>
                  <a:lnTo>
                    <a:pt x="1283210" y="363794"/>
                  </a:lnTo>
                  <a:lnTo>
                    <a:pt x="1260531" y="324060"/>
                  </a:lnTo>
                  <a:lnTo>
                    <a:pt x="1235317" y="286055"/>
                  </a:lnTo>
                  <a:lnTo>
                    <a:pt x="1207683" y="249894"/>
                  </a:lnTo>
                  <a:lnTo>
                    <a:pt x="1177745" y="215692"/>
                  </a:lnTo>
                  <a:lnTo>
                    <a:pt x="1145617" y="183564"/>
                  </a:lnTo>
                  <a:lnTo>
                    <a:pt x="1111414" y="153625"/>
                  </a:lnTo>
                  <a:lnTo>
                    <a:pt x="1075253" y="125991"/>
                  </a:lnTo>
                  <a:lnTo>
                    <a:pt x="1037248" y="100777"/>
                  </a:lnTo>
                  <a:lnTo>
                    <a:pt x="997514" y="78098"/>
                  </a:lnTo>
                  <a:lnTo>
                    <a:pt x="956167" y="58069"/>
                  </a:lnTo>
                  <a:lnTo>
                    <a:pt x="913321" y="40806"/>
                  </a:lnTo>
                  <a:lnTo>
                    <a:pt x="869092" y="26423"/>
                  </a:lnTo>
                  <a:lnTo>
                    <a:pt x="823595" y="15035"/>
                  </a:lnTo>
                  <a:lnTo>
                    <a:pt x="776946" y="6759"/>
                  </a:lnTo>
                  <a:lnTo>
                    <a:pt x="729259" y="1709"/>
                  </a:lnTo>
                  <a:lnTo>
                    <a:pt x="680649" y="0"/>
                  </a:lnTo>
                  <a:close/>
                </a:path>
              </a:pathLst>
            </a:custGeom>
            <a:solidFill>
              <a:srgbClr val="BA46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0" name="object 250"/>
          <p:cNvSpPr txBox="1"/>
          <p:nvPr/>
        </p:nvSpPr>
        <p:spPr>
          <a:xfrm>
            <a:off x="1109075" y="8978725"/>
            <a:ext cx="1192530" cy="578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600" spc="-240" dirty="0">
                <a:solidFill>
                  <a:srgbClr val="FFFFFF"/>
                </a:solidFill>
                <a:latin typeface="Lucida Sans Unicode"/>
                <a:cs typeface="Lucida Sans Unicode"/>
              </a:rPr>
              <a:t>1,54%</a:t>
            </a:r>
            <a:endParaRPr sz="3600">
              <a:latin typeface="Lucida Sans Unicode"/>
              <a:cs typeface="Lucida Sans Unicode"/>
            </a:endParaRPr>
          </a:p>
        </p:txBody>
      </p:sp>
      <p:sp>
        <p:nvSpPr>
          <p:cNvPr id="251" name="object 251"/>
          <p:cNvSpPr/>
          <p:nvPr/>
        </p:nvSpPr>
        <p:spPr>
          <a:xfrm>
            <a:off x="14943875" y="550743"/>
            <a:ext cx="1387475" cy="1387475"/>
          </a:xfrm>
          <a:custGeom>
            <a:avLst/>
            <a:gdLst/>
            <a:ahLst/>
            <a:cxnLst/>
            <a:rect l="l" t="t" r="r" b="b"/>
            <a:pathLst>
              <a:path w="1387475" h="1387475">
                <a:moveTo>
                  <a:pt x="693497" y="0"/>
                </a:moveTo>
                <a:lnTo>
                  <a:pt x="646015" y="1599"/>
                </a:lnTo>
                <a:lnTo>
                  <a:pt x="599392" y="6330"/>
                </a:lnTo>
                <a:lnTo>
                  <a:pt x="553731" y="14089"/>
                </a:lnTo>
                <a:lnTo>
                  <a:pt x="509135" y="24772"/>
                </a:lnTo>
                <a:lnTo>
                  <a:pt x="465708" y="38276"/>
                </a:lnTo>
                <a:lnTo>
                  <a:pt x="423554" y="54498"/>
                </a:lnTo>
                <a:lnTo>
                  <a:pt x="382774" y="73335"/>
                </a:lnTo>
                <a:lnTo>
                  <a:pt x="343472" y="94683"/>
                </a:lnTo>
                <a:lnTo>
                  <a:pt x="305753" y="118439"/>
                </a:lnTo>
                <a:lnTo>
                  <a:pt x="269718" y="144500"/>
                </a:lnTo>
                <a:lnTo>
                  <a:pt x="235472" y="172762"/>
                </a:lnTo>
                <a:lnTo>
                  <a:pt x="203118" y="203122"/>
                </a:lnTo>
                <a:lnTo>
                  <a:pt x="172758" y="235476"/>
                </a:lnTo>
                <a:lnTo>
                  <a:pt x="144496" y="269723"/>
                </a:lnTo>
                <a:lnTo>
                  <a:pt x="118436" y="305758"/>
                </a:lnTo>
                <a:lnTo>
                  <a:pt x="94681" y="343477"/>
                </a:lnTo>
                <a:lnTo>
                  <a:pt x="73333" y="382778"/>
                </a:lnTo>
                <a:lnTo>
                  <a:pt x="54497" y="423558"/>
                </a:lnTo>
                <a:lnTo>
                  <a:pt x="38275" y="465713"/>
                </a:lnTo>
                <a:lnTo>
                  <a:pt x="24771" y="509139"/>
                </a:lnTo>
                <a:lnTo>
                  <a:pt x="14089" y="553734"/>
                </a:lnTo>
                <a:lnTo>
                  <a:pt x="6330" y="599394"/>
                </a:lnTo>
                <a:lnTo>
                  <a:pt x="1599" y="646016"/>
                </a:lnTo>
                <a:lnTo>
                  <a:pt x="0" y="693497"/>
                </a:lnTo>
                <a:lnTo>
                  <a:pt x="1599" y="740977"/>
                </a:lnTo>
                <a:lnTo>
                  <a:pt x="6330" y="787599"/>
                </a:lnTo>
                <a:lnTo>
                  <a:pt x="14089" y="833259"/>
                </a:lnTo>
                <a:lnTo>
                  <a:pt x="24771" y="877854"/>
                </a:lnTo>
                <a:lnTo>
                  <a:pt x="38275" y="921281"/>
                </a:lnTo>
                <a:lnTo>
                  <a:pt x="54497" y="963435"/>
                </a:lnTo>
                <a:lnTo>
                  <a:pt x="73333" y="1004215"/>
                </a:lnTo>
                <a:lnTo>
                  <a:pt x="94681" y="1043516"/>
                </a:lnTo>
                <a:lnTo>
                  <a:pt x="118436" y="1081236"/>
                </a:lnTo>
                <a:lnTo>
                  <a:pt x="144496" y="1117271"/>
                </a:lnTo>
                <a:lnTo>
                  <a:pt x="172758" y="1151517"/>
                </a:lnTo>
                <a:lnTo>
                  <a:pt x="203118" y="1183872"/>
                </a:lnTo>
                <a:lnTo>
                  <a:pt x="235472" y="1214232"/>
                </a:lnTo>
                <a:lnTo>
                  <a:pt x="269718" y="1242494"/>
                </a:lnTo>
                <a:lnTo>
                  <a:pt x="305753" y="1268554"/>
                </a:lnTo>
                <a:lnTo>
                  <a:pt x="343472" y="1292310"/>
                </a:lnTo>
                <a:lnTo>
                  <a:pt x="382774" y="1313658"/>
                </a:lnTo>
                <a:lnTo>
                  <a:pt x="423554" y="1332495"/>
                </a:lnTo>
                <a:lnTo>
                  <a:pt x="465708" y="1348717"/>
                </a:lnTo>
                <a:lnTo>
                  <a:pt x="509135" y="1362221"/>
                </a:lnTo>
                <a:lnTo>
                  <a:pt x="553731" y="1372904"/>
                </a:lnTo>
                <a:lnTo>
                  <a:pt x="599392" y="1380663"/>
                </a:lnTo>
                <a:lnTo>
                  <a:pt x="646015" y="1385394"/>
                </a:lnTo>
                <a:lnTo>
                  <a:pt x="693497" y="1386994"/>
                </a:lnTo>
                <a:lnTo>
                  <a:pt x="740977" y="1385394"/>
                </a:lnTo>
                <a:lnTo>
                  <a:pt x="787599" y="1380663"/>
                </a:lnTo>
                <a:lnTo>
                  <a:pt x="833259" y="1372904"/>
                </a:lnTo>
                <a:lnTo>
                  <a:pt x="877854" y="1362221"/>
                </a:lnTo>
                <a:lnTo>
                  <a:pt x="921280" y="1348717"/>
                </a:lnTo>
                <a:lnTo>
                  <a:pt x="963434" y="1332495"/>
                </a:lnTo>
                <a:lnTo>
                  <a:pt x="1004213" y="1313658"/>
                </a:lnTo>
                <a:lnTo>
                  <a:pt x="1043514" y="1292310"/>
                </a:lnTo>
                <a:lnTo>
                  <a:pt x="1081233" y="1268554"/>
                </a:lnTo>
                <a:lnTo>
                  <a:pt x="1117267" y="1242494"/>
                </a:lnTo>
                <a:lnTo>
                  <a:pt x="1151512" y="1214232"/>
                </a:lnTo>
                <a:lnTo>
                  <a:pt x="1183867" y="1183872"/>
                </a:lnTo>
                <a:lnTo>
                  <a:pt x="1214226" y="1151517"/>
                </a:lnTo>
                <a:lnTo>
                  <a:pt x="1242487" y="1117271"/>
                </a:lnTo>
                <a:lnTo>
                  <a:pt x="1268547" y="1081236"/>
                </a:lnTo>
                <a:lnTo>
                  <a:pt x="1292303" y="1043516"/>
                </a:lnTo>
                <a:lnTo>
                  <a:pt x="1313650" y="1004215"/>
                </a:lnTo>
                <a:lnTo>
                  <a:pt x="1332486" y="963435"/>
                </a:lnTo>
                <a:lnTo>
                  <a:pt x="1348708" y="921281"/>
                </a:lnTo>
                <a:lnTo>
                  <a:pt x="1362212" y="877854"/>
                </a:lnTo>
                <a:lnTo>
                  <a:pt x="1372894" y="833259"/>
                </a:lnTo>
                <a:lnTo>
                  <a:pt x="1380653" y="787599"/>
                </a:lnTo>
                <a:lnTo>
                  <a:pt x="1385384" y="740977"/>
                </a:lnTo>
                <a:lnTo>
                  <a:pt x="1386983" y="693497"/>
                </a:lnTo>
                <a:lnTo>
                  <a:pt x="1385384" y="646016"/>
                </a:lnTo>
                <a:lnTo>
                  <a:pt x="1380653" y="599394"/>
                </a:lnTo>
                <a:lnTo>
                  <a:pt x="1372894" y="553734"/>
                </a:lnTo>
                <a:lnTo>
                  <a:pt x="1362212" y="509139"/>
                </a:lnTo>
                <a:lnTo>
                  <a:pt x="1348708" y="465713"/>
                </a:lnTo>
                <a:lnTo>
                  <a:pt x="1332486" y="423558"/>
                </a:lnTo>
                <a:lnTo>
                  <a:pt x="1313650" y="382778"/>
                </a:lnTo>
                <a:lnTo>
                  <a:pt x="1292303" y="343477"/>
                </a:lnTo>
                <a:lnTo>
                  <a:pt x="1268547" y="305758"/>
                </a:lnTo>
                <a:lnTo>
                  <a:pt x="1242487" y="269723"/>
                </a:lnTo>
                <a:lnTo>
                  <a:pt x="1214226" y="235476"/>
                </a:lnTo>
                <a:lnTo>
                  <a:pt x="1183867" y="203122"/>
                </a:lnTo>
                <a:lnTo>
                  <a:pt x="1151512" y="172762"/>
                </a:lnTo>
                <a:lnTo>
                  <a:pt x="1117267" y="144500"/>
                </a:lnTo>
                <a:lnTo>
                  <a:pt x="1081233" y="118439"/>
                </a:lnTo>
                <a:lnTo>
                  <a:pt x="1043514" y="94683"/>
                </a:lnTo>
                <a:lnTo>
                  <a:pt x="1004213" y="73335"/>
                </a:lnTo>
                <a:lnTo>
                  <a:pt x="963434" y="54498"/>
                </a:lnTo>
                <a:lnTo>
                  <a:pt x="921280" y="38276"/>
                </a:lnTo>
                <a:lnTo>
                  <a:pt x="877854" y="24772"/>
                </a:lnTo>
                <a:lnTo>
                  <a:pt x="833259" y="14089"/>
                </a:lnTo>
                <a:lnTo>
                  <a:pt x="787599" y="6330"/>
                </a:lnTo>
                <a:lnTo>
                  <a:pt x="740977" y="1599"/>
                </a:lnTo>
                <a:lnTo>
                  <a:pt x="693497" y="0"/>
                </a:lnTo>
                <a:close/>
              </a:path>
            </a:pathLst>
          </a:custGeom>
          <a:solidFill>
            <a:srgbClr val="BA46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 txBox="1"/>
          <p:nvPr/>
        </p:nvSpPr>
        <p:spPr>
          <a:xfrm>
            <a:off x="15195247" y="1021551"/>
            <a:ext cx="956310" cy="578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600" spc="120" dirty="0">
                <a:solidFill>
                  <a:srgbClr val="FFFFFF"/>
                </a:solidFill>
                <a:latin typeface="Lucida Sans Unicode"/>
                <a:cs typeface="Lucida Sans Unicode"/>
              </a:rPr>
              <a:t>98%</a:t>
            </a:r>
            <a:endParaRPr sz="3600" dirty="0">
              <a:latin typeface="Lucida Sans Unicode"/>
              <a:cs typeface="Lucida Sans Unicode"/>
            </a:endParaRPr>
          </a:p>
        </p:txBody>
      </p:sp>
      <p:sp>
        <p:nvSpPr>
          <p:cNvPr id="253" name="object 253"/>
          <p:cNvSpPr/>
          <p:nvPr/>
        </p:nvSpPr>
        <p:spPr>
          <a:xfrm>
            <a:off x="13581005" y="1103847"/>
            <a:ext cx="922655" cy="922655"/>
          </a:xfrm>
          <a:custGeom>
            <a:avLst/>
            <a:gdLst/>
            <a:ahLst/>
            <a:cxnLst/>
            <a:rect l="l" t="t" r="r" b="b"/>
            <a:pathLst>
              <a:path w="922655" h="922655">
                <a:moveTo>
                  <a:pt x="461085" y="0"/>
                </a:moveTo>
                <a:lnTo>
                  <a:pt x="413941" y="2380"/>
                </a:lnTo>
                <a:lnTo>
                  <a:pt x="368160" y="9367"/>
                </a:lnTo>
                <a:lnTo>
                  <a:pt x="323972" y="20729"/>
                </a:lnTo>
                <a:lnTo>
                  <a:pt x="281609" y="36234"/>
                </a:lnTo>
                <a:lnTo>
                  <a:pt x="241304" y="55650"/>
                </a:lnTo>
                <a:lnTo>
                  <a:pt x="203287" y="78745"/>
                </a:lnTo>
                <a:lnTo>
                  <a:pt x="167791" y="105289"/>
                </a:lnTo>
                <a:lnTo>
                  <a:pt x="135048" y="135048"/>
                </a:lnTo>
                <a:lnTo>
                  <a:pt x="105289" y="167791"/>
                </a:lnTo>
                <a:lnTo>
                  <a:pt x="78745" y="203287"/>
                </a:lnTo>
                <a:lnTo>
                  <a:pt x="55650" y="241304"/>
                </a:lnTo>
                <a:lnTo>
                  <a:pt x="36234" y="281609"/>
                </a:lnTo>
                <a:lnTo>
                  <a:pt x="20729" y="323972"/>
                </a:lnTo>
                <a:lnTo>
                  <a:pt x="9367" y="368160"/>
                </a:lnTo>
                <a:lnTo>
                  <a:pt x="2380" y="413941"/>
                </a:lnTo>
                <a:lnTo>
                  <a:pt x="0" y="461085"/>
                </a:lnTo>
                <a:lnTo>
                  <a:pt x="2380" y="508228"/>
                </a:lnTo>
                <a:lnTo>
                  <a:pt x="9367" y="554010"/>
                </a:lnTo>
                <a:lnTo>
                  <a:pt x="20729" y="598198"/>
                </a:lnTo>
                <a:lnTo>
                  <a:pt x="36234" y="640561"/>
                </a:lnTo>
                <a:lnTo>
                  <a:pt x="55650" y="680866"/>
                </a:lnTo>
                <a:lnTo>
                  <a:pt x="78745" y="718883"/>
                </a:lnTo>
                <a:lnTo>
                  <a:pt x="105289" y="754379"/>
                </a:lnTo>
                <a:lnTo>
                  <a:pt x="135048" y="787122"/>
                </a:lnTo>
                <a:lnTo>
                  <a:pt x="167791" y="816881"/>
                </a:lnTo>
                <a:lnTo>
                  <a:pt x="203287" y="843425"/>
                </a:lnTo>
                <a:lnTo>
                  <a:pt x="241304" y="866520"/>
                </a:lnTo>
                <a:lnTo>
                  <a:pt x="281609" y="885936"/>
                </a:lnTo>
                <a:lnTo>
                  <a:pt x="323972" y="901441"/>
                </a:lnTo>
                <a:lnTo>
                  <a:pt x="368160" y="912803"/>
                </a:lnTo>
                <a:lnTo>
                  <a:pt x="413941" y="919790"/>
                </a:lnTo>
                <a:lnTo>
                  <a:pt x="461085" y="922170"/>
                </a:lnTo>
                <a:lnTo>
                  <a:pt x="508228" y="919790"/>
                </a:lnTo>
                <a:lnTo>
                  <a:pt x="554010" y="912803"/>
                </a:lnTo>
                <a:lnTo>
                  <a:pt x="598198" y="901441"/>
                </a:lnTo>
                <a:lnTo>
                  <a:pt x="640561" y="885936"/>
                </a:lnTo>
                <a:lnTo>
                  <a:pt x="680866" y="866520"/>
                </a:lnTo>
                <a:lnTo>
                  <a:pt x="718883" y="843425"/>
                </a:lnTo>
                <a:lnTo>
                  <a:pt x="754379" y="816881"/>
                </a:lnTo>
                <a:lnTo>
                  <a:pt x="787122" y="787122"/>
                </a:lnTo>
                <a:lnTo>
                  <a:pt x="816881" y="754379"/>
                </a:lnTo>
                <a:lnTo>
                  <a:pt x="843425" y="718883"/>
                </a:lnTo>
                <a:lnTo>
                  <a:pt x="866520" y="680866"/>
                </a:lnTo>
                <a:lnTo>
                  <a:pt x="885936" y="640561"/>
                </a:lnTo>
                <a:lnTo>
                  <a:pt x="901441" y="598198"/>
                </a:lnTo>
                <a:lnTo>
                  <a:pt x="912803" y="554010"/>
                </a:lnTo>
                <a:lnTo>
                  <a:pt x="919790" y="508228"/>
                </a:lnTo>
                <a:lnTo>
                  <a:pt x="922170" y="461085"/>
                </a:lnTo>
                <a:lnTo>
                  <a:pt x="919790" y="413941"/>
                </a:lnTo>
                <a:lnTo>
                  <a:pt x="912803" y="368160"/>
                </a:lnTo>
                <a:lnTo>
                  <a:pt x="901441" y="323972"/>
                </a:lnTo>
                <a:lnTo>
                  <a:pt x="885936" y="281609"/>
                </a:lnTo>
                <a:lnTo>
                  <a:pt x="866520" y="241304"/>
                </a:lnTo>
                <a:lnTo>
                  <a:pt x="843425" y="203287"/>
                </a:lnTo>
                <a:lnTo>
                  <a:pt x="816881" y="167791"/>
                </a:lnTo>
                <a:lnTo>
                  <a:pt x="787122" y="135048"/>
                </a:lnTo>
                <a:lnTo>
                  <a:pt x="754379" y="105289"/>
                </a:lnTo>
                <a:lnTo>
                  <a:pt x="718883" y="78745"/>
                </a:lnTo>
                <a:lnTo>
                  <a:pt x="680866" y="55650"/>
                </a:lnTo>
                <a:lnTo>
                  <a:pt x="640561" y="36234"/>
                </a:lnTo>
                <a:lnTo>
                  <a:pt x="598198" y="20729"/>
                </a:lnTo>
                <a:lnTo>
                  <a:pt x="554010" y="9367"/>
                </a:lnTo>
                <a:lnTo>
                  <a:pt x="508228" y="2380"/>
                </a:lnTo>
                <a:lnTo>
                  <a:pt x="461085" y="0"/>
                </a:lnTo>
                <a:close/>
              </a:path>
            </a:pathLst>
          </a:custGeom>
          <a:solidFill>
            <a:srgbClr val="BA46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 txBox="1"/>
          <p:nvPr/>
        </p:nvSpPr>
        <p:spPr>
          <a:xfrm>
            <a:off x="13666621" y="1338857"/>
            <a:ext cx="762635" cy="4248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600" spc="-15" dirty="0">
                <a:solidFill>
                  <a:srgbClr val="FFFFFF"/>
                </a:solidFill>
                <a:latin typeface="Lucida Sans Unicode"/>
                <a:cs typeface="Lucida Sans Unicode"/>
              </a:rPr>
              <a:t>95,%</a:t>
            </a:r>
            <a:endParaRPr sz="2600">
              <a:latin typeface="Lucida Sans Unicode"/>
              <a:cs typeface="Lucida Sans Unicode"/>
            </a:endParaRPr>
          </a:p>
        </p:txBody>
      </p:sp>
      <p:sp>
        <p:nvSpPr>
          <p:cNvPr id="259" name="Rectángulo 258"/>
          <p:cNvSpPr/>
          <p:nvPr/>
        </p:nvSpPr>
        <p:spPr>
          <a:xfrm>
            <a:off x="15340975" y="2457269"/>
            <a:ext cx="371247" cy="683505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0" name="Rectángulo 259"/>
          <p:cNvSpPr/>
          <p:nvPr/>
        </p:nvSpPr>
        <p:spPr>
          <a:xfrm>
            <a:off x="14722687" y="9170313"/>
            <a:ext cx="1539025" cy="54229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1" name="object 227"/>
          <p:cNvSpPr txBox="1"/>
          <p:nvPr/>
        </p:nvSpPr>
        <p:spPr>
          <a:xfrm>
            <a:off x="14863868" y="9211351"/>
            <a:ext cx="1303195" cy="405880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45"/>
              </a:spcBef>
            </a:pPr>
            <a:r>
              <a:rPr lang="es-MX" sz="2100" spc="-75" dirty="0">
                <a:solidFill>
                  <a:srgbClr val="FFFFFF"/>
                </a:solidFill>
                <a:latin typeface="Lucida Sans Unicode"/>
                <a:cs typeface="Lucida Sans Unicode"/>
              </a:rPr>
              <a:t>7</a:t>
            </a:r>
            <a:r>
              <a:rPr sz="2100" spc="-75" dirty="0">
                <a:solidFill>
                  <a:srgbClr val="FFFFFF"/>
                </a:solidFill>
                <a:latin typeface="Lucida Sans Unicode"/>
                <a:cs typeface="Lucida Sans Unicode"/>
              </a:rPr>
              <a:t>.</a:t>
            </a:r>
            <a:r>
              <a:rPr lang="es-MX" sz="2100" spc="-75" dirty="0">
                <a:solidFill>
                  <a:srgbClr val="FFFFFF"/>
                </a:solidFill>
                <a:latin typeface="Lucida Sans Unicode"/>
                <a:cs typeface="Lucida Sans Unicode"/>
              </a:rPr>
              <a:t>081,917</a:t>
            </a:r>
            <a:endParaRPr sz="21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697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3" name="object 233"/>
          <p:cNvSpPr txBox="1"/>
          <p:nvPr/>
        </p:nvSpPr>
        <p:spPr>
          <a:xfrm>
            <a:off x="4462134" y="1853555"/>
            <a:ext cx="9984582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Plan de Comunicaciones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sp>
        <p:nvSpPr>
          <p:cNvPr id="219" name="24 Rectángulo">
            <a:extLst>
              <a:ext uri="{FF2B5EF4-FFF2-40B4-BE49-F238E27FC236}">
                <a16:creationId xmlns:a16="http://schemas.microsoft.com/office/drawing/2014/main" id="{44891FF8-891E-4C6E-AFCB-B2D6317ED1CF}"/>
              </a:ext>
            </a:extLst>
          </p:cNvPr>
          <p:cNvSpPr/>
          <p:nvPr/>
        </p:nvSpPr>
        <p:spPr>
          <a:xfrm>
            <a:off x="1060451" y="3226480"/>
            <a:ext cx="721948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/>
            <a:r>
              <a:rPr lang="es-CO" dirty="0">
                <a:solidFill>
                  <a:schemeClr val="bg1"/>
                </a:solidFill>
                <a:latin typeface="Franklin Gothic Book"/>
                <a:hlinkClick r:id="rId68"/>
              </a:rPr>
              <a:t>Micro-sitio en pagina Web</a:t>
            </a:r>
            <a:endParaRPr lang="es-CO" dirty="0">
              <a:solidFill>
                <a:schemeClr val="bg1"/>
              </a:solidFill>
              <a:latin typeface="Franklin Gothic Book"/>
            </a:endParaRPr>
          </a:p>
        </p:txBody>
      </p:sp>
      <p:sp>
        <p:nvSpPr>
          <p:cNvPr id="220" name="20 Rectángulo">
            <a:extLst>
              <a:ext uri="{FF2B5EF4-FFF2-40B4-BE49-F238E27FC236}">
                <a16:creationId xmlns:a16="http://schemas.microsoft.com/office/drawing/2014/main" id="{187D4979-7C2A-4EE7-9332-8201B35694EF}"/>
              </a:ext>
            </a:extLst>
          </p:cNvPr>
          <p:cNvSpPr/>
          <p:nvPr/>
        </p:nvSpPr>
        <p:spPr>
          <a:xfrm>
            <a:off x="7151706" y="8888364"/>
            <a:ext cx="412942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/>
            <a:r>
              <a:rPr lang="es-CO" dirty="0">
                <a:latin typeface="Franklin Gothic Book"/>
              </a:rPr>
              <a:t>Correo electrónico</a:t>
            </a:r>
          </a:p>
        </p:txBody>
      </p:sp>
      <p:sp>
        <p:nvSpPr>
          <p:cNvPr id="221" name="2 CuadroTexto">
            <a:extLst>
              <a:ext uri="{FF2B5EF4-FFF2-40B4-BE49-F238E27FC236}">
                <a16:creationId xmlns:a16="http://schemas.microsoft.com/office/drawing/2014/main" id="{4111A92B-4205-42BA-A23A-6EE4AF44DD88}"/>
              </a:ext>
            </a:extLst>
          </p:cNvPr>
          <p:cNvSpPr txBox="1"/>
          <p:nvPr/>
        </p:nvSpPr>
        <p:spPr>
          <a:xfrm>
            <a:off x="6871067" y="9381211"/>
            <a:ext cx="4690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s-CO" sz="2400" dirty="0">
                <a:solidFill>
                  <a:srgbClr val="21336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</a:rPr>
              <a:t>simulacro@gestiondelriesgo.gov.co</a:t>
            </a:r>
          </a:p>
        </p:txBody>
      </p:sp>
      <p:sp>
        <p:nvSpPr>
          <p:cNvPr id="222" name="21 Rectángulo">
            <a:extLst>
              <a:ext uri="{FF2B5EF4-FFF2-40B4-BE49-F238E27FC236}">
                <a16:creationId xmlns:a16="http://schemas.microsoft.com/office/drawing/2014/main" id="{4CC65AC6-0BE1-4DDB-973F-40C7231BEBCE}"/>
              </a:ext>
            </a:extLst>
          </p:cNvPr>
          <p:cNvSpPr/>
          <p:nvPr/>
        </p:nvSpPr>
        <p:spPr>
          <a:xfrm>
            <a:off x="8651292" y="3226480"/>
            <a:ext cx="772535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/>
            <a:r>
              <a:rPr lang="es-CO" dirty="0">
                <a:solidFill>
                  <a:schemeClr val="tx1"/>
                </a:solidFill>
                <a:latin typeface="Franklin Gothic Book"/>
              </a:rPr>
              <a:t>Videoconferencias</a:t>
            </a:r>
          </a:p>
        </p:txBody>
      </p:sp>
      <p:grpSp>
        <p:nvGrpSpPr>
          <p:cNvPr id="223" name="Grupo 222">
            <a:extLst>
              <a:ext uri="{FF2B5EF4-FFF2-40B4-BE49-F238E27FC236}">
                <a16:creationId xmlns:a16="http://schemas.microsoft.com/office/drawing/2014/main" id="{1B6371BB-A214-4129-BD87-82A906BF584F}"/>
              </a:ext>
            </a:extLst>
          </p:cNvPr>
          <p:cNvGrpSpPr/>
          <p:nvPr/>
        </p:nvGrpSpPr>
        <p:grpSpPr>
          <a:xfrm>
            <a:off x="8651292" y="4088252"/>
            <a:ext cx="7725358" cy="4369604"/>
            <a:chOff x="4750595" y="1876207"/>
            <a:chExt cx="3910557" cy="2002968"/>
          </a:xfrm>
        </p:grpSpPr>
        <p:pic>
          <p:nvPicPr>
            <p:cNvPr id="224" name="Picture 8" descr="Resultado de imagen para videoconferencia">
              <a:extLst>
                <a:ext uri="{FF2B5EF4-FFF2-40B4-BE49-F238E27FC236}">
                  <a16:creationId xmlns:a16="http://schemas.microsoft.com/office/drawing/2014/main" id="{73F406C9-AD80-40D3-8D4C-E008461D4F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707"/>
            <a:stretch/>
          </p:blipFill>
          <p:spPr bwMode="auto">
            <a:xfrm>
              <a:off x="4750595" y="1876207"/>
              <a:ext cx="3910557" cy="2002968"/>
            </a:xfrm>
            <a:prstGeom prst="rect">
              <a:avLst/>
            </a:prstGeom>
            <a:noFill/>
            <a:ln w="28575">
              <a:solidFill>
                <a:srgbClr val="213362">
                  <a:lumMod val="50000"/>
                </a:srgb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5" name="0 Imagen">
              <a:extLst>
                <a:ext uri="{FF2B5EF4-FFF2-40B4-BE49-F238E27FC236}">
                  <a16:creationId xmlns:a16="http://schemas.microsoft.com/office/drawing/2014/main" id="{F95B5A6D-D808-413A-9EFA-3D702E5E6CE9}"/>
                </a:ext>
              </a:extLst>
            </p:cNvPr>
            <p:cNvPicPr/>
            <p:nvPr/>
          </p:nvPicPr>
          <p:blipFill>
            <a:blip r:embed="rId7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5417" y="1957306"/>
              <a:ext cx="1055400" cy="643433"/>
            </a:xfrm>
            <a:prstGeom prst="rect">
              <a:avLst/>
            </a:prstGeom>
            <a:ln>
              <a:solidFill>
                <a:schemeClr val="accent4"/>
              </a:solidFill>
            </a:ln>
          </p:spPr>
        </p:pic>
        <p:grpSp>
          <p:nvGrpSpPr>
            <p:cNvPr id="226" name="Grupo 225">
              <a:extLst>
                <a:ext uri="{FF2B5EF4-FFF2-40B4-BE49-F238E27FC236}">
                  <a16:creationId xmlns:a16="http://schemas.microsoft.com/office/drawing/2014/main" id="{267DBB83-EEF4-4315-9661-71170716D3CC}"/>
                </a:ext>
              </a:extLst>
            </p:cNvPr>
            <p:cNvGrpSpPr/>
            <p:nvPr/>
          </p:nvGrpSpPr>
          <p:grpSpPr>
            <a:xfrm>
              <a:off x="5529358" y="1957305"/>
              <a:ext cx="995755" cy="656618"/>
              <a:chOff x="5529358" y="1944122"/>
              <a:chExt cx="995755" cy="656618"/>
            </a:xfrm>
          </p:grpSpPr>
          <p:sp>
            <p:nvSpPr>
              <p:cNvPr id="227" name="Rectángulo 226">
                <a:extLst>
                  <a:ext uri="{FF2B5EF4-FFF2-40B4-BE49-F238E27FC236}">
                    <a16:creationId xmlns:a16="http://schemas.microsoft.com/office/drawing/2014/main" id="{EF28E05B-DEBD-4E5D-BEBD-082DDD43FB83}"/>
                  </a:ext>
                </a:extLst>
              </p:cNvPr>
              <p:cNvSpPr/>
              <p:nvPr/>
            </p:nvSpPr>
            <p:spPr>
              <a:xfrm>
                <a:off x="5529358" y="1944122"/>
                <a:ext cx="995755" cy="6566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>
                  <a:solidFill>
                    <a:schemeClr val="bg1"/>
                  </a:solidFill>
                </a:endParaRPr>
              </a:p>
            </p:txBody>
          </p:sp>
          <p:pic>
            <p:nvPicPr>
              <p:cNvPr id="228" name="Imagen 227">
                <a:extLst>
                  <a:ext uri="{FF2B5EF4-FFF2-40B4-BE49-F238E27FC236}">
                    <a16:creationId xmlns:a16="http://schemas.microsoft.com/office/drawing/2014/main" id="{759EB5DE-F35D-4375-BB39-6320985C808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1"/>
              <a:srcRect t="12236"/>
              <a:stretch/>
            </p:blipFill>
            <p:spPr>
              <a:xfrm>
                <a:off x="5610257" y="2120627"/>
                <a:ext cx="833955" cy="314167"/>
              </a:xfrm>
              <a:prstGeom prst="rect">
                <a:avLst/>
              </a:prstGeom>
            </p:spPr>
          </p:pic>
        </p:grpSp>
      </p:grpSp>
      <p:pic>
        <p:nvPicPr>
          <p:cNvPr id="229" name="Imagen 228"/>
          <p:cNvPicPr>
            <a:picLocks noChangeAspect="1"/>
          </p:cNvPicPr>
          <p:nvPr/>
        </p:nvPicPr>
        <p:blipFill rotWithShape="1"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"/>
          <a:stretch/>
        </p:blipFill>
        <p:spPr>
          <a:xfrm>
            <a:off x="1060451" y="4108442"/>
            <a:ext cx="7219484" cy="4405752"/>
          </a:xfrm>
          <a:prstGeom prst="rect">
            <a:avLst/>
          </a:prstGeom>
        </p:spPr>
      </p:pic>
      <p:sp>
        <p:nvSpPr>
          <p:cNvPr id="230" name="Rectángulo 229"/>
          <p:cNvSpPr/>
          <p:nvPr/>
        </p:nvSpPr>
        <p:spPr>
          <a:xfrm>
            <a:off x="6699250" y="10027566"/>
            <a:ext cx="5314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>
                <a:hlinkClick r:id="rId73"/>
              </a:rPr>
              <a:t>https://portal.gestiondelriesgo.gov.co/simulacro2022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02899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550"/>
            <a:ext cx="20104100" cy="991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09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4" name="3 CuadroTexto">
            <a:extLst>
              <a:ext uri="{FF2B5EF4-FFF2-40B4-BE49-F238E27FC236}">
                <a16:creationId xmlns:a16="http://schemas.microsoft.com/office/drawing/2014/main" id="{0AA0C39D-311A-4725-9074-B6FC80FBF38C}"/>
              </a:ext>
            </a:extLst>
          </p:cNvPr>
          <p:cNvSpPr txBox="1"/>
          <p:nvPr/>
        </p:nvSpPr>
        <p:spPr>
          <a:xfrm>
            <a:off x="908050" y="3080378"/>
            <a:ext cx="9829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>
              <a:lnSpc>
                <a:spcPct val="150000"/>
              </a:lnSpc>
            </a:pPr>
            <a:r>
              <a:rPr lang="es-MX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Aplicar y validar los procesos de planeación, articulación, coordinación y comunicación entre las entidades públicas, privadas y la comunidad, para la respuesta efectiva frente a eventos generados por diferentes fenómenos amenazantes, enmarcado en la normatividad del Sistema Nacional de Gestión del Riesgo de Desastres.</a:t>
            </a:r>
            <a:endParaRPr lang="es-CO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" name="Picture 2">
            <a:extLst>
              <a:ext uri="{FF2B5EF4-FFF2-40B4-BE49-F238E27FC236}">
                <a16:creationId xmlns:a16="http://schemas.microsoft.com/office/drawing/2014/main" id="{A76B397A-ED2E-41DE-9C00-821E388890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 bwMode="auto">
          <a:xfrm>
            <a:off x="11499850" y="3051970"/>
            <a:ext cx="5573142" cy="5181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" name="object 233"/>
          <p:cNvSpPr txBox="1"/>
          <p:nvPr/>
        </p:nvSpPr>
        <p:spPr>
          <a:xfrm>
            <a:off x="9142512" y="565474"/>
            <a:ext cx="3793394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Objetivo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49115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1" name="CuadroTexto 220">
            <a:extLst>
              <a:ext uri="{FF2B5EF4-FFF2-40B4-BE49-F238E27FC236}">
                <a16:creationId xmlns:a16="http://schemas.microsoft.com/office/drawing/2014/main" id="{565101CD-AF70-4D2F-90CA-3CCAFDBC86EB}"/>
              </a:ext>
            </a:extLst>
          </p:cNvPr>
          <p:cNvSpPr txBox="1"/>
          <p:nvPr/>
        </p:nvSpPr>
        <p:spPr>
          <a:xfrm>
            <a:off x="1203225" y="3464520"/>
            <a:ext cx="8610600" cy="7171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s-CO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Sectores.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es-CO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s-CO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CDGRD y CMGRD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endParaRPr lang="es-CO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"/>
            </a:pPr>
            <a:r>
              <a:rPr lang="es-CO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Entidades públicas y privadas.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"/>
            </a:pPr>
            <a:endParaRPr lang="es-CO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"/>
            </a:pPr>
            <a:r>
              <a:rPr lang="es-CO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Entidades operativas.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"/>
            </a:pPr>
            <a:endParaRPr lang="es-CO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s-CO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ONG y demás organizaciones sociales y de participación comunitaria</a:t>
            </a:r>
            <a:r>
              <a:rPr lang="es-CO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2" name="Picture 6" descr="http://thumbs.dreamstime.com/x/iconos-del-vector-de-la-construccin-de-escuelas-69839586.jpg">
            <a:extLst>
              <a:ext uri="{FF2B5EF4-FFF2-40B4-BE49-F238E27FC236}">
                <a16:creationId xmlns:a16="http://schemas.microsoft.com/office/drawing/2014/main" id="{7D4F33D4-099A-45F7-B81C-0360A87B4E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8" t="3157" r="5221" b="69654"/>
          <a:stretch/>
        </p:blipFill>
        <p:spPr bwMode="auto">
          <a:xfrm>
            <a:off x="12901928" y="2580759"/>
            <a:ext cx="1856935" cy="230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" name="Picture 8" descr="https://encrypted-tbn1.gstatic.com/images?q=tbn:ANd9GcQ6bufU6-52KrFl33dD6C5WjzZVyfgEhXBAHqORyxusjkGlJckrJA">
            <a:extLst>
              <a:ext uri="{FF2B5EF4-FFF2-40B4-BE49-F238E27FC236}">
                <a16:creationId xmlns:a16="http://schemas.microsoft.com/office/drawing/2014/main" id="{5A6E7991-A6F6-4E98-AFB9-AE657753D5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" t="2432" r="71352" b="66315"/>
          <a:stretch/>
        </p:blipFill>
        <p:spPr bwMode="auto">
          <a:xfrm>
            <a:off x="13161381" y="4796974"/>
            <a:ext cx="1338030" cy="171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" name="Picture 2" descr="Resultado de imagen para icono comunidad">
            <a:extLst>
              <a:ext uri="{FF2B5EF4-FFF2-40B4-BE49-F238E27FC236}">
                <a16:creationId xmlns:a16="http://schemas.microsoft.com/office/drawing/2014/main" id="{5A26EFC8-2CCF-4DF6-8CD7-26964DF89F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0" cstate="print">
            <a:extLst>
              <a:ext uri="{BEBA8EAE-BF5A-486C-A8C5-ECC9F3942E4B}">
                <a14:imgProps xmlns:a14="http://schemas.microsoft.com/office/drawing/2010/main">
                  <a14:imgLayer r:embed="rId71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  <a14:imgEffect>
                      <a14:brightnessContrast bright="11000" contras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508"/>
          <a:stretch/>
        </p:blipFill>
        <p:spPr bwMode="auto">
          <a:xfrm>
            <a:off x="12996159" y="9193588"/>
            <a:ext cx="1937646" cy="162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Picture 2" descr="Resultado de imagen para meeting icon">
            <a:extLst>
              <a:ext uri="{FF2B5EF4-FFF2-40B4-BE49-F238E27FC236}">
                <a16:creationId xmlns:a16="http://schemas.microsoft.com/office/drawing/2014/main" id="{8B0ADE0E-D541-4BDA-B577-69544D6ABD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9" t="21988" r="19089" b="22593"/>
          <a:stretch/>
        </p:blipFill>
        <p:spPr bwMode="auto">
          <a:xfrm>
            <a:off x="12445309" y="6326503"/>
            <a:ext cx="3039345" cy="144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Picture 4" descr="Emergency workers team silhouettes. Silhouette police man, fireman ...">
            <a:extLst>
              <a:ext uri="{FF2B5EF4-FFF2-40B4-BE49-F238E27FC236}">
                <a16:creationId xmlns:a16="http://schemas.microsoft.com/office/drawing/2014/main" id="{D953F68F-C3D2-4822-AE31-F5B2143665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7"/>
          <a:stretch/>
        </p:blipFill>
        <p:spPr bwMode="auto">
          <a:xfrm>
            <a:off x="13430553" y="7576311"/>
            <a:ext cx="1068858" cy="161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object 233"/>
          <p:cNvSpPr txBox="1"/>
          <p:nvPr/>
        </p:nvSpPr>
        <p:spPr>
          <a:xfrm>
            <a:off x="6350748" y="1527207"/>
            <a:ext cx="5256337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Participantes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1055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697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19" name="Tabla 2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141934"/>
              </p:ext>
            </p:extLst>
          </p:nvPr>
        </p:nvGraphicFramePr>
        <p:xfrm>
          <a:off x="1060450" y="4404103"/>
          <a:ext cx="14706600" cy="6116466"/>
        </p:xfrm>
        <a:graphic>
          <a:graphicData uri="http://schemas.openxmlformats.org/drawingml/2006/table">
            <a:tbl>
              <a:tblPr firstRow="1" bandRow="1"/>
              <a:tblGrid>
                <a:gridCol w="4902200">
                  <a:extLst>
                    <a:ext uri="{9D8B030D-6E8A-4147-A177-3AD203B41FA5}">
                      <a16:colId xmlns:a16="http://schemas.microsoft.com/office/drawing/2014/main" val="4189540321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3930482107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1092333662"/>
                    </a:ext>
                  </a:extLst>
                </a:gridCol>
              </a:tblGrid>
              <a:tr h="727199"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MX" sz="3200" dirty="0"/>
                        <a:t>¿Qué</a:t>
                      </a:r>
                      <a:r>
                        <a:rPr lang="es-MX" sz="3200" baseline="0" dirty="0"/>
                        <a:t> ?</a:t>
                      </a:r>
                      <a:endParaRPr lang="es-CO" sz="3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MX" sz="3200" dirty="0"/>
                        <a:t>¿Cuáles?</a:t>
                      </a:r>
                      <a:endParaRPr lang="es-CO" sz="3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>
                        <a:defRPr b="1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MX" sz="3200" dirty="0"/>
                        <a:t>¿Cuándo?</a:t>
                      </a:r>
                      <a:endParaRPr lang="es-CO" sz="3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351754"/>
                  </a:ext>
                </a:extLst>
              </a:tr>
              <a:tr h="2091942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Ejercicios de </a:t>
                      </a:r>
                      <a:r>
                        <a:rPr lang="es-CO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prueba de procedimientos de los </a:t>
                      </a:r>
                      <a:r>
                        <a:rPr lang="x-none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Sistemas de Alerta Temprana.</a:t>
                      </a:r>
                      <a:endParaRPr lang="es-CO" sz="3200" b="1" dirty="0">
                        <a:solidFill>
                          <a:srgbClr val="002060"/>
                        </a:solidFill>
                        <a:latin typeface="Arial Nova" panose="020B05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es-CO" sz="3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s-MX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Octubre</a:t>
                      </a:r>
                      <a:r>
                        <a:rPr lang="es-MX" sz="3200" b="1" baseline="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2022</a:t>
                      </a:r>
                      <a:endParaRPr lang="es-CO" sz="3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822013"/>
                  </a:ext>
                </a:extLst>
              </a:tr>
              <a:tr h="125516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x-none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Ejercicios de</a:t>
                      </a:r>
                      <a:r>
                        <a:rPr lang="es-MX" sz="3200" b="1" baseline="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simulación</a:t>
                      </a:r>
                      <a:endParaRPr lang="es-MX" sz="3200" b="1" dirty="0">
                        <a:solidFill>
                          <a:srgbClr val="002060"/>
                        </a:solidFill>
                        <a:latin typeface="Arial Nova" panose="020B05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x-none" sz="320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s-ES" sz="320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CDGRD - CMGRD</a:t>
                      </a:r>
                      <a:r>
                        <a:rPr lang="x-none" sz="320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CO" sz="3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3200" b="1" u="none" dirty="0">
                          <a:solidFill>
                            <a:srgbClr val="002060"/>
                          </a:solidFill>
                          <a:latin typeface="Arial Narrow" panose="020B0606020202030204" pitchFamily="34" charset="0"/>
                        </a:rPr>
                        <a:t>Escenario seleccionado</a:t>
                      </a:r>
                      <a:r>
                        <a:rPr lang="es-CO" sz="3200" b="1" u="none" baseline="0" dirty="0">
                          <a:solidFill>
                            <a:srgbClr val="002060"/>
                          </a:solidFill>
                          <a:latin typeface="Arial Narrow" panose="020B0606020202030204" pitchFamily="34" charset="0"/>
                        </a:rPr>
                        <a:t> EMRE - EDGRD</a:t>
                      </a:r>
                      <a:endParaRPr lang="es-CO" sz="3200" b="1" u="none" dirty="0">
                        <a:solidFill>
                          <a:srgbClr val="00206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Octubre</a:t>
                      </a:r>
                      <a:r>
                        <a:rPr lang="es-MX" sz="3200" b="1" baseline="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2022</a:t>
                      </a:r>
                      <a:endParaRPr lang="es-CO" sz="3200" dirty="0"/>
                    </a:p>
                    <a:p>
                      <a:pPr algn="ctr"/>
                      <a:endParaRPr lang="es-CO" sz="3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032042"/>
                  </a:ext>
                </a:extLst>
              </a:tr>
              <a:tr h="1793093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x-none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Ejercicios de</a:t>
                      </a:r>
                      <a:r>
                        <a:rPr lang="es-MX" sz="3200" b="1" baseline="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MX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simulacro</a:t>
                      </a:r>
                    </a:p>
                    <a:p>
                      <a:pPr algn="ctr"/>
                      <a:r>
                        <a:rPr lang="x-none" sz="320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s-ES" sz="320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CDGRD - CMGRD</a:t>
                      </a:r>
                      <a:r>
                        <a:rPr lang="x-none" sz="320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CO" sz="3200" dirty="0"/>
                    </a:p>
                    <a:p>
                      <a:endParaRPr lang="es-CO" sz="3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3200" b="1" u="none" dirty="0">
                          <a:solidFill>
                            <a:srgbClr val="002060"/>
                          </a:solidFill>
                          <a:latin typeface="Arial Narrow" panose="020B0606020202030204" pitchFamily="34" charset="0"/>
                        </a:rPr>
                        <a:t>Escenario seleccionado</a:t>
                      </a:r>
                      <a:r>
                        <a:rPr lang="es-CO" sz="3200" b="1" u="none" baseline="0" dirty="0">
                          <a:solidFill>
                            <a:srgbClr val="00206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es-MX" sz="3200" b="1" u="none" dirty="0">
                        <a:solidFill>
                          <a:srgbClr val="002060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200" b="1" u="none" dirty="0">
                          <a:solidFill>
                            <a:srgbClr val="002060"/>
                          </a:solidFill>
                          <a:latin typeface="Arial Narrow" panose="020B0606020202030204" pitchFamily="34" charset="0"/>
                        </a:rPr>
                        <a:t>PLANES - PROTOCOLOS</a:t>
                      </a:r>
                      <a:r>
                        <a:rPr lang="es-MX" sz="3200" b="1" u="none" baseline="0" dirty="0">
                          <a:solidFill>
                            <a:srgbClr val="002060"/>
                          </a:solidFill>
                          <a:latin typeface="Arial Narrow" panose="020B0606020202030204" pitchFamily="34" charset="0"/>
                        </a:rPr>
                        <a:t> - PROCEDIMIENTOS</a:t>
                      </a:r>
                      <a:endParaRPr lang="es-CO" sz="3200" b="1" u="none" dirty="0">
                        <a:solidFill>
                          <a:srgbClr val="002060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ctr"/>
                      <a:endParaRPr lang="es-CO" sz="3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200" b="1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Octubre</a:t>
                      </a:r>
                      <a:r>
                        <a:rPr lang="es-MX" sz="3200" b="1" baseline="0" dirty="0">
                          <a:solidFill>
                            <a:srgbClr val="002060"/>
                          </a:solidFill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2022</a:t>
                      </a:r>
                      <a:endParaRPr lang="es-CO" sz="3200" dirty="0"/>
                    </a:p>
                    <a:p>
                      <a:pPr algn="ctr"/>
                      <a:endParaRPr lang="es-CO" sz="3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177059"/>
                  </a:ext>
                </a:extLst>
              </a:tr>
            </a:tbl>
          </a:graphicData>
        </a:graphic>
      </p:graphicFrame>
      <p:pic>
        <p:nvPicPr>
          <p:cNvPr id="220" name="Imagen 219">
            <a:extLst>
              <a:ext uri="{FF2B5EF4-FFF2-40B4-BE49-F238E27FC236}">
                <a16:creationId xmlns:a16="http://schemas.microsoft.com/office/drawing/2014/main" id="{46E663DC-4947-43CE-838D-FA75F21F4F52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7815921" y="5440733"/>
            <a:ext cx="1195658" cy="1302013"/>
          </a:xfrm>
          <a:prstGeom prst="rect">
            <a:avLst/>
          </a:prstGeom>
        </p:spPr>
      </p:pic>
      <p:pic>
        <p:nvPicPr>
          <p:cNvPr id="221" name="Imagen 220">
            <a:extLst>
              <a:ext uri="{FF2B5EF4-FFF2-40B4-BE49-F238E27FC236}">
                <a16:creationId xmlns:a16="http://schemas.microsoft.com/office/drawing/2014/main" id="{49893AD6-1181-4974-B83F-DA1BC123427E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6332178" y="5391087"/>
            <a:ext cx="1210477" cy="1351659"/>
          </a:xfrm>
          <a:prstGeom prst="rect">
            <a:avLst/>
          </a:prstGeom>
        </p:spPr>
      </p:pic>
      <p:pic>
        <p:nvPicPr>
          <p:cNvPr id="222" name="Picture 6">
            <a:extLst>
              <a:ext uri="{FF2B5EF4-FFF2-40B4-BE49-F238E27FC236}">
                <a16:creationId xmlns:a16="http://schemas.microsoft.com/office/drawing/2014/main" id="{257AAB14-D451-4123-88BE-EBF20D78EF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/>
          <a:stretch/>
        </p:blipFill>
        <p:spPr bwMode="auto">
          <a:xfrm>
            <a:off x="9350066" y="5456441"/>
            <a:ext cx="1193177" cy="13020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" name="CuadroTexto 222">
            <a:extLst>
              <a:ext uri="{FF2B5EF4-FFF2-40B4-BE49-F238E27FC236}">
                <a16:creationId xmlns:a16="http://schemas.microsoft.com/office/drawing/2014/main" id="{D92F4635-C5F8-4CBE-A5DD-D806375F059B}"/>
              </a:ext>
            </a:extLst>
          </p:cNvPr>
          <p:cNvSpPr txBox="1"/>
          <p:nvPr/>
        </p:nvSpPr>
        <p:spPr>
          <a:xfrm>
            <a:off x="1060450" y="2188668"/>
            <a:ext cx="1470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x-none" sz="3600" dirty="0">
                <a:solidFill>
                  <a:srgbClr val="002060"/>
                </a:solidFill>
                <a:cs typeface="Arial" panose="020B0604020202020204" pitchFamily="34" charset="0"/>
              </a:rPr>
              <a:t>Dada la pandemia por COVID–19, </a:t>
            </a:r>
            <a:r>
              <a:rPr lang="es-MX" sz="3600" dirty="0">
                <a:solidFill>
                  <a:srgbClr val="002060"/>
                </a:solidFill>
                <a:cs typeface="Arial" panose="020B0604020202020204" pitchFamily="34" charset="0"/>
              </a:rPr>
              <a:t>y de acuerdo al análisis de las condiciones de salud publica de su territorio </a:t>
            </a:r>
            <a:r>
              <a:rPr lang="x-none" sz="3600" dirty="0">
                <a:solidFill>
                  <a:srgbClr val="002060"/>
                </a:solidFill>
                <a:cs typeface="Arial" panose="020B0604020202020204" pitchFamily="34" charset="0"/>
              </a:rPr>
              <a:t>se proponen las siguientes actividades y escenarios:</a:t>
            </a:r>
            <a:endParaRPr lang="es-MX" sz="36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08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4526" y="11697"/>
            <a:ext cx="20205913" cy="11423736"/>
            <a:chOff x="-14810" y="0"/>
            <a:chExt cx="20205913" cy="1142373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4810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19" name="Marcador de contenid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623065"/>
              </p:ext>
            </p:extLst>
          </p:nvPr>
        </p:nvGraphicFramePr>
        <p:xfrm>
          <a:off x="713616" y="2583390"/>
          <a:ext cx="16831461" cy="838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8" r:lo="rId69" r:qs="rId70" r:cs="rId71"/>
          </a:graphicData>
        </a:graphic>
      </p:graphicFrame>
      <p:sp>
        <p:nvSpPr>
          <p:cNvPr id="220" name="object 233"/>
          <p:cNvSpPr txBox="1"/>
          <p:nvPr/>
        </p:nvSpPr>
        <p:spPr>
          <a:xfrm>
            <a:off x="4663903" y="1846165"/>
            <a:ext cx="1051560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Actividades Desarrolladas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86303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EA743EE4-5F83-274D-93B3-22A9AAF53A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">
                                            <p:graphicEl>
                                              <a:dgm id="{EA743EE4-5F83-274D-93B3-22A9AAF53A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152C2F14-E55F-F748-B210-44E51E29A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9">
                                            <p:graphicEl>
                                              <a:dgm id="{152C2F14-E55F-F748-B210-44E51E29A5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535463C9-64B8-4946-AAD5-C009F208B0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9">
                                            <p:graphicEl>
                                              <a:dgm id="{535463C9-64B8-4946-AAD5-C009F208B0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A001A2B9-4516-FD4D-A712-DE42CF83D3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9">
                                            <p:graphicEl>
                                              <a:dgm id="{A001A2B9-4516-FD4D-A712-DE42CF83D3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EBC01820-1676-6A47-840F-E493F9E5A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9">
                                            <p:graphicEl>
                                              <a:dgm id="{EBC01820-1676-6A47-840F-E493F9E5A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A801B949-F15B-204D-947A-1C39C333ED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9">
                                            <p:graphicEl>
                                              <a:dgm id="{A801B949-F15B-204D-947A-1C39C333ED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A028AC1A-B694-C44F-A82F-74634F733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9">
                                            <p:graphicEl>
                                              <a:dgm id="{A028AC1A-B694-C44F-A82F-74634F733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F15B0602-4C6F-0243-88AE-8BBEBC4F63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9">
                                            <p:graphicEl>
                                              <a:dgm id="{F15B0602-4C6F-0243-88AE-8BBEBC4F63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1C5A74F3-94D8-3C41-BEAB-9778DDBAA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9">
                                            <p:graphicEl>
                                              <a:dgm id="{1C5A74F3-94D8-3C41-BEAB-9778DDBAAC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9ACCCF85-B545-BB49-9E11-3D2A7303DB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9">
                                            <p:graphicEl>
                                              <a:dgm id="{9ACCCF85-B545-BB49-9E11-3D2A7303DB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713788E1-CEFE-564A-8E64-49C151FCA1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9">
                                            <p:graphicEl>
                                              <a:dgm id="{713788E1-CEFE-564A-8E64-49C151FCA1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DF8741B5-1450-DD40-AF14-6375DAB194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9">
                                            <p:graphicEl>
                                              <a:dgm id="{DF8741B5-1450-DD40-AF14-6375DAB194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2F32934E-B917-444C-80A9-012E5056D4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9">
                                            <p:graphicEl>
                                              <a:dgm id="{2F32934E-B917-444C-80A9-012E5056D4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0434A141-B88F-BD41-A599-F2054B48B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9">
                                            <p:graphicEl>
                                              <a:dgm id="{0434A141-B88F-BD41-A599-F2054B48BA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9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4526" y="11697"/>
            <a:ext cx="20205913" cy="11423736"/>
            <a:chOff x="-14810" y="0"/>
            <a:chExt cx="20205913" cy="1142373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4810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19" name="Marcador de contenid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645165"/>
              </p:ext>
            </p:extLst>
          </p:nvPr>
        </p:nvGraphicFramePr>
        <p:xfrm>
          <a:off x="1670050" y="3359236"/>
          <a:ext cx="15240000" cy="7199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8" r:lo="rId69" r:qs="rId70" r:cs="rId71"/>
          </a:graphicData>
        </a:graphic>
      </p:graphicFrame>
      <p:sp>
        <p:nvSpPr>
          <p:cNvPr id="220" name="object 233"/>
          <p:cNvSpPr txBox="1"/>
          <p:nvPr/>
        </p:nvSpPr>
        <p:spPr>
          <a:xfrm>
            <a:off x="4663903" y="1846165"/>
            <a:ext cx="1051560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Actividades en Ejecución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36889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2F32934E-B917-444C-80A9-012E5056D4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">
                                            <p:graphicEl>
                                              <a:dgm id="{2F32934E-B917-444C-80A9-012E5056D4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6C168B83-7E97-0841-9A75-014818D1BA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9">
                                            <p:graphicEl>
                                              <a:dgm id="{6C168B83-7E97-0841-9A75-014818D1BA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0434A141-B88F-BD41-A599-F2054B48B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9">
                                            <p:graphicEl>
                                              <a:dgm id="{0434A141-B88F-BD41-A599-F2054B48BA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5BD6BDF6-58F4-4BBF-93C5-F5787C7AA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9">
                                            <p:graphicEl>
                                              <a:dgm id="{5BD6BDF6-58F4-4BBF-93C5-F5787C7AA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7EB1CEC8-866C-4CA1-BE06-4EB0B79E31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9">
                                            <p:graphicEl>
                                              <a:dgm id="{7EB1CEC8-866C-4CA1-BE06-4EB0B79E31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45B9A00B-C95C-4FD1-96F8-61709D7EB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9">
                                            <p:graphicEl>
                                              <a:dgm id="{45B9A00B-C95C-4FD1-96F8-61709D7EB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FA126D88-E895-4B11-ACD8-CA8593A34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9">
                                            <p:graphicEl>
                                              <a:dgm id="{FA126D88-E895-4B11-ACD8-CA8593A34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744C72C3-CC07-4DEB-84E1-0478BA56C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9">
                                            <p:graphicEl>
                                              <a:dgm id="{744C72C3-CC07-4DEB-84E1-0478BA56C7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CF4A294E-1993-4CEC-928D-183C651D4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9">
                                            <p:graphicEl>
                                              <a:dgm id="{CF4A294E-1993-4CEC-928D-183C651D47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600CAB3C-F7BB-474B-B4E6-172ABE8E6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9">
                                            <p:graphicEl>
                                              <a:dgm id="{600CAB3C-F7BB-474B-B4E6-172ABE8E68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38FFC09C-3FA7-4CD4-9C14-BA7C01857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9">
                                            <p:graphicEl>
                                              <a:dgm id="{38FFC09C-3FA7-4CD4-9C14-BA7C01857D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66BD2B07-2576-4E47-93B4-4323DF273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9">
                                            <p:graphicEl>
                                              <a:dgm id="{66BD2B07-2576-4E47-93B4-4323DF2739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D12E2F67-BF12-4CE6-A7EC-0BB414ECB0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9">
                                            <p:graphicEl>
                                              <a:dgm id="{D12E2F67-BF12-4CE6-A7EC-0BB414ECB0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graphicEl>
                                              <a:dgm id="{DDABE8E9-0682-4429-9A36-E62BA0A8C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9">
                                            <p:graphicEl>
                                              <a:dgm id="{DDABE8E9-0682-4429-9A36-E62BA0A8C9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9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4526" y="11697"/>
            <a:ext cx="20205913" cy="11423736"/>
            <a:chOff x="-14810" y="0"/>
            <a:chExt cx="20205913" cy="1142373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4810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0" name="object 233"/>
          <p:cNvSpPr txBox="1"/>
          <p:nvPr/>
        </p:nvSpPr>
        <p:spPr>
          <a:xfrm>
            <a:off x="7385050" y="1784350"/>
            <a:ext cx="4473747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Cronología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grpSp>
        <p:nvGrpSpPr>
          <p:cNvPr id="221" name="Grupo 220">
            <a:extLst>
              <a:ext uri="{FF2B5EF4-FFF2-40B4-BE49-F238E27FC236}">
                <a16:creationId xmlns:a16="http://schemas.microsoft.com/office/drawing/2014/main" id="{8FB30C46-EFEF-4099-A568-799DB8428241}"/>
              </a:ext>
            </a:extLst>
          </p:cNvPr>
          <p:cNvGrpSpPr/>
          <p:nvPr/>
        </p:nvGrpSpPr>
        <p:grpSpPr>
          <a:xfrm>
            <a:off x="2127250" y="3430972"/>
            <a:ext cx="14935200" cy="6725831"/>
            <a:chOff x="367484" y="1008663"/>
            <a:chExt cx="7131972" cy="4621867"/>
          </a:xfrm>
        </p:grpSpPr>
        <p:cxnSp>
          <p:nvCxnSpPr>
            <p:cNvPr id="222" name="47 Conector recto de flecha">
              <a:extLst>
                <a:ext uri="{FF2B5EF4-FFF2-40B4-BE49-F238E27FC236}">
                  <a16:creationId xmlns:a16="http://schemas.microsoft.com/office/drawing/2014/main" id="{0E612037-BF86-43CE-858B-59264C459388}"/>
                </a:ext>
              </a:extLst>
            </p:cNvPr>
            <p:cNvCxnSpPr/>
            <p:nvPr/>
          </p:nvCxnSpPr>
          <p:spPr>
            <a:xfrm flipV="1">
              <a:off x="729005" y="3352459"/>
              <a:ext cx="0" cy="1044000"/>
            </a:xfrm>
            <a:prstGeom prst="straightConnector1">
              <a:avLst/>
            </a:prstGeom>
            <a:noFill/>
            <a:ln w="9525" cap="flat" cmpd="sng" algn="ctr">
              <a:solidFill>
                <a:srgbClr val="213362"/>
              </a:solidFill>
              <a:prstDash val="sysDash"/>
              <a:tailEnd type="arrow"/>
            </a:ln>
            <a:effectLst/>
          </p:spPr>
        </p:cxnSp>
        <p:sp>
          <p:nvSpPr>
            <p:cNvPr id="223" name="7 Flecha derecha">
              <a:extLst>
                <a:ext uri="{FF2B5EF4-FFF2-40B4-BE49-F238E27FC236}">
                  <a16:creationId xmlns:a16="http://schemas.microsoft.com/office/drawing/2014/main" id="{CCFC205A-2E43-46F0-BF02-CC5101DA0EC9}"/>
                </a:ext>
              </a:extLst>
            </p:cNvPr>
            <p:cNvSpPr/>
            <p:nvPr/>
          </p:nvSpPr>
          <p:spPr>
            <a:xfrm>
              <a:off x="729005" y="4267738"/>
              <a:ext cx="6770451" cy="206569"/>
            </a:xfrm>
            <a:prstGeom prst="rightArrow">
              <a:avLst/>
            </a:prstGeom>
            <a:solidFill>
              <a:srgbClr val="F7C800"/>
            </a:solidFill>
            <a:ln w="25400" cap="flat" cmpd="sng" algn="ctr">
              <a:solidFill>
                <a:srgbClr val="77C3A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213362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24" name="8 CuadroTexto">
              <a:extLst>
                <a:ext uri="{FF2B5EF4-FFF2-40B4-BE49-F238E27FC236}">
                  <a16:creationId xmlns:a16="http://schemas.microsoft.com/office/drawing/2014/main" id="{893935A8-A674-48B8-BFE1-BCABE48CEEA6}"/>
                </a:ext>
              </a:extLst>
            </p:cNvPr>
            <p:cNvSpPr txBox="1"/>
            <p:nvPr/>
          </p:nvSpPr>
          <p:spPr>
            <a:xfrm>
              <a:off x="634007" y="1509570"/>
              <a:ext cx="472453" cy="274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s-CO" sz="2000" dirty="0">
                  <a:solidFill>
                    <a:srgbClr val="213362"/>
                  </a:solidFill>
                  <a:latin typeface="Franklin Gothic Book"/>
                </a:rPr>
                <a:t>ETAPAS</a:t>
              </a:r>
            </a:p>
          </p:txBody>
        </p:sp>
        <p:sp>
          <p:nvSpPr>
            <p:cNvPr id="225" name="11 CuadroTexto">
              <a:extLst>
                <a:ext uri="{FF2B5EF4-FFF2-40B4-BE49-F238E27FC236}">
                  <a16:creationId xmlns:a16="http://schemas.microsoft.com/office/drawing/2014/main" id="{5AAA0E1C-4730-4E0E-824D-47AFCB1B9B43}"/>
                </a:ext>
              </a:extLst>
            </p:cNvPr>
            <p:cNvSpPr txBox="1"/>
            <p:nvPr/>
          </p:nvSpPr>
          <p:spPr>
            <a:xfrm>
              <a:off x="1074137" y="4639668"/>
              <a:ext cx="902911" cy="27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2000" dirty="0">
                  <a:solidFill>
                    <a:srgbClr val="213362"/>
                  </a:solidFill>
                  <a:latin typeface="Franklin Gothic Book"/>
                </a:rPr>
                <a:t>Circular</a:t>
              </a:r>
            </a:p>
          </p:txBody>
        </p:sp>
        <p:cxnSp>
          <p:nvCxnSpPr>
            <p:cNvPr id="226" name="16 Conector recto">
              <a:extLst>
                <a:ext uri="{FF2B5EF4-FFF2-40B4-BE49-F238E27FC236}">
                  <a16:creationId xmlns:a16="http://schemas.microsoft.com/office/drawing/2014/main" id="{68BB15F3-EE86-4293-899E-150493788EC0}"/>
                </a:ext>
              </a:extLst>
            </p:cNvPr>
            <p:cNvCxnSpPr/>
            <p:nvPr/>
          </p:nvCxnSpPr>
          <p:spPr>
            <a:xfrm>
              <a:off x="729005" y="4171200"/>
              <a:ext cx="0" cy="383524"/>
            </a:xfrm>
            <a:prstGeom prst="line">
              <a:avLst/>
            </a:prstGeom>
            <a:noFill/>
            <a:ln w="38100" cap="flat" cmpd="sng" algn="ctr">
              <a:solidFill>
                <a:srgbClr val="213362"/>
              </a:solidFill>
              <a:prstDash val="solid"/>
            </a:ln>
            <a:effectLst/>
          </p:spPr>
        </p:cxnSp>
        <p:sp>
          <p:nvSpPr>
            <p:cNvPr id="227" name="28 CuadroTexto">
              <a:extLst>
                <a:ext uri="{FF2B5EF4-FFF2-40B4-BE49-F238E27FC236}">
                  <a16:creationId xmlns:a16="http://schemas.microsoft.com/office/drawing/2014/main" id="{577193FF-E4C5-461F-A8D5-D09B1240E8BA}"/>
                </a:ext>
              </a:extLst>
            </p:cNvPr>
            <p:cNvSpPr txBox="1"/>
            <p:nvPr/>
          </p:nvSpPr>
          <p:spPr>
            <a:xfrm>
              <a:off x="1668054" y="3974556"/>
              <a:ext cx="1221875" cy="351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1600" dirty="0">
                  <a:solidFill>
                    <a:srgbClr val="213362"/>
                  </a:solidFill>
                  <a:latin typeface="Franklin Gothic Book"/>
                </a:rPr>
                <a:t>SEP</a:t>
              </a:r>
            </a:p>
          </p:txBody>
        </p:sp>
        <p:sp>
          <p:nvSpPr>
            <p:cNvPr id="228" name="42 CuadroTexto">
              <a:extLst>
                <a:ext uri="{FF2B5EF4-FFF2-40B4-BE49-F238E27FC236}">
                  <a16:creationId xmlns:a16="http://schemas.microsoft.com/office/drawing/2014/main" id="{6AC052C5-9243-445A-9CC0-01BE2F1B98DA}"/>
                </a:ext>
              </a:extLst>
            </p:cNvPr>
            <p:cNvSpPr txBox="1"/>
            <p:nvPr/>
          </p:nvSpPr>
          <p:spPr>
            <a:xfrm>
              <a:off x="3888408" y="5355582"/>
              <a:ext cx="1329043" cy="27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MX" sz="2000" dirty="0">
                  <a:solidFill>
                    <a:srgbClr val="213362"/>
                  </a:solidFill>
                  <a:latin typeface="Franklin Gothic Book"/>
                </a:rPr>
                <a:t>SIMULACRO</a:t>
              </a:r>
              <a:endParaRPr lang="es-CO" sz="2000" dirty="0">
                <a:solidFill>
                  <a:srgbClr val="213362"/>
                </a:solidFill>
                <a:latin typeface="Franklin Gothic Book"/>
              </a:endParaRPr>
            </a:p>
          </p:txBody>
        </p:sp>
        <p:cxnSp>
          <p:nvCxnSpPr>
            <p:cNvPr id="229" name="43 Conector recto">
              <a:extLst>
                <a:ext uri="{FF2B5EF4-FFF2-40B4-BE49-F238E27FC236}">
                  <a16:creationId xmlns:a16="http://schemas.microsoft.com/office/drawing/2014/main" id="{BFB2E709-FB43-4133-8510-EEE5A5603593}"/>
                </a:ext>
              </a:extLst>
            </p:cNvPr>
            <p:cNvCxnSpPr>
              <a:cxnSpLocks/>
            </p:cNvCxnSpPr>
            <p:nvPr/>
          </p:nvCxnSpPr>
          <p:spPr>
            <a:xfrm>
              <a:off x="4518758" y="4589535"/>
              <a:ext cx="0" cy="796871"/>
            </a:xfrm>
            <a:prstGeom prst="line">
              <a:avLst/>
            </a:prstGeom>
            <a:noFill/>
            <a:ln w="28575" cap="flat" cmpd="sng" algn="ctr">
              <a:solidFill>
                <a:srgbClr val="213362"/>
              </a:solidFill>
              <a:prstDash val="dash"/>
              <a:headEnd type="none" w="med" len="med"/>
              <a:tailEnd type="triangle" w="med" len="med"/>
            </a:ln>
            <a:effectLst/>
          </p:spPr>
        </p:cxnSp>
        <p:sp>
          <p:nvSpPr>
            <p:cNvPr id="230" name="85 Cheurón">
              <a:extLst>
                <a:ext uri="{FF2B5EF4-FFF2-40B4-BE49-F238E27FC236}">
                  <a16:creationId xmlns:a16="http://schemas.microsoft.com/office/drawing/2014/main" id="{7EC3611B-EA52-47D3-A0CE-0971496720DF}"/>
                </a:ext>
              </a:extLst>
            </p:cNvPr>
            <p:cNvSpPr/>
            <p:nvPr/>
          </p:nvSpPr>
          <p:spPr>
            <a:xfrm>
              <a:off x="5246841" y="1415413"/>
              <a:ext cx="1094395" cy="596807"/>
            </a:xfrm>
            <a:prstGeom prst="chevron">
              <a:avLst/>
            </a:prstGeom>
            <a:solidFill>
              <a:srgbClr val="77C3AF"/>
            </a:solidFill>
            <a:ln w="25400" cap="flat" cmpd="sng" algn="ctr">
              <a:solidFill>
                <a:srgbClr val="77C3A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31" name="86 Cheurón">
              <a:extLst>
                <a:ext uri="{FF2B5EF4-FFF2-40B4-BE49-F238E27FC236}">
                  <a16:creationId xmlns:a16="http://schemas.microsoft.com/office/drawing/2014/main" id="{0B739025-9592-4D26-B56C-AB5EA4F2A4EA}"/>
                </a:ext>
              </a:extLst>
            </p:cNvPr>
            <p:cNvSpPr/>
            <p:nvPr/>
          </p:nvSpPr>
          <p:spPr>
            <a:xfrm>
              <a:off x="4806151" y="1400926"/>
              <a:ext cx="625683" cy="596807"/>
            </a:xfrm>
            <a:prstGeom prst="chevron">
              <a:avLst/>
            </a:prstGeom>
            <a:solidFill>
              <a:srgbClr val="77C3AF"/>
            </a:solidFill>
            <a:ln w="25400" cap="flat" cmpd="sng" algn="ctr">
              <a:solidFill>
                <a:srgbClr val="77C3A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32" name="87 Pentágono">
              <a:extLst>
                <a:ext uri="{FF2B5EF4-FFF2-40B4-BE49-F238E27FC236}">
                  <a16:creationId xmlns:a16="http://schemas.microsoft.com/office/drawing/2014/main" id="{0AEEBD91-A39C-4F03-931E-F4E8408F0EB0}"/>
                </a:ext>
              </a:extLst>
            </p:cNvPr>
            <p:cNvSpPr/>
            <p:nvPr/>
          </p:nvSpPr>
          <p:spPr>
            <a:xfrm>
              <a:off x="1344932" y="1402929"/>
              <a:ext cx="3620641" cy="596807"/>
            </a:xfrm>
            <a:prstGeom prst="homePlate">
              <a:avLst/>
            </a:prstGeom>
            <a:solidFill>
              <a:srgbClr val="77C3AF"/>
            </a:solidFill>
            <a:ln w="25400" cap="flat" cmpd="sng" algn="ctr">
              <a:solidFill>
                <a:srgbClr val="77C3A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213362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33" name="88 CuadroTexto">
              <a:extLst>
                <a:ext uri="{FF2B5EF4-FFF2-40B4-BE49-F238E27FC236}">
                  <a16:creationId xmlns:a16="http://schemas.microsoft.com/office/drawing/2014/main" id="{7A88A8A2-8149-4950-9BF9-030A2F662961}"/>
                </a:ext>
              </a:extLst>
            </p:cNvPr>
            <p:cNvSpPr txBox="1"/>
            <p:nvPr/>
          </p:nvSpPr>
          <p:spPr>
            <a:xfrm>
              <a:off x="367484" y="1014275"/>
              <a:ext cx="3858676" cy="27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2000" dirty="0">
                  <a:solidFill>
                    <a:srgbClr val="213362"/>
                  </a:solidFill>
                  <a:latin typeface="Franklin Gothic Book"/>
                </a:rPr>
                <a:t>Planeación y Organización</a:t>
              </a:r>
            </a:p>
          </p:txBody>
        </p:sp>
        <p:sp>
          <p:nvSpPr>
            <p:cNvPr id="234" name="89 CuadroTexto">
              <a:extLst>
                <a:ext uri="{FF2B5EF4-FFF2-40B4-BE49-F238E27FC236}">
                  <a16:creationId xmlns:a16="http://schemas.microsoft.com/office/drawing/2014/main" id="{516EC948-4D5B-40FA-8CFD-8ECC8576B8E9}"/>
                </a:ext>
              </a:extLst>
            </p:cNvPr>
            <p:cNvSpPr txBox="1"/>
            <p:nvPr/>
          </p:nvSpPr>
          <p:spPr>
            <a:xfrm>
              <a:off x="4570793" y="1008663"/>
              <a:ext cx="861041" cy="27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2000" dirty="0">
                  <a:solidFill>
                    <a:srgbClr val="213362"/>
                  </a:solidFill>
                  <a:latin typeface="Franklin Gothic Book"/>
                </a:rPr>
                <a:t>Ejecución</a:t>
              </a:r>
            </a:p>
          </p:txBody>
        </p:sp>
        <p:sp>
          <p:nvSpPr>
            <p:cNvPr id="235" name="90 CuadroTexto">
              <a:extLst>
                <a:ext uri="{FF2B5EF4-FFF2-40B4-BE49-F238E27FC236}">
                  <a16:creationId xmlns:a16="http://schemas.microsoft.com/office/drawing/2014/main" id="{DD25BD70-3ABB-455E-8C54-0BFECF93E1CF}"/>
                </a:ext>
              </a:extLst>
            </p:cNvPr>
            <p:cNvSpPr txBox="1"/>
            <p:nvPr/>
          </p:nvSpPr>
          <p:spPr>
            <a:xfrm>
              <a:off x="5313191" y="1019167"/>
              <a:ext cx="926551" cy="27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2000" dirty="0">
                  <a:solidFill>
                    <a:srgbClr val="213362"/>
                  </a:solidFill>
                  <a:latin typeface="Franklin Gothic Book"/>
                </a:rPr>
                <a:t>Evaluación</a:t>
              </a:r>
            </a:p>
          </p:txBody>
        </p:sp>
        <p:sp>
          <p:nvSpPr>
            <p:cNvPr id="236" name="49 Rectángulo redondeado">
              <a:extLst>
                <a:ext uri="{FF2B5EF4-FFF2-40B4-BE49-F238E27FC236}">
                  <a16:creationId xmlns:a16="http://schemas.microsoft.com/office/drawing/2014/main" id="{5B338D79-BD39-4638-8C75-648CCE694A5F}"/>
                </a:ext>
              </a:extLst>
            </p:cNvPr>
            <p:cNvSpPr/>
            <p:nvPr/>
          </p:nvSpPr>
          <p:spPr>
            <a:xfrm>
              <a:off x="870234" y="3469784"/>
              <a:ext cx="3054083" cy="343668"/>
            </a:xfrm>
            <a:prstGeom prst="roundRect">
              <a:avLst/>
            </a:prstGeom>
            <a:gradFill rotWithShape="1">
              <a:gsLst>
                <a:gs pos="0">
                  <a:srgbClr val="E9475A">
                    <a:shade val="51000"/>
                    <a:satMod val="130000"/>
                  </a:srgbClr>
                </a:gs>
                <a:gs pos="80000">
                  <a:srgbClr val="E9475A">
                    <a:shade val="93000"/>
                    <a:satMod val="130000"/>
                  </a:srgbClr>
                </a:gs>
                <a:gs pos="100000">
                  <a:srgbClr val="E9475A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E9475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7C8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rPr>
                <a:t>Inscripciones</a:t>
              </a:r>
            </a:p>
          </p:txBody>
        </p:sp>
        <p:cxnSp>
          <p:nvCxnSpPr>
            <p:cNvPr id="237" name="18 Conector recto">
              <a:extLst>
                <a:ext uri="{FF2B5EF4-FFF2-40B4-BE49-F238E27FC236}">
                  <a16:creationId xmlns:a16="http://schemas.microsoft.com/office/drawing/2014/main" id="{5793C149-6F1B-479B-95BB-811B2EB5FA0C}"/>
                </a:ext>
              </a:extLst>
            </p:cNvPr>
            <p:cNvCxnSpPr/>
            <p:nvPr/>
          </p:nvCxnSpPr>
          <p:spPr>
            <a:xfrm>
              <a:off x="5794039" y="4179260"/>
              <a:ext cx="0" cy="383524"/>
            </a:xfrm>
            <a:prstGeom prst="line">
              <a:avLst/>
            </a:prstGeom>
            <a:noFill/>
            <a:ln w="38100" cap="flat" cmpd="sng" algn="ctr">
              <a:solidFill>
                <a:srgbClr val="213362"/>
              </a:solidFill>
              <a:prstDash val="solid"/>
            </a:ln>
            <a:effectLst/>
          </p:spPr>
        </p:cxnSp>
        <p:sp>
          <p:nvSpPr>
            <p:cNvPr id="238" name="28 CuadroTexto">
              <a:extLst>
                <a:ext uri="{FF2B5EF4-FFF2-40B4-BE49-F238E27FC236}">
                  <a16:creationId xmlns:a16="http://schemas.microsoft.com/office/drawing/2014/main" id="{9EF8E09F-B92A-496A-89BE-A1F588D81712}"/>
                </a:ext>
              </a:extLst>
            </p:cNvPr>
            <p:cNvSpPr txBox="1"/>
            <p:nvPr/>
          </p:nvSpPr>
          <p:spPr>
            <a:xfrm>
              <a:off x="6016791" y="3835758"/>
              <a:ext cx="1094395" cy="351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1600" dirty="0">
                  <a:solidFill>
                    <a:srgbClr val="213362"/>
                  </a:solidFill>
                  <a:latin typeface="Franklin Gothic Book"/>
                </a:rPr>
                <a:t>NOV</a:t>
              </a:r>
            </a:p>
          </p:txBody>
        </p:sp>
        <p:sp>
          <p:nvSpPr>
            <p:cNvPr id="239" name="44 CuadroTexto">
              <a:extLst>
                <a:ext uri="{FF2B5EF4-FFF2-40B4-BE49-F238E27FC236}">
                  <a16:creationId xmlns:a16="http://schemas.microsoft.com/office/drawing/2014/main" id="{57B14A0D-B90D-44B8-8282-BDFF83BA98AB}"/>
                </a:ext>
              </a:extLst>
            </p:cNvPr>
            <p:cNvSpPr txBox="1"/>
            <p:nvPr/>
          </p:nvSpPr>
          <p:spPr>
            <a:xfrm>
              <a:off x="5983956" y="4960282"/>
              <a:ext cx="902911" cy="27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2000" dirty="0">
                  <a:solidFill>
                    <a:srgbClr val="213362"/>
                  </a:solidFill>
                  <a:latin typeface="Franklin Gothic Book"/>
                </a:rPr>
                <a:t>Informe Final</a:t>
              </a:r>
            </a:p>
          </p:txBody>
        </p:sp>
        <p:cxnSp>
          <p:nvCxnSpPr>
            <p:cNvPr id="240" name="45 Conector recto">
              <a:extLst>
                <a:ext uri="{FF2B5EF4-FFF2-40B4-BE49-F238E27FC236}">
                  <a16:creationId xmlns:a16="http://schemas.microsoft.com/office/drawing/2014/main" id="{5E1B65E3-A78C-4EBB-A0A4-03D2992295F2}"/>
                </a:ext>
              </a:extLst>
            </p:cNvPr>
            <p:cNvCxnSpPr/>
            <p:nvPr/>
          </p:nvCxnSpPr>
          <p:spPr>
            <a:xfrm>
              <a:off x="6435412" y="4474307"/>
              <a:ext cx="0" cy="410025"/>
            </a:xfrm>
            <a:prstGeom prst="line">
              <a:avLst/>
            </a:prstGeom>
            <a:noFill/>
            <a:ln w="28575" cap="flat" cmpd="sng" algn="ctr">
              <a:solidFill>
                <a:srgbClr val="213362"/>
              </a:solidFill>
              <a:prstDash val="dash"/>
              <a:headEnd type="none" w="med" len="med"/>
              <a:tailEnd type="triangle" w="med" len="med"/>
            </a:ln>
            <a:effectLst/>
          </p:spPr>
        </p:cxnSp>
        <p:sp>
          <p:nvSpPr>
            <p:cNvPr id="241" name="24 CuadroTexto">
              <a:extLst>
                <a:ext uri="{FF2B5EF4-FFF2-40B4-BE49-F238E27FC236}">
                  <a16:creationId xmlns:a16="http://schemas.microsoft.com/office/drawing/2014/main" id="{F6C82E97-9F72-49CF-906D-366AED035B4C}"/>
                </a:ext>
              </a:extLst>
            </p:cNvPr>
            <p:cNvSpPr txBox="1"/>
            <p:nvPr/>
          </p:nvSpPr>
          <p:spPr>
            <a:xfrm>
              <a:off x="4000834" y="3953093"/>
              <a:ext cx="995277" cy="351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s-CO" sz="1600" dirty="0">
                  <a:solidFill>
                    <a:srgbClr val="213362"/>
                  </a:solidFill>
                  <a:latin typeface="Franklin Gothic Book"/>
                </a:rPr>
                <a:t>OCT</a:t>
              </a:r>
            </a:p>
          </p:txBody>
        </p:sp>
        <p:sp>
          <p:nvSpPr>
            <p:cNvPr id="242" name="Abrir llave 241">
              <a:extLst>
                <a:ext uri="{FF2B5EF4-FFF2-40B4-BE49-F238E27FC236}">
                  <a16:creationId xmlns:a16="http://schemas.microsoft.com/office/drawing/2014/main" id="{A94651B3-C791-4ACB-AA6E-B6E6217C841C}"/>
                </a:ext>
              </a:extLst>
            </p:cNvPr>
            <p:cNvSpPr/>
            <p:nvPr/>
          </p:nvSpPr>
          <p:spPr>
            <a:xfrm rot="16200000">
              <a:off x="4482242" y="4256608"/>
              <a:ext cx="68155" cy="466261"/>
            </a:xfrm>
            <a:prstGeom prst="leftBrac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2647598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697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3" name="object 233"/>
          <p:cNvSpPr txBox="1"/>
          <p:nvPr/>
        </p:nvSpPr>
        <p:spPr>
          <a:xfrm>
            <a:off x="7132701" y="617120"/>
            <a:ext cx="11249013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Proceso de inscripción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grpSp>
        <p:nvGrpSpPr>
          <p:cNvPr id="219" name="Grupo 218">
            <a:extLst>
              <a:ext uri="{FF2B5EF4-FFF2-40B4-BE49-F238E27FC236}">
                <a16:creationId xmlns:a16="http://schemas.microsoft.com/office/drawing/2014/main" id="{0690139C-1379-48B8-B6AB-34DC2A4B9721}"/>
              </a:ext>
            </a:extLst>
          </p:cNvPr>
          <p:cNvGrpSpPr/>
          <p:nvPr/>
        </p:nvGrpSpPr>
        <p:grpSpPr>
          <a:xfrm>
            <a:off x="1746250" y="2097783"/>
            <a:ext cx="14020800" cy="8837544"/>
            <a:chOff x="514283" y="776447"/>
            <a:chExt cx="7806542" cy="5472442"/>
          </a:xfrm>
        </p:grpSpPr>
        <p:pic>
          <p:nvPicPr>
            <p:cNvPr id="220" name="Picture 2">
              <a:extLst>
                <a:ext uri="{FF2B5EF4-FFF2-40B4-BE49-F238E27FC236}">
                  <a16:creationId xmlns:a16="http://schemas.microsoft.com/office/drawing/2014/main" id="{7467E0D3-AE3F-4094-A4DB-24A22FB89D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283" y="776447"/>
              <a:ext cx="7806542" cy="5472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1" name="Picture 2" descr="Uniquindío participa en “El planeta pide la palabra”, evento de la ...">
              <a:extLst>
                <a:ext uri="{FF2B5EF4-FFF2-40B4-BE49-F238E27FC236}">
                  <a16:creationId xmlns:a16="http://schemas.microsoft.com/office/drawing/2014/main" id="{362B9374-458C-4A70-87F0-198D05F207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0714" y="854269"/>
              <a:ext cx="2062263" cy="801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54040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11697"/>
            <a:ext cx="20206335" cy="11424285"/>
            <a:chOff x="13366" y="0"/>
            <a:chExt cx="20206335" cy="11424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96" y="0"/>
              <a:ext cx="20031902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66" y="0"/>
              <a:ext cx="20205913" cy="11423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05" y="935008"/>
              <a:ext cx="23988" cy="5923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8612" y="946092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09">
                  <a:moveTo>
                    <a:pt x="22161" y="3048"/>
                  </a:moveTo>
                  <a:lnTo>
                    <a:pt x="18580" y="2514"/>
                  </a:lnTo>
                  <a:lnTo>
                    <a:pt x="18834" y="1346"/>
                  </a:lnTo>
                  <a:lnTo>
                    <a:pt x="14033" y="571"/>
                  </a:lnTo>
                  <a:lnTo>
                    <a:pt x="11455" y="0"/>
                  </a:lnTo>
                  <a:lnTo>
                    <a:pt x="9474" y="4432"/>
                  </a:lnTo>
                  <a:lnTo>
                    <a:pt x="0" y="10642"/>
                  </a:lnTo>
                  <a:lnTo>
                    <a:pt x="5334" y="12204"/>
                  </a:lnTo>
                  <a:lnTo>
                    <a:pt x="5499" y="12268"/>
                  </a:lnTo>
                  <a:lnTo>
                    <a:pt x="5181" y="12560"/>
                  </a:lnTo>
                  <a:lnTo>
                    <a:pt x="8686" y="13233"/>
                  </a:lnTo>
                  <a:lnTo>
                    <a:pt x="9372" y="13449"/>
                  </a:lnTo>
                  <a:lnTo>
                    <a:pt x="8483" y="14274"/>
                  </a:lnTo>
                  <a:lnTo>
                    <a:pt x="19304" y="16256"/>
                  </a:lnTo>
                  <a:lnTo>
                    <a:pt x="22161" y="3048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8596" y="938117"/>
              <a:ext cx="29872" cy="2212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2778" y="937431"/>
              <a:ext cx="22225" cy="15875"/>
            </a:xfrm>
            <a:custGeom>
              <a:avLst/>
              <a:gdLst/>
              <a:ahLst/>
              <a:cxnLst/>
              <a:rect l="l" t="t" r="r" b="b"/>
              <a:pathLst>
                <a:path w="22225" h="15875">
                  <a:moveTo>
                    <a:pt x="21856" y="10007"/>
                  </a:moveTo>
                  <a:lnTo>
                    <a:pt x="19342" y="190"/>
                  </a:lnTo>
                  <a:lnTo>
                    <a:pt x="14820" y="469"/>
                  </a:lnTo>
                  <a:lnTo>
                    <a:pt x="14757" y="0"/>
                  </a:lnTo>
                  <a:lnTo>
                    <a:pt x="10020" y="25"/>
                  </a:lnTo>
                  <a:lnTo>
                    <a:pt x="10172" y="342"/>
                  </a:lnTo>
                  <a:lnTo>
                    <a:pt x="9994" y="965"/>
                  </a:lnTo>
                  <a:lnTo>
                    <a:pt x="9931" y="444"/>
                  </a:lnTo>
                  <a:lnTo>
                    <a:pt x="5727" y="508"/>
                  </a:lnTo>
                  <a:lnTo>
                    <a:pt x="2260" y="685"/>
                  </a:lnTo>
                  <a:lnTo>
                    <a:pt x="2387" y="914"/>
                  </a:lnTo>
                  <a:lnTo>
                    <a:pt x="0" y="6654"/>
                  </a:lnTo>
                  <a:lnTo>
                    <a:pt x="1358" y="8191"/>
                  </a:lnTo>
                  <a:lnTo>
                    <a:pt x="850" y="9753"/>
                  </a:lnTo>
                  <a:lnTo>
                    <a:pt x="3708" y="8089"/>
                  </a:lnTo>
                  <a:lnTo>
                    <a:pt x="5321" y="10045"/>
                  </a:lnTo>
                  <a:lnTo>
                    <a:pt x="4927" y="12052"/>
                  </a:lnTo>
                  <a:lnTo>
                    <a:pt x="7950" y="10007"/>
                  </a:lnTo>
                  <a:lnTo>
                    <a:pt x="8470" y="9652"/>
                  </a:lnTo>
                  <a:lnTo>
                    <a:pt x="8775" y="10007"/>
                  </a:lnTo>
                  <a:lnTo>
                    <a:pt x="9829" y="11176"/>
                  </a:lnTo>
                  <a:lnTo>
                    <a:pt x="9309" y="13563"/>
                  </a:lnTo>
                  <a:lnTo>
                    <a:pt x="12992" y="10947"/>
                  </a:lnTo>
                  <a:lnTo>
                    <a:pt x="13970" y="11836"/>
                  </a:lnTo>
                  <a:lnTo>
                    <a:pt x="14960" y="12928"/>
                  </a:lnTo>
                  <a:lnTo>
                    <a:pt x="15011" y="15849"/>
                  </a:lnTo>
                  <a:lnTo>
                    <a:pt x="18402" y="12928"/>
                  </a:lnTo>
                  <a:lnTo>
                    <a:pt x="21856" y="10007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3548" y="936589"/>
              <a:ext cx="21936" cy="1587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0714" y="940724"/>
              <a:ext cx="39912" cy="504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627" y="948848"/>
              <a:ext cx="19685" cy="18415"/>
            </a:xfrm>
            <a:custGeom>
              <a:avLst/>
              <a:gdLst/>
              <a:ahLst/>
              <a:cxnLst/>
              <a:rect l="l" t="t" r="r" b="b"/>
              <a:pathLst>
                <a:path w="19685" h="18415">
                  <a:moveTo>
                    <a:pt x="19405" y="17894"/>
                  </a:moveTo>
                  <a:lnTo>
                    <a:pt x="14503" y="7734"/>
                  </a:lnTo>
                  <a:lnTo>
                    <a:pt x="15125" y="2895"/>
                  </a:lnTo>
                  <a:lnTo>
                    <a:pt x="12611" y="2184"/>
                  </a:lnTo>
                  <a:lnTo>
                    <a:pt x="8089" y="292"/>
                  </a:lnTo>
                  <a:lnTo>
                    <a:pt x="7708" y="1371"/>
                  </a:lnTo>
                  <a:lnTo>
                    <a:pt x="4356" y="0"/>
                  </a:lnTo>
                  <a:lnTo>
                    <a:pt x="0" y="12839"/>
                  </a:lnTo>
                  <a:lnTo>
                    <a:pt x="10299" y="16713"/>
                  </a:lnTo>
                  <a:lnTo>
                    <a:pt x="9931" y="15519"/>
                  </a:lnTo>
                  <a:lnTo>
                    <a:pt x="10541" y="15671"/>
                  </a:lnTo>
                  <a:lnTo>
                    <a:pt x="14033" y="16954"/>
                  </a:lnTo>
                  <a:lnTo>
                    <a:pt x="13906" y="16510"/>
                  </a:lnTo>
                  <a:lnTo>
                    <a:pt x="19405" y="178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2302" y="937489"/>
              <a:ext cx="22732" cy="296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7609" y="938345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21526" y="9194"/>
                  </a:moveTo>
                  <a:lnTo>
                    <a:pt x="18592" y="7302"/>
                  </a:lnTo>
                  <a:lnTo>
                    <a:pt x="15062" y="4991"/>
                  </a:lnTo>
                  <a:lnTo>
                    <a:pt x="14770" y="5359"/>
                  </a:lnTo>
                  <a:lnTo>
                    <a:pt x="14935" y="4762"/>
                  </a:lnTo>
                  <a:lnTo>
                    <a:pt x="15252" y="4610"/>
                  </a:lnTo>
                  <a:lnTo>
                    <a:pt x="11201" y="2133"/>
                  </a:lnTo>
                  <a:lnTo>
                    <a:pt x="10871" y="2527"/>
                  </a:lnTo>
                  <a:lnTo>
                    <a:pt x="7188" y="0"/>
                  </a:lnTo>
                  <a:lnTo>
                    <a:pt x="0" y="7124"/>
                  </a:lnTo>
                  <a:lnTo>
                    <a:pt x="2857" y="15659"/>
                  </a:lnTo>
                  <a:lnTo>
                    <a:pt x="4102" y="13182"/>
                  </a:lnTo>
                  <a:lnTo>
                    <a:pt x="5829" y="12738"/>
                  </a:lnTo>
                  <a:lnTo>
                    <a:pt x="7035" y="12407"/>
                  </a:lnTo>
                  <a:lnTo>
                    <a:pt x="8851" y="16535"/>
                  </a:lnTo>
                  <a:lnTo>
                    <a:pt x="9690" y="14312"/>
                  </a:lnTo>
                  <a:lnTo>
                    <a:pt x="11595" y="13677"/>
                  </a:lnTo>
                  <a:lnTo>
                    <a:pt x="11861" y="14236"/>
                  </a:lnTo>
                  <a:lnTo>
                    <a:pt x="13423" y="17602"/>
                  </a:lnTo>
                  <a:lnTo>
                    <a:pt x="14122" y="15659"/>
                  </a:lnTo>
                  <a:lnTo>
                    <a:pt x="16510" y="14782"/>
                  </a:lnTo>
                  <a:lnTo>
                    <a:pt x="18072" y="17665"/>
                  </a:lnTo>
                  <a:lnTo>
                    <a:pt x="18491" y="16027"/>
                  </a:lnTo>
                  <a:lnTo>
                    <a:pt x="19456" y="15748"/>
                  </a:lnTo>
                  <a:lnTo>
                    <a:pt x="20459" y="15494"/>
                  </a:lnTo>
                  <a:lnTo>
                    <a:pt x="21374" y="9258"/>
                  </a:lnTo>
                  <a:lnTo>
                    <a:pt x="21526" y="9194"/>
                  </a:lnTo>
                  <a:close/>
                </a:path>
              </a:pathLst>
            </a:custGeom>
            <a:solidFill>
              <a:srgbClr val="3918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7328" y="937426"/>
              <a:ext cx="21727" cy="178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003" y="1184278"/>
              <a:ext cx="30103" cy="7532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50652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90" h="22859">
                  <a:moveTo>
                    <a:pt x="33800" y="0"/>
                  </a:moveTo>
                  <a:lnTo>
                    <a:pt x="33444" y="188"/>
                  </a:lnTo>
                  <a:lnTo>
                    <a:pt x="31381" y="1602"/>
                  </a:lnTo>
                  <a:lnTo>
                    <a:pt x="0" y="22313"/>
                  </a:lnTo>
                  <a:lnTo>
                    <a:pt x="178" y="22690"/>
                  </a:lnTo>
                  <a:lnTo>
                    <a:pt x="4041" y="21967"/>
                  </a:lnTo>
                  <a:lnTo>
                    <a:pt x="33611" y="188"/>
                  </a:lnTo>
                  <a:lnTo>
                    <a:pt x="3380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961" y="946400"/>
              <a:ext cx="32428" cy="234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6741" y="994043"/>
              <a:ext cx="100758" cy="14268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45217" y="999130"/>
              <a:ext cx="54610" cy="118110"/>
            </a:xfrm>
            <a:custGeom>
              <a:avLst/>
              <a:gdLst/>
              <a:ahLst/>
              <a:cxnLst/>
              <a:rect l="l" t="t" r="r" b="b"/>
              <a:pathLst>
                <a:path w="54609" h="118109">
                  <a:moveTo>
                    <a:pt x="53830" y="0"/>
                  </a:moveTo>
                  <a:lnTo>
                    <a:pt x="39768" y="11643"/>
                  </a:lnTo>
                  <a:lnTo>
                    <a:pt x="0" y="84112"/>
                  </a:lnTo>
                  <a:lnTo>
                    <a:pt x="17392" y="117012"/>
                  </a:lnTo>
                  <a:lnTo>
                    <a:pt x="18624" y="117582"/>
                  </a:lnTo>
                  <a:lnTo>
                    <a:pt x="21960" y="117127"/>
                  </a:lnTo>
                  <a:lnTo>
                    <a:pt x="26854" y="112400"/>
                  </a:lnTo>
                  <a:lnTo>
                    <a:pt x="32763" y="100154"/>
                  </a:lnTo>
                  <a:lnTo>
                    <a:pt x="35467" y="92470"/>
                  </a:lnTo>
                  <a:lnTo>
                    <a:pt x="37722" y="84112"/>
                  </a:lnTo>
                  <a:lnTo>
                    <a:pt x="40370" y="75983"/>
                  </a:lnTo>
                  <a:lnTo>
                    <a:pt x="44700" y="67610"/>
                  </a:lnTo>
                  <a:lnTo>
                    <a:pt x="48584" y="61139"/>
                  </a:lnTo>
                  <a:lnTo>
                    <a:pt x="50658" y="56186"/>
                  </a:lnTo>
                  <a:lnTo>
                    <a:pt x="49747" y="44668"/>
                  </a:lnTo>
                  <a:lnTo>
                    <a:pt x="50513" y="33092"/>
                  </a:lnTo>
                  <a:lnTo>
                    <a:pt x="52531" y="24863"/>
                  </a:lnTo>
                  <a:lnTo>
                    <a:pt x="54177" y="15369"/>
                  </a:lnTo>
                  <a:lnTo>
                    <a:pt x="5383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708" y="994042"/>
              <a:ext cx="30690" cy="2495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8352" y="963918"/>
              <a:ext cx="106608" cy="1798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3000" y="963918"/>
              <a:ext cx="51192" cy="396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159" y="1088009"/>
              <a:ext cx="116583" cy="6325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06147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3462" y="0"/>
                  </a:moveTo>
                  <a:lnTo>
                    <a:pt x="10578" y="3647"/>
                  </a:lnTo>
                  <a:lnTo>
                    <a:pt x="281" y="13062"/>
                  </a:lnTo>
                  <a:lnTo>
                    <a:pt x="0" y="26682"/>
                  </a:lnTo>
                  <a:lnTo>
                    <a:pt x="6984" y="34613"/>
                  </a:lnTo>
                  <a:lnTo>
                    <a:pt x="13943" y="41447"/>
                  </a:lnTo>
                  <a:lnTo>
                    <a:pt x="20848" y="47239"/>
                  </a:lnTo>
                  <a:lnTo>
                    <a:pt x="27674" y="52043"/>
                  </a:lnTo>
                  <a:lnTo>
                    <a:pt x="30352" y="51232"/>
                  </a:lnTo>
                  <a:lnTo>
                    <a:pt x="35392" y="47243"/>
                  </a:lnTo>
                  <a:lnTo>
                    <a:pt x="41134" y="39581"/>
                  </a:lnTo>
                  <a:lnTo>
                    <a:pt x="45914" y="27750"/>
                  </a:lnTo>
                  <a:lnTo>
                    <a:pt x="43314" y="24482"/>
                  </a:lnTo>
                  <a:lnTo>
                    <a:pt x="39429" y="18741"/>
                  </a:lnTo>
                  <a:lnTo>
                    <a:pt x="35184" y="11487"/>
                  </a:lnTo>
                  <a:lnTo>
                    <a:pt x="31506" y="3678"/>
                  </a:lnTo>
                  <a:lnTo>
                    <a:pt x="23462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7654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0" y="0"/>
                  </a:moveTo>
                  <a:lnTo>
                    <a:pt x="22576" y="32419"/>
                  </a:lnTo>
                  <a:lnTo>
                    <a:pt x="54993" y="45506"/>
                  </a:lnTo>
                  <a:lnTo>
                    <a:pt x="63840" y="44668"/>
                  </a:lnTo>
                  <a:lnTo>
                    <a:pt x="68207" y="43600"/>
                  </a:lnTo>
                  <a:lnTo>
                    <a:pt x="76521" y="40459"/>
                  </a:lnTo>
                  <a:lnTo>
                    <a:pt x="80416" y="38323"/>
                  </a:lnTo>
                  <a:lnTo>
                    <a:pt x="84091" y="35841"/>
                  </a:lnTo>
                  <a:lnTo>
                    <a:pt x="78375" y="39184"/>
                  </a:lnTo>
                  <a:lnTo>
                    <a:pt x="72301" y="41873"/>
                  </a:lnTo>
                  <a:lnTo>
                    <a:pt x="65944" y="43784"/>
                  </a:lnTo>
                  <a:lnTo>
                    <a:pt x="59380" y="44794"/>
                  </a:lnTo>
                  <a:lnTo>
                    <a:pt x="54993" y="45160"/>
                  </a:lnTo>
                  <a:lnTo>
                    <a:pt x="50532" y="44878"/>
                  </a:lnTo>
                  <a:lnTo>
                    <a:pt x="13434" y="22784"/>
                  </a:lnTo>
                  <a:lnTo>
                    <a:pt x="1633" y="4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0342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5" h="25400">
                  <a:moveTo>
                    <a:pt x="37223" y="0"/>
                  </a:moveTo>
                  <a:lnTo>
                    <a:pt x="37004" y="125"/>
                  </a:lnTo>
                  <a:lnTo>
                    <a:pt x="36637" y="408"/>
                  </a:lnTo>
                  <a:lnTo>
                    <a:pt x="34627" y="1790"/>
                  </a:lnTo>
                  <a:lnTo>
                    <a:pt x="0" y="24575"/>
                  </a:lnTo>
                  <a:lnTo>
                    <a:pt x="157" y="25077"/>
                  </a:lnTo>
                  <a:lnTo>
                    <a:pt x="4460" y="24166"/>
                  </a:lnTo>
                  <a:lnTo>
                    <a:pt x="37077" y="219"/>
                  </a:lnTo>
                  <a:lnTo>
                    <a:pt x="37328" y="125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61762" y="977781"/>
              <a:ext cx="35810" cy="2587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652" y="1030261"/>
              <a:ext cx="111135" cy="15734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0584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78835" y="0"/>
                  </a:moveTo>
                  <a:lnTo>
                    <a:pt x="59286" y="12774"/>
                  </a:lnTo>
                  <a:lnTo>
                    <a:pt x="0" y="96447"/>
                  </a:lnTo>
                  <a:lnTo>
                    <a:pt x="19517" y="137629"/>
                  </a:lnTo>
                  <a:lnTo>
                    <a:pt x="21076" y="138434"/>
                  </a:lnTo>
                  <a:lnTo>
                    <a:pt x="25484" y="138205"/>
                  </a:lnTo>
                  <a:lnTo>
                    <a:pt x="32341" y="132973"/>
                  </a:lnTo>
                  <a:lnTo>
                    <a:pt x="41244" y="118771"/>
                  </a:lnTo>
                  <a:lnTo>
                    <a:pt x="45595" y="109692"/>
                  </a:lnTo>
                  <a:lnTo>
                    <a:pt x="49275" y="100076"/>
                  </a:lnTo>
                  <a:lnTo>
                    <a:pt x="53687" y="90274"/>
                  </a:lnTo>
                  <a:lnTo>
                    <a:pt x="60228" y="80636"/>
                  </a:lnTo>
                  <a:lnTo>
                    <a:pt x="64014" y="75172"/>
                  </a:lnTo>
                  <a:lnTo>
                    <a:pt x="66800" y="69432"/>
                  </a:lnTo>
                  <a:lnTo>
                    <a:pt x="68520" y="62498"/>
                  </a:lnTo>
                  <a:lnTo>
                    <a:pt x="69107" y="53453"/>
                  </a:lnTo>
                  <a:lnTo>
                    <a:pt x="71234" y="39541"/>
                  </a:lnTo>
                  <a:lnTo>
                    <a:pt x="74694" y="29813"/>
                  </a:lnTo>
                  <a:lnTo>
                    <a:pt x="77792" y="18541"/>
                  </a:lnTo>
                  <a:lnTo>
                    <a:pt x="7883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8802" y="1030261"/>
              <a:ext cx="33831" cy="2762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7504" y="997121"/>
              <a:ext cx="117627" cy="1983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7838" y="997121"/>
              <a:ext cx="56500" cy="436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959" y="1133955"/>
              <a:ext cx="128568" cy="6973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010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5821" y="0"/>
                  </a:moveTo>
                  <a:lnTo>
                    <a:pt x="11630" y="4034"/>
                  </a:lnTo>
                  <a:lnTo>
                    <a:pt x="294" y="14429"/>
                  </a:lnTo>
                  <a:lnTo>
                    <a:pt x="0" y="29452"/>
                  </a:lnTo>
                  <a:lnTo>
                    <a:pt x="7668" y="38195"/>
                  </a:lnTo>
                  <a:lnTo>
                    <a:pt x="15313" y="45725"/>
                  </a:lnTo>
                  <a:lnTo>
                    <a:pt x="22911" y="52103"/>
                  </a:lnTo>
                  <a:lnTo>
                    <a:pt x="30438" y="57388"/>
                  </a:lnTo>
                  <a:lnTo>
                    <a:pt x="33394" y="56511"/>
                  </a:lnTo>
                  <a:lnTo>
                    <a:pt x="38966" y="52113"/>
                  </a:lnTo>
                  <a:lnTo>
                    <a:pt x="45321" y="43668"/>
                  </a:lnTo>
                  <a:lnTo>
                    <a:pt x="50626" y="30645"/>
                  </a:lnTo>
                  <a:lnTo>
                    <a:pt x="47746" y="27020"/>
                  </a:lnTo>
                  <a:lnTo>
                    <a:pt x="43454" y="20671"/>
                  </a:lnTo>
                  <a:lnTo>
                    <a:pt x="38761" y="12662"/>
                  </a:lnTo>
                  <a:lnTo>
                    <a:pt x="34679" y="4060"/>
                  </a:lnTo>
                  <a:lnTo>
                    <a:pt x="25821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5741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0" y="0"/>
                  </a:moveTo>
                  <a:lnTo>
                    <a:pt x="24944" y="35798"/>
                  </a:lnTo>
                  <a:lnTo>
                    <a:pt x="60668" y="50092"/>
                  </a:lnTo>
                  <a:lnTo>
                    <a:pt x="70427" y="49213"/>
                  </a:lnTo>
                  <a:lnTo>
                    <a:pt x="75296" y="48050"/>
                  </a:lnTo>
                  <a:lnTo>
                    <a:pt x="84363" y="44595"/>
                  </a:lnTo>
                  <a:lnTo>
                    <a:pt x="88667" y="42250"/>
                  </a:lnTo>
                  <a:lnTo>
                    <a:pt x="92782" y="39485"/>
                  </a:lnTo>
                  <a:lnTo>
                    <a:pt x="86438" y="43217"/>
                  </a:lnTo>
                  <a:lnTo>
                    <a:pt x="79744" y="46187"/>
                  </a:lnTo>
                  <a:lnTo>
                    <a:pt x="72758" y="48285"/>
                  </a:lnTo>
                  <a:lnTo>
                    <a:pt x="65537" y="49401"/>
                  </a:lnTo>
                  <a:lnTo>
                    <a:pt x="60668" y="49841"/>
                  </a:lnTo>
                  <a:lnTo>
                    <a:pt x="55746" y="49527"/>
                  </a:lnTo>
                  <a:lnTo>
                    <a:pt x="19751" y="30564"/>
                  </a:lnTo>
                  <a:lnTo>
                    <a:pt x="1853" y="45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9516" y="1168551"/>
              <a:ext cx="54291" cy="8612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23533" y="946279"/>
              <a:ext cx="34290" cy="22860"/>
            </a:xfrm>
            <a:custGeom>
              <a:avLst/>
              <a:gdLst/>
              <a:ahLst/>
              <a:cxnLst/>
              <a:rect l="l" t="t" r="r" b="b"/>
              <a:pathLst>
                <a:path w="34289" h="22859">
                  <a:moveTo>
                    <a:pt x="0" y="0"/>
                  </a:moveTo>
                  <a:lnTo>
                    <a:pt x="62" y="157"/>
                  </a:lnTo>
                  <a:lnTo>
                    <a:pt x="29758" y="21967"/>
                  </a:lnTo>
                  <a:lnTo>
                    <a:pt x="33653" y="22690"/>
                  </a:lnTo>
                  <a:lnTo>
                    <a:pt x="33810" y="22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3574" y="946400"/>
              <a:ext cx="32480" cy="234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5873" y="994042"/>
              <a:ext cx="88240" cy="14268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08899" y="1000732"/>
              <a:ext cx="50165" cy="95250"/>
            </a:xfrm>
            <a:custGeom>
              <a:avLst/>
              <a:gdLst/>
              <a:ahLst/>
              <a:cxnLst/>
              <a:rect l="l" t="t" r="r" b="b"/>
              <a:pathLst>
                <a:path w="50164" h="95250">
                  <a:moveTo>
                    <a:pt x="795" y="0"/>
                  </a:moveTo>
                  <a:lnTo>
                    <a:pt x="0" y="12071"/>
                  </a:lnTo>
                  <a:lnTo>
                    <a:pt x="1289" y="19660"/>
                  </a:lnTo>
                  <a:lnTo>
                    <a:pt x="2968" y="26285"/>
                  </a:lnTo>
                  <a:lnTo>
                    <a:pt x="3339" y="35464"/>
                  </a:lnTo>
                  <a:lnTo>
                    <a:pt x="2177" y="44469"/>
                  </a:lnTo>
                  <a:lnTo>
                    <a:pt x="4030" y="48522"/>
                  </a:lnTo>
                  <a:lnTo>
                    <a:pt x="7475" y="53956"/>
                  </a:lnTo>
                  <a:lnTo>
                    <a:pt x="11389" y="60775"/>
                  </a:lnTo>
                  <a:lnTo>
                    <a:pt x="13746" y="67512"/>
                  </a:lnTo>
                  <a:lnTo>
                    <a:pt x="15590" y="74063"/>
                  </a:lnTo>
                  <a:lnTo>
                    <a:pt x="17967" y="80322"/>
                  </a:lnTo>
                  <a:lnTo>
                    <a:pt x="23208" y="90370"/>
                  </a:lnTo>
                  <a:lnTo>
                    <a:pt x="27734" y="94396"/>
                  </a:lnTo>
                  <a:lnTo>
                    <a:pt x="30913" y="94945"/>
                  </a:lnTo>
                  <a:lnTo>
                    <a:pt x="32113" y="94562"/>
                  </a:lnTo>
                  <a:lnTo>
                    <a:pt x="49599" y="69704"/>
                  </a:lnTo>
                  <a:lnTo>
                    <a:pt x="13820" y="10041"/>
                  </a:lnTo>
                  <a:lnTo>
                    <a:pt x="3842" y="2387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0660" y="994043"/>
              <a:ext cx="30627" cy="249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014" y="963918"/>
              <a:ext cx="106681" cy="18239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53762" y="963918"/>
              <a:ext cx="51191" cy="3964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6242" y="1088008"/>
              <a:ext cx="116575" cy="6325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5924" y="1088011"/>
              <a:ext cx="46355" cy="52069"/>
            </a:xfrm>
            <a:custGeom>
              <a:avLst/>
              <a:gdLst/>
              <a:ahLst/>
              <a:cxnLst/>
              <a:rect l="l" t="t" r="r" b="b"/>
              <a:pathLst>
                <a:path w="46354" h="52069">
                  <a:moveTo>
                    <a:pt x="22480" y="0"/>
                  </a:moveTo>
                  <a:lnTo>
                    <a:pt x="14439" y="3678"/>
                  </a:lnTo>
                  <a:lnTo>
                    <a:pt x="10756" y="11487"/>
                  </a:lnTo>
                  <a:lnTo>
                    <a:pt x="6501" y="18741"/>
                  </a:lnTo>
                  <a:lnTo>
                    <a:pt x="2605" y="24482"/>
                  </a:lnTo>
                  <a:lnTo>
                    <a:pt x="0" y="27750"/>
                  </a:lnTo>
                  <a:lnTo>
                    <a:pt x="4762" y="39581"/>
                  </a:lnTo>
                  <a:lnTo>
                    <a:pt x="10498" y="47243"/>
                  </a:lnTo>
                  <a:lnTo>
                    <a:pt x="15544" y="51232"/>
                  </a:lnTo>
                  <a:lnTo>
                    <a:pt x="18240" y="52043"/>
                  </a:lnTo>
                  <a:lnTo>
                    <a:pt x="25075" y="47239"/>
                  </a:lnTo>
                  <a:lnTo>
                    <a:pt x="31972" y="41447"/>
                  </a:lnTo>
                  <a:lnTo>
                    <a:pt x="38925" y="34613"/>
                  </a:lnTo>
                  <a:lnTo>
                    <a:pt x="45925" y="26682"/>
                  </a:lnTo>
                  <a:lnTo>
                    <a:pt x="45635" y="13062"/>
                  </a:lnTo>
                  <a:lnTo>
                    <a:pt x="35349" y="3647"/>
                  </a:lnTo>
                  <a:lnTo>
                    <a:pt x="22480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86250" y="1091689"/>
              <a:ext cx="84455" cy="45720"/>
            </a:xfrm>
            <a:custGeom>
              <a:avLst/>
              <a:gdLst/>
              <a:ahLst/>
              <a:cxnLst/>
              <a:rect l="l" t="t" r="r" b="b"/>
              <a:pathLst>
                <a:path w="84454" h="45719">
                  <a:moveTo>
                    <a:pt x="84112" y="0"/>
                  </a:moveTo>
                  <a:lnTo>
                    <a:pt x="61292" y="32230"/>
                  </a:lnTo>
                  <a:lnTo>
                    <a:pt x="29025" y="45160"/>
                  </a:lnTo>
                  <a:lnTo>
                    <a:pt x="24700" y="44794"/>
                  </a:lnTo>
                  <a:lnTo>
                    <a:pt x="18140" y="43784"/>
                  </a:lnTo>
                  <a:lnTo>
                    <a:pt x="11784" y="41873"/>
                  </a:lnTo>
                  <a:lnTo>
                    <a:pt x="5711" y="39184"/>
                  </a:lnTo>
                  <a:lnTo>
                    <a:pt x="0" y="35841"/>
                  </a:lnTo>
                  <a:lnTo>
                    <a:pt x="3675" y="38323"/>
                  </a:lnTo>
                  <a:lnTo>
                    <a:pt x="7591" y="40459"/>
                  </a:lnTo>
                  <a:lnTo>
                    <a:pt x="15852" y="43600"/>
                  </a:lnTo>
                  <a:lnTo>
                    <a:pt x="20240" y="44668"/>
                  </a:lnTo>
                  <a:lnTo>
                    <a:pt x="29025" y="45506"/>
                  </a:lnTo>
                  <a:lnTo>
                    <a:pt x="33580" y="45160"/>
                  </a:lnTo>
                  <a:lnTo>
                    <a:pt x="70804" y="22910"/>
                  </a:lnTo>
                  <a:lnTo>
                    <a:pt x="82479" y="4115"/>
                  </a:lnTo>
                  <a:lnTo>
                    <a:pt x="841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0328" y="977694"/>
              <a:ext cx="37465" cy="25400"/>
            </a:xfrm>
            <a:custGeom>
              <a:avLst/>
              <a:gdLst/>
              <a:ahLst/>
              <a:cxnLst/>
              <a:rect l="l" t="t" r="r" b="b"/>
              <a:pathLst>
                <a:path w="37464" h="25400">
                  <a:moveTo>
                    <a:pt x="62" y="0"/>
                  </a:moveTo>
                  <a:lnTo>
                    <a:pt x="240" y="219"/>
                  </a:lnTo>
                  <a:lnTo>
                    <a:pt x="32857" y="24166"/>
                  </a:lnTo>
                  <a:lnTo>
                    <a:pt x="37161" y="25077"/>
                  </a:lnTo>
                  <a:lnTo>
                    <a:pt x="37307" y="24575"/>
                  </a:lnTo>
                  <a:lnTo>
                    <a:pt x="2722" y="1790"/>
                  </a:lnTo>
                  <a:lnTo>
                    <a:pt x="282" y="1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C56F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10454" y="977781"/>
              <a:ext cx="35716" cy="2587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0098" y="1030262"/>
              <a:ext cx="97302" cy="15734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08559" y="1038457"/>
              <a:ext cx="79375" cy="138430"/>
            </a:xfrm>
            <a:custGeom>
              <a:avLst/>
              <a:gdLst/>
              <a:ahLst/>
              <a:cxnLst/>
              <a:rect l="l" t="t" r="r" b="b"/>
              <a:pathLst>
                <a:path w="79375" h="138430">
                  <a:moveTo>
                    <a:pt x="0" y="0"/>
                  </a:moveTo>
                  <a:lnTo>
                    <a:pt x="1053" y="18541"/>
                  </a:lnTo>
                  <a:lnTo>
                    <a:pt x="4154" y="29813"/>
                  </a:lnTo>
                  <a:lnTo>
                    <a:pt x="7612" y="39541"/>
                  </a:lnTo>
                  <a:lnTo>
                    <a:pt x="9737" y="53453"/>
                  </a:lnTo>
                  <a:lnTo>
                    <a:pt x="10332" y="62498"/>
                  </a:lnTo>
                  <a:lnTo>
                    <a:pt x="12069" y="69432"/>
                  </a:lnTo>
                  <a:lnTo>
                    <a:pt x="14875" y="75172"/>
                  </a:lnTo>
                  <a:lnTo>
                    <a:pt x="18680" y="80636"/>
                  </a:lnTo>
                  <a:lnTo>
                    <a:pt x="25176" y="90274"/>
                  </a:lnTo>
                  <a:lnTo>
                    <a:pt x="29578" y="100076"/>
                  </a:lnTo>
                  <a:lnTo>
                    <a:pt x="33264" y="109692"/>
                  </a:lnTo>
                  <a:lnTo>
                    <a:pt x="37611" y="118771"/>
                  </a:lnTo>
                  <a:lnTo>
                    <a:pt x="46513" y="132973"/>
                  </a:lnTo>
                  <a:lnTo>
                    <a:pt x="53377" y="138205"/>
                  </a:lnTo>
                  <a:lnTo>
                    <a:pt x="57796" y="138434"/>
                  </a:lnTo>
                  <a:lnTo>
                    <a:pt x="59359" y="137629"/>
                  </a:lnTo>
                  <a:lnTo>
                    <a:pt x="78845" y="96447"/>
                  </a:lnTo>
                  <a:lnTo>
                    <a:pt x="19528" y="12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1E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5414" y="1030262"/>
              <a:ext cx="33768" cy="2762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42868" y="997120"/>
              <a:ext cx="117644" cy="20112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3657" y="997120"/>
              <a:ext cx="56532" cy="4369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467" y="1133954"/>
              <a:ext cx="128558" cy="697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356362" y="1133955"/>
              <a:ext cx="50800" cy="57785"/>
            </a:xfrm>
            <a:custGeom>
              <a:avLst/>
              <a:gdLst/>
              <a:ahLst/>
              <a:cxnLst/>
              <a:rect l="l" t="t" r="r" b="b"/>
              <a:pathLst>
                <a:path w="50800" h="57784">
                  <a:moveTo>
                    <a:pt x="24738" y="0"/>
                  </a:moveTo>
                  <a:lnTo>
                    <a:pt x="15884" y="4060"/>
                  </a:lnTo>
                  <a:lnTo>
                    <a:pt x="11816" y="12662"/>
                  </a:lnTo>
                  <a:lnTo>
                    <a:pt x="7129" y="20671"/>
                  </a:lnTo>
                  <a:lnTo>
                    <a:pt x="2848" y="27020"/>
                  </a:lnTo>
                  <a:lnTo>
                    <a:pt x="0" y="30645"/>
                  </a:lnTo>
                  <a:lnTo>
                    <a:pt x="5273" y="43668"/>
                  </a:lnTo>
                  <a:lnTo>
                    <a:pt x="11593" y="52113"/>
                  </a:lnTo>
                  <a:lnTo>
                    <a:pt x="17148" y="56511"/>
                  </a:lnTo>
                  <a:lnTo>
                    <a:pt x="20125" y="57388"/>
                  </a:lnTo>
                  <a:lnTo>
                    <a:pt x="27634" y="52103"/>
                  </a:lnTo>
                  <a:lnTo>
                    <a:pt x="35226" y="45725"/>
                  </a:lnTo>
                  <a:lnTo>
                    <a:pt x="42877" y="38195"/>
                  </a:lnTo>
                  <a:lnTo>
                    <a:pt x="50563" y="29452"/>
                  </a:lnTo>
                  <a:lnTo>
                    <a:pt x="50267" y="14429"/>
                  </a:lnTo>
                  <a:lnTo>
                    <a:pt x="38929" y="4034"/>
                  </a:lnTo>
                  <a:lnTo>
                    <a:pt x="24738" y="0"/>
                  </a:lnTo>
                  <a:close/>
                </a:path>
              </a:pathLst>
            </a:custGeom>
            <a:solidFill>
              <a:srgbClr val="794418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9464" y="113801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5">
                  <a:moveTo>
                    <a:pt x="92782" y="0"/>
                  </a:moveTo>
                  <a:lnTo>
                    <a:pt x="67641" y="35501"/>
                  </a:lnTo>
                  <a:lnTo>
                    <a:pt x="32114" y="49841"/>
                  </a:lnTo>
                  <a:lnTo>
                    <a:pt x="27213" y="49401"/>
                  </a:lnTo>
                  <a:lnTo>
                    <a:pt x="19997" y="48285"/>
                  </a:lnTo>
                  <a:lnTo>
                    <a:pt x="13021" y="46187"/>
                  </a:lnTo>
                  <a:lnTo>
                    <a:pt x="6338" y="43217"/>
                  </a:lnTo>
                  <a:lnTo>
                    <a:pt x="0" y="39485"/>
                  </a:lnTo>
                  <a:lnTo>
                    <a:pt x="4083" y="42250"/>
                  </a:lnTo>
                  <a:lnTo>
                    <a:pt x="8418" y="44595"/>
                  </a:lnTo>
                  <a:lnTo>
                    <a:pt x="17580" y="48050"/>
                  </a:lnTo>
                  <a:lnTo>
                    <a:pt x="22355" y="49213"/>
                  </a:lnTo>
                  <a:lnTo>
                    <a:pt x="32114" y="50092"/>
                  </a:lnTo>
                  <a:lnTo>
                    <a:pt x="37066" y="49841"/>
                  </a:lnTo>
                  <a:lnTo>
                    <a:pt x="73250" y="30821"/>
                  </a:lnTo>
                  <a:lnTo>
                    <a:pt x="91023" y="4586"/>
                  </a:lnTo>
                  <a:lnTo>
                    <a:pt x="92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63203" y="1168550"/>
              <a:ext cx="36103" cy="79788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81224" y="1177472"/>
              <a:ext cx="44450" cy="35560"/>
            </a:xfrm>
            <a:custGeom>
              <a:avLst/>
              <a:gdLst/>
              <a:ahLst/>
              <a:cxnLst/>
              <a:rect l="l" t="t" r="r" b="b"/>
              <a:pathLst>
                <a:path w="44450" h="35559">
                  <a:moveTo>
                    <a:pt x="39137" y="0"/>
                  </a:moveTo>
                  <a:lnTo>
                    <a:pt x="3701" y="3575"/>
                  </a:lnTo>
                  <a:lnTo>
                    <a:pt x="0" y="15314"/>
                  </a:lnTo>
                  <a:lnTo>
                    <a:pt x="10141" y="17857"/>
                  </a:lnTo>
                  <a:lnTo>
                    <a:pt x="11638" y="25166"/>
                  </a:lnTo>
                  <a:lnTo>
                    <a:pt x="11073" y="29438"/>
                  </a:lnTo>
                  <a:lnTo>
                    <a:pt x="13209" y="30349"/>
                  </a:lnTo>
                  <a:lnTo>
                    <a:pt x="15879" y="31229"/>
                  </a:lnTo>
                  <a:lnTo>
                    <a:pt x="17618" y="35328"/>
                  </a:lnTo>
                  <a:lnTo>
                    <a:pt x="25848" y="35328"/>
                  </a:lnTo>
                  <a:lnTo>
                    <a:pt x="27365" y="34653"/>
                  </a:lnTo>
                  <a:lnTo>
                    <a:pt x="28496" y="31291"/>
                  </a:lnTo>
                  <a:lnTo>
                    <a:pt x="30821" y="30538"/>
                  </a:lnTo>
                  <a:lnTo>
                    <a:pt x="32925" y="30538"/>
                  </a:lnTo>
                  <a:lnTo>
                    <a:pt x="34370" y="26674"/>
                  </a:lnTo>
                  <a:lnTo>
                    <a:pt x="34370" y="20370"/>
                  </a:lnTo>
                  <a:lnTo>
                    <a:pt x="39166" y="17386"/>
                  </a:lnTo>
                  <a:lnTo>
                    <a:pt x="44252" y="15314"/>
                  </a:lnTo>
                  <a:lnTo>
                    <a:pt x="42684" y="8591"/>
                  </a:lnTo>
                  <a:lnTo>
                    <a:pt x="39137" y="0"/>
                  </a:lnTo>
                  <a:close/>
                </a:path>
              </a:pathLst>
            </a:custGeom>
            <a:solidFill>
              <a:srgbClr val="58464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5717" y="1118290"/>
              <a:ext cx="136529" cy="7722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383923" y="1139866"/>
              <a:ext cx="38735" cy="6985"/>
            </a:xfrm>
            <a:custGeom>
              <a:avLst/>
              <a:gdLst/>
              <a:ahLst/>
              <a:cxnLst/>
              <a:rect l="l" t="t" r="r" b="b"/>
              <a:pathLst>
                <a:path w="38734" h="6984">
                  <a:moveTo>
                    <a:pt x="10607" y="0"/>
                  </a:moveTo>
                  <a:lnTo>
                    <a:pt x="0" y="0"/>
                  </a:lnTo>
                  <a:lnTo>
                    <a:pt x="1036" y="3204"/>
                  </a:lnTo>
                  <a:lnTo>
                    <a:pt x="3675" y="3204"/>
                  </a:lnTo>
                  <a:lnTo>
                    <a:pt x="6523" y="6471"/>
                  </a:lnTo>
                  <a:lnTo>
                    <a:pt x="34868" y="6471"/>
                  </a:lnTo>
                  <a:lnTo>
                    <a:pt x="37777" y="3329"/>
                  </a:lnTo>
                  <a:lnTo>
                    <a:pt x="14753" y="3329"/>
                  </a:lnTo>
                  <a:lnTo>
                    <a:pt x="13182" y="3078"/>
                  </a:lnTo>
                  <a:lnTo>
                    <a:pt x="11643" y="2795"/>
                  </a:lnTo>
                  <a:lnTo>
                    <a:pt x="10607" y="0"/>
                  </a:lnTo>
                  <a:close/>
                </a:path>
                <a:path w="38734" h="6984">
                  <a:moveTo>
                    <a:pt x="38417" y="2638"/>
                  </a:moveTo>
                  <a:lnTo>
                    <a:pt x="14753" y="3329"/>
                  </a:lnTo>
                  <a:lnTo>
                    <a:pt x="37777" y="3329"/>
                  </a:lnTo>
                  <a:lnTo>
                    <a:pt x="38417" y="2638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84886" y="1125022"/>
              <a:ext cx="35560" cy="19685"/>
            </a:xfrm>
            <a:custGeom>
              <a:avLst/>
              <a:gdLst/>
              <a:ahLst/>
              <a:cxnLst/>
              <a:rect l="l" t="t" r="r" b="b"/>
              <a:pathLst>
                <a:path w="35559" h="19684">
                  <a:moveTo>
                    <a:pt x="13284" y="19177"/>
                  </a:moveTo>
                  <a:lnTo>
                    <a:pt x="13220" y="12192"/>
                  </a:lnTo>
                  <a:lnTo>
                    <a:pt x="13030" y="12090"/>
                  </a:lnTo>
                  <a:lnTo>
                    <a:pt x="12522" y="12090"/>
                  </a:lnTo>
                  <a:lnTo>
                    <a:pt x="12369" y="12192"/>
                  </a:lnTo>
                  <a:lnTo>
                    <a:pt x="12369" y="19177"/>
                  </a:lnTo>
                  <a:lnTo>
                    <a:pt x="12522" y="19215"/>
                  </a:lnTo>
                  <a:lnTo>
                    <a:pt x="13030" y="19215"/>
                  </a:lnTo>
                  <a:lnTo>
                    <a:pt x="13284" y="19177"/>
                  </a:lnTo>
                  <a:close/>
                </a:path>
                <a:path w="35559" h="19684">
                  <a:moveTo>
                    <a:pt x="14732" y="3429"/>
                  </a:moveTo>
                  <a:lnTo>
                    <a:pt x="14605" y="3327"/>
                  </a:lnTo>
                  <a:lnTo>
                    <a:pt x="14541" y="3175"/>
                  </a:lnTo>
                  <a:lnTo>
                    <a:pt x="14312" y="3175"/>
                  </a:lnTo>
                  <a:lnTo>
                    <a:pt x="127" y="15201"/>
                  </a:lnTo>
                  <a:lnTo>
                    <a:pt x="0" y="15265"/>
                  </a:lnTo>
                  <a:lnTo>
                    <a:pt x="0" y="15481"/>
                  </a:lnTo>
                  <a:lnTo>
                    <a:pt x="190" y="15697"/>
                  </a:lnTo>
                  <a:lnTo>
                    <a:pt x="355" y="15697"/>
                  </a:lnTo>
                  <a:lnTo>
                    <a:pt x="14605" y="3708"/>
                  </a:lnTo>
                  <a:lnTo>
                    <a:pt x="14732" y="3556"/>
                  </a:lnTo>
                  <a:lnTo>
                    <a:pt x="14732" y="3429"/>
                  </a:lnTo>
                  <a:close/>
                </a:path>
                <a:path w="35559" h="19684">
                  <a:moveTo>
                    <a:pt x="18681" y="101"/>
                  </a:moveTo>
                  <a:lnTo>
                    <a:pt x="18491" y="0"/>
                  </a:lnTo>
                  <a:lnTo>
                    <a:pt x="18084" y="0"/>
                  </a:lnTo>
                  <a:lnTo>
                    <a:pt x="17894" y="101"/>
                  </a:lnTo>
                  <a:lnTo>
                    <a:pt x="17894" y="18491"/>
                  </a:lnTo>
                  <a:lnTo>
                    <a:pt x="17894" y="18707"/>
                  </a:lnTo>
                  <a:lnTo>
                    <a:pt x="18084" y="18808"/>
                  </a:lnTo>
                  <a:lnTo>
                    <a:pt x="18491" y="18808"/>
                  </a:lnTo>
                  <a:lnTo>
                    <a:pt x="18681" y="18707"/>
                  </a:lnTo>
                  <a:lnTo>
                    <a:pt x="18681" y="101"/>
                  </a:lnTo>
                  <a:close/>
                </a:path>
                <a:path w="35559" h="19684">
                  <a:moveTo>
                    <a:pt x="29349" y="19494"/>
                  </a:moveTo>
                  <a:lnTo>
                    <a:pt x="29298" y="12496"/>
                  </a:lnTo>
                  <a:lnTo>
                    <a:pt x="29159" y="12407"/>
                  </a:lnTo>
                  <a:lnTo>
                    <a:pt x="28625" y="12407"/>
                  </a:lnTo>
                  <a:lnTo>
                    <a:pt x="28409" y="12496"/>
                  </a:lnTo>
                  <a:lnTo>
                    <a:pt x="28409" y="19494"/>
                  </a:lnTo>
                  <a:lnTo>
                    <a:pt x="28625" y="19558"/>
                  </a:lnTo>
                  <a:lnTo>
                    <a:pt x="29159" y="19558"/>
                  </a:lnTo>
                  <a:lnTo>
                    <a:pt x="29349" y="19494"/>
                  </a:lnTo>
                  <a:close/>
                </a:path>
                <a:path w="35559" h="19684">
                  <a:moveTo>
                    <a:pt x="35496" y="17678"/>
                  </a:moveTo>
                  <a:lnTo>
                    <a:pt x="26403" y="8140"/>
                  </a:lnTo>
                  <a:lnTo>
                    <a:pt x="26339" y="8013"/>
                  </a:lnTo>
                  <a:lnTo>
                    <a:pt x="26301" y="101"/>
                  </a:lnTo>
                  <a:lnTo>
                    <a:pt x="26111" y="0"/>
                  </a:lnTo>
                  <a:lnTo>
                    <a:pt x="25679" y="0"/>
                  </a:lnTo>
                  <a:lnTo>
                    <a:pt x="25488" y="101"/>
                  </a:lnTo>
                  <a:lnTo>
                    <a:pt x="25488" y="18491"/>
                  </a:lnTo>
                  <a:lnTo>
                    <a:pt x="25488" y="18707"/>
                  </a:lnTo>
                  <a:lnTo>
                    <a:pt x="25679" y="18808"/>
                  </a:lnTo>
                  <a:lnTo>
                    <a:pt x="26111" y="18808"/>
                  </a:lnTo>
                  <a:lnTo>
                    <a:pt x="26301" y="18707"/>
                  </a:lnTo>
                  <a:lnTo>
                    <a:pt x="26301" y="8851"/>
                  </a:lnTo>
                  <a:lnTo>
                    <a:pt x="34963" y="17995"/>
                  </a:lnTo>
                  <a:lnTo>
                    <a:pt x="35191" y="18110"/>
                  </a:lnTo>
                  <a:lnTo>
                    <a:pt x="35306" y="17957"/>
                  </a:lnTo>
                  <a:lnTo>
                    <a:pt x="35471" y="17868"/>
                  </a:lnTo>
                  <a:lnTo>
                    <a:pt x="35496" y="17678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3401" y="1135001"/>
              <a:ext cx="25611" cy="4858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02780" y="1125683"/>
              <a:ext cx="11430" cy="1905"/>
            </a:xfrm>
            <a:custGeom>
              <a:avLst/>
              <a:gdLst/>
              <a:ahLst/>
              <a:cxnLst/>
              <a:rect l="l" t="t" r="r" b="b"/>
              <a:pathLst>
                <a:path w="11429" h="1905">
                  <a:moveTo>
                    <a:pt x="2832" y="1600"/>
                  </a:moveTo>
                  <a:lnTo>
                    <a:pt x="0" y="0"/>
                  </a:lnTo>
                  <a:lnTo>
                    <a:pt x="0" y="1600"/>
                  </a:lnTo>
                  <a:lnTo>
                    <a:pt x="2832" y="1600"/>
                  </a:lnTo>
                  <a:close/>
                </a:path>
                <a:path w="11429" h="1905">
                  <a:moveTo>
                    <a:pt x="10922" y="1600"/>
                  </a:moveTo>
                  <a:lnTo>
                    <a:pt x="8064" y="0"/>
                  </a:lnTo>
                  <a:lnTo>
                    <a:pt x="8064" y="1600"/>
                  </a:lnTo>
                  <a:lnTo>
                    <a:pt x="10922" y="1600"/>
                  </a:lnTo>
                  <a:close/>
                </a:path>
              </a:pathLst>
            </a:custGeom>
            <a:solidFill>
              <a:srgbClr val="13121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8176" y="1128196"/>
              <a:ext cx="16376" cy="492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88086" y="1160366"/>
              <a:ext cx="33020" cy="16510"/>
            </a:xfrm>
            <a:custGeom>
              <a:avLst/>
              <a:gdLst/>
              <a:ahLst/>
              <a:cxnLst/>
              <a:rect l="l" t="t" r="r" b="b"/>
              <a:pathLst>
                <a:path w="33020" h="16509">
                  <a:moveTo>
                    <a:pt x="32931" y="10261"/>
                  </a:moveTo>
                  <a:lnTo>
                    <a:pt x="28600" y="10769"/>
                  </a:lnTo>
                  <a:lnTo>
                    <a:pt x="28600" y="13474"/>
                  </a:lnTo>
                  <a:lnTo>
                    <a:pt x="27089" y="13449"/>
                  </a:lnTo>
                  <a:lnTo>
                    <a:pt x="27089" y="12153"/>
                  </a:lnTo>
                  <a:lnTo>
                    <a:pt x="25361" y="12153"/>
                  </a:lnTo>
                  <a:lnTo>
                    <a:pt x="25361" y="215"/>
                  </a:lnTo>
                  <a:lnTo>
                    <a:pt x="25146" y="0"/>
                  </a:lnTo>
                  <a:lnTo>
                    <a:pt x="24511" y="0"/>
                  </a:lnTo>
                  <a:lnTo>
                    <a:pt x="24269" y="215"/>
                  </a:lnTo>
                  <a:lnTo>
                    <a:pt x="24269" y="12153"/>
                  </a:lnTo>
                  <a:lnTo>
                    <a:pt x="22936" y="12153"/>
                  </a:lnTo>
                  <a:lnTo>
                    <a:pt x="22936" y="13373"/>
                  </a:lnTo>
                  <a:lnTo>
                    <a:pt x="19748" y="13296"/>
                  </a:lnTo>
                  <a:lnTo>
                    <a:pt x="19748" y="12153"/>
                  </a:lnTo>
                  <a:lnTo>
                    <a:pt x="18211" y="12153"/>
                  </a:lnTo>
                  <a:lnTo>
                    <a:pt x="18211" y="215"/>
                  </a:lnTo>
                  <a:lnTo>
                    <a:pt x="17932" y="0"/>
                  </a:lnTo>
                  <a:lnTo>
                    <a:pt x="17297" y="0"/>
                  </a:lnTo>
                  <a:lnTo>
                    <a:pt x="17081" y="215"/>
                  </a:lnTo>
                  <a:lnTo>
                    <a:pt x="17081" y="12153"/>
                  </a:lnTo>
                  <a:lnTo>
                    <a:pt x="15544" y="12153"/>
                  </a:lnTo>
                  <a:lnTo>
                    <a:pt x="15544" y="13220"/>
                  </a:lnTo>
                  <a:lnTo>
                    <a:pt x="12369" y="13144"/>
                  </a:lnTo>
                  <a:lnTo>
                    <a:pt x="12369" y="12153"/>
                  </a:lnTo>
                  <a:lnTo>
                    <a:pt x="11049" y="12153"/>
                  </a:lnTo>
                  <a:lnTo>
                    <a:pt x="11049" y="215"/>
                  </a:lnTo>
                  <a:lnTo>
                    <a:pt x="10769" y="0"/>
                  </a:lnTo>
                  <a:lnTo>
                    <a:pt x="10147" y="0"/>
                  </a:lnTo>
                  <a:lnTo>
                    <a:pt x="9918" y="215"/>
                  </a:lnTo>
                  <a:lnTo>
                    <a:pt x="9918" y="12153"/>
                  </a:lnTo>
                  <a:lnTo>
                    <a:pt x="8089" y="12153"/>
                  </a:lnTo>
                  <a:lnTo>
                    <a:pt x="8089" y="13068"/>
                  </a:lnTo>
                  <a:lnTo>
                    <a:pt x="6807" y="13030"/>
                  </a:lnTo>
                  <a:lnTo>
                    <a:pt x="5016" y="10769"/>
                  </a:lnTo>
                  <a:lnTo>
                    <a:pt x="0" y="10769"/>
                  </a:lnTo>
                  <a:lnTo>
                    <a:pt x="2298" y="14135"/>
                  </a:lnTo>
                  <a:lnTo>
                    <a:pt x="5676" y="16268"/>
                  </a:lnTo>
                  <a:lnTo>
                    <a:pt x="27470" y="16268"/>
                  </a:lnTo>
                  <a:lnTo>
                    <a:pt x="31915" y="13474"/>
                  </a:lnTo>
                  <a:lnTo>
                    <a:pt x="32931" y="10261"/>
                  </a:lnTo>
                  <a:close/>
                </a:path>
              </a:pathLst>
            </a:custGeom>
            <a:solidFill>
              <a:srgbClr val="1C1D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95317" y="1163639"/>
              <a:ext cx="13455" cy="485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19864" y="1055695"/>
              <a:ext cx="169272" cy="11280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7307" y="1073768"/>
              <a:ext cx="35921" cy="45098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98387" y="1073768"/>
              <a:ext cx="12065" cy="28575"/>
            </a:xfrm>
            <a:custGeom>
              <a:avLst/>
              <a:gdLst/>
              <a:ahLst/>
              <a:cxnLst/>
              <a:rect l="l" t="t" r="r" b="b"/>
              <a:pathLst>
                <a:path w="12065" h="28575">
                  <a:moveTo>
                    <a:pt x="10862" y="24386"/>
                  </a:moveTo>
                  <a:lnTo>
                    <a:pt x="6785" y="24386"/>
                  </a:lnTo>
                  <a:lnTo>
                    <a:pt x="5064" y="24617"/>
                  </a:lnTo>
                  <a:lnTo>
                    <a:pt x="11706" y="28313"/>
                  </a:lnTo>
                  <a:lnTo>
                    <a:pt x="10862" y="24386"/>
                  </a:lnTo>
                  <a:close/>
                </a:path>
                <a:path w="12065" h="28575">
                  <a:moveTo>
                    <a:pt x="5622" y="0"/>
                  </a:moveTo>
                  <a:lnTo>
                    <a:pt x="0" y="25297"/>
                  </a:lnTo>
                  <a:lnTo>
                    <a:pt x="5064" y="24617"/>
                  </a:lnTo>
                  <a:lnTo>
                    <a:pt x="4931" y="24543"/>
                  </a:lnTo>
                  <a:lnTo>
                    <a:pt x="6785" y="24386"/>
                  </a:lnTo>
                  <a:lnTo>
                    <a:pt x="10862" y="24386"/>
                  </a:lnTo>
                  <a:lnTo>
                    <a:pt x="5622" y="0"/>
                  </a:lnTo>
                  <a:close/>
                </a:path>
                <a:path w="12065" h="28575">
                  <a:moveTo>
                    <a:pt x="6785" y="24386"/>
                  </a:moveTo>
                  <a:lnTo>
                    <a:pt x="4931" y="24543"/>
                  </a:lnTo>
                  <a:lnTo>
                    <a:pt x="5064" y="24617"/>
                  </a:lnTo>
                  <a:lnTo>
                    <a:pt x="6785" y="24386"/>
                  </a:lnTo>
                  <a:close/>
                </a:path>
              </a:pathLst>
            </a:custGeom>
            <a:solidFill>
              <a:srgbClr val="5D5E6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7307" y="1067066"/>
              <a:ext cx="41119" cy="4339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15350" y="974890"/>
              <a:ext cx="178373" cy="22455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16769" y="977101"/>
              <a:ext cx="175753" cy="79913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28929" y="956169"/>
              <a:ext cx="18920" cy="2611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316349" y="976346"/>
              <a:ext cx="175895" cy="28575"/>
            </a:xfrm>
            <a:custGeom>
              <a:avLst/>
              <a:gdLst/>
              <a:ahLst/>
              <a:cxnLst/>
              <a:rect l="l" t="t" r="r" b="b"/>
              <a:pathLst>
                <a:path w="175895" h="28575">
                  <a:moveTo>
                    <a:pt x="173345" y="0"/>
                  </a:moveTo>
                  <a:lnTo>
                    <a:pt x="168633" y="0"/>
                  </a:lnTo>
                  <a:lnTo>
                    <a:pt x="175795" y="753"/>
                  </a:lnTo>
                  <a:lnTo>
                    <a:pt x="171020" y="753"/>
                  </a:lnTo>
                  <a:lnTo>
                    <a:pt x="146402" y="16824"/>
                  </a:lnTo>
                  <a:lnTo>
                    <a:pt x="119081" y="17020"/>
                  </a:lnTo>
                  <a:lnTo>
                    <a:pt x="96921" y="10454"/>
                  </a:lnTo>
                  <a:lnTo>
                    <a:pt x="87787" y="6240"/>
                  </a:lnTo>
                  <a:lnTo>
                    <a:pt x="55255" y="23353"/>
                  </a:lnTo>
                  <a:lnTo>
                    <a:pt x="35756" y="28486"/>
                  </a:lnTo>
                  <a:lnTo>
                    <a:pt x="21501" y="21124"/>
                  </a:lnTo>
                  <a:lnTo>
                    <a:pt x="4701" y="753"/>
                  </a:lnTo>
                  <a:lnTo>
                    <a:pt x="0" y="753"/>
                  </a:lnTo>
                </a:path>
              </a:pathLst>
            </a:custGeom>
            <a:ln w="3175">
              <a:solidFill>
                <a:srgbClr val="A678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16797" y="975525"/>
              <a:ext cx="175260" cy="220345"/>
            </a:xfrm>
            <a:custGeom>
              <a:avLst/>
              <a:gdLst/>
              <a:ahLst/>
              <a:cxnLst/>
              <a:rect l="l" t="t" r="r" b="b"/>
              <a:pathLst>
                <a:path w="175259" h="220344">
                  <a:moveTo>
                    <a:pt x="88907" y="218705"/>
                  </a:moveTo>
                  <a:lnTo>
                    <a:pt x="133048" y="179695"/>
                  </a:lnTo>
                  <a:lnTo>
                    <a:pt x="158901" y="137446"/>
                  </a:lnTo>
                  <a:lnTo>
                    <a:pt x="171246" y="92831"/>
                  </a:lnTo>
                  <a:lnTo>
                    <a:pt x="174861" y="46724"/>
                  </a:lnTo>
                  <a:lnTo>
                    <a:pt x="174527" y="0"/>
                  </a:lnTo>
                  <a:lnTo>
                    <a:pt x="169826" y="0"/>
                  </a:lnTo>
                  <a:lnTo>
                    <a:pt x="150564" y="14493"/>
                  </a:lnTo>
                  <a:lnTo>
                    <a:pt x="128589" y="17540"/>
                  </a:lnTo>
                  <a:lnTo>
                    <a:pt x="90100" y="7130"/>
                  </a:lnTo>
                  <a:lnTo>
                    <a:pt x="87430" y="5748"/>
                  </a:lnTo>
                  <a:lnTo>
                    <a:pt x="86833" y="6062"/>
                  </a:lnTo>
                  <a:lnTo>
                    <a:pt x="85043" y="6879"/>
                  </a:lnTo>
                  <a:lnTo>
                    <a:pt x="71069" y="12586"/>
                  </a:lnTo>
                  <a:lnTo>
                    <a:pt x="49681" y="17292"/>
                  </a:lnTo>
                  <a:lnTo>
                    <a:pt x="25975" y="15072"/>
                  </a:lnTo>
                  <a:lnTo>
                    <a:pt x="5045" y="0"/>
                  </a:lnTo>
                  <a:lnTo>
                    <a:pt x="333" y="0"/>
                  </a:lnTo>
                  <a:lnTo>
                    <a:pt x="0" y="46724"/>
                  </a:lnTo>
                  <a:lnTo>
                    <a:pt x="3614" y="92829"/>
                  </a:lnTo>
                  <a:lnTo>
                    <a:pt x="15950" y="137439"/>
                  </a:lnTo>
                  <a:lnTo>
                    <a:pt x="41785" y="179679"/>
                  </a:lnTo>
                  <a:lnTo>
                    <a:pt x="85891" y="218673"/>
                  </a:lnTo>
                  <a:lnTo>
                    <a:pt x="87462" y="219773"/>
                  </a:lnTo>
                  <a:lnTo>
                    <a:pt x="88247" y="219145"/>
                  </a:lnTo>
                  <a:lnTo>
                    <a:pt x="88907" y="218705"/>
                  </a:lnTo>
                  <a:close/>
                </a:path>
              </a:pathLst>
            </a:custGeom>
            <a:ln w="3175">
              <a:solidFill>
                <a:srgbClr val="ECE1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17500" y="1052861"/>
              <a:ext cx="173990" cy="68580"/>
            </a:xfrm>
            <a:custGeom>
              <a:avLst/>
              <a:gdLst/>
              <a:ahLst/>
              <a:cxnLst/>
              <a:rect l="l" t="t" r="r" b="b"/>
              <a:pathLst>
                <a:path w="173990" h="68580">
                  <a:moveTo>
                    <a:pt x="156692" y="63512"/>
                  </a:moveTo>
                  <a:lnTo>
                    <a:pt x="18021" y="63512"/>
                  </a:lnTo>
                  <a:lnTo>
                    <a:pt x="18021" y="68554"/>
                  </a:lnTo>
                  <a:lnTo>
                    <a:pt x="156692" y="68554"/>
                  </a:lnTo>
                  <a:lnTo>
                    <a:pt x="156692" y="63512"/>
                  </a:lnTo>
                  <a:close/>
                </a:path>
                <a:path w="173990" h="68580">
                  <a:moveTo>
                    <a:pt x="173380" y="0"/>
                  </a:moveTo>
                  <a:lnTo>
                    <a:pt x="0" y="0"/>
                  </a:lnTo>
                  <a:lnTo>
                    <a:pt x="0" y="5029"/>
                  </a:lnTo>
                  <a:lnTo>
                    <a:pt x="173380" y="5029"/>
                  </a:lnTo>
                  <a:lnTo>
                    <a:pt x="173380" y="0"/>
                  </a:lnTo>
                  <a:close/>
                </a:path>
              </a:pathLst>
            </a:custGeom>
            <a:solidFill>
              <a:srgbClr val="ECE1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3461" y="970577"/>
              <a:ext cx="181610" cy="229235"/>
            </a:xfrm>
            <a:custGeom>
              <a:avLst/>
              <a:gdLst/>
              <a:ahLst/>
              <a:cxnLst/>
              <a:rect l="l" t="t" r="r" b="b"/>
              <a:pathLst>
                <a:path w="181609" h="229234">
                  <a:moveTo>
                    <a:pt x="1524" y="63"/>
                  </a:moveTo>
                  <a:lnTo>
                    <a:pt x="1092" y="0"/>
                  </a:lnTo>
                  <a:lnTo>
                    <a:pt x="711" y="0"/>
                  </a:lnTo>
                  <a:lnTo>
                    <a:pt x="1524" y="63"/>
                  </a:lnTo>
                  <a:close/>
                </a:path>
                <a:path w="181609" h="229234">
                  <a:moveTo>
                    <a:pt x="2349" y="127"/>
                  </a:moveTo>
                  <a:lnTo>
                    <a:pt x="1930" y="63"/>
                  </a:lnTo>
                  <a:lnTo>
                    <a:pt x="1524" y="63"/>
                  </a:lnTo>
                  <a:lnTo>
                    <a:pt x="1930" y="127"/>
                  </a:lnTo>
                  <a:lnTo>
                    <a:pt x="2349" y="127"/>
                  </a:lnTo>
                  <a:close/>
                </a:path>
                <a:path w="181609" h="229234">
                  <a:moveTo>
                    <a:pt x="3314" y="596"/>
                  </a:moveTo>
                  <a:lnTo>
                    <a:pt x="3162" y="431"/>
                  </a:lnTo>
                  <a:lnTo>
                    <a:pt x="2755" y="215"/>
                  </a:lnTo>
                  <a:lnTo>
                    <a:pt x="2349" y="127"/>
                  </a:lnTo>
                  <a:lnTo>
                    <a:pt x="2755" y="241"/>
                  </a:lnTo>
                  <a:lnTo>
                    <a:pt x="3098" y="431"/>
                  </a:lnTo>
                  <a:lnTo>
                    <a:pt x="3314" y="596"/>
                  </a:lnTo>
                  <a:close/>
                </a:path>
                <a:path w="181609" h="229234">
                  <a:moveTo>
                    <a:pt x="4013" y="1473"/>
                  </a:moveTo>
                  <a:lnTo>
                    <a:pt x="3632" y="1409"/>
                  </a:lnTo>
                  <a:lnTo>
                    <a:pt x="3505" y="1409"/>
                  </a:lnTo>
                  <a:lnTo>
                    <a:pt x="3632" y="1473"/>
                  </a:lnTo>
                  <a:lnTo>
                    <a:pt x="4013" y="1473"/>
                  </a:lnTo>
                  <a:close/>
                </a:path>
                <a:path w="181609" h="229234">
                  <a:moveTo>
                    <a:pt x="11252" y="4432"/>
                  </a:moveTo>
                  <a:lnTo>
                    <a:pt x="8775" y="1244"/>
                  </a:lnTo>
                  <a:lnTo>
                    <a:pt x="11061" y="4229"/>
                  </a:lnTo>
                  <a:lnTo>
                    <a:pt x="11252" y="4432"/>
                  </a:lnTo>
                  <a:close/>
                </a:path>
                <a:path w="181609" h="229234">
                  <a:moveTo>
                    <a:pt x="21107" y="12865"/>
                  </a:moveTo>
                  <a:lnTo>
                    <a:pt x="19392" y="11798"/>
                  </a:lnTo>
                  <a:lnTo>
                    <a:pt x="13639" y="7023"/>
                  </a:lnTo>
                  <a:lnTo>
                    <a:pt x="11252" y="4432"/>
                  </a:lnTo>
                  <a:lnTo>
                    <a:pt x="13398" y="7188"/>
                  </a:lnTo>
                  <a:lnTo>
                    <a:pt x="19329" y="12077"/>
                  </a:lnTo>
                  <a:lnTo>
                    <a:pt x="21107" y="12865"/>
                  </a:lnTo>
                  <a:close/>
                </a:path>
                <a:path w="181609" h="229234">
                  <a:moveTo>
                    <a:pt x="90639" y="7188"/>
                  </a:moveTo>
                  <a:lnTo>
                    <a:pt x="87312" y="8940"/>
                  </a:lnTo>
                  <a:lnTo>
                    <a:pt x="83959" y="10452"/>
                  </a:lnTo>
                  <a:lnTo>
                    <a:pt x="80441" y="11861"/>
                  </a:lnTo>
                  <a:lnTo>
                    <a:pt x="76987" y="13373"/>
                  </a:lnTo>
                  <a:lnTo>
                    <a:pt x="40449" y="19431"/>
                  </a:lnTo>
                  <a:lnTo>
                    <a:pt x="32918" y="18199"/>
                  </a:lnTo>
                  <a:lnTo>
                    <a:pt x="21107" y="12865"/>
                  </a:lnTo>
                  <a:lnTo>
                    <a:pt x="22618" y="13817"/>
                  </a:lnTo>
                  <a:lnTo>
                    <a:pt x="26035" y="15341"/>
                  </a:lnTo>
                  <a:lnTo>
                    <a:pt x="32854" y="18478"/>
                  </a:lnTo>
                  <a:lnTo>
                    <a:pt x="40424" y="19735"/>
                  </a:lnTo>
                  <a:lnTo>
                    <a:pt x="84086" y="10833"/>
                  </a:lnTo>
                  <a:lnTo>
                    <a:pt x="90639" y="7188"/>
                  </a:lnTo>
                  <a:close/>
                </a:path>
                <a:path w="181609" h="229234">
                  <a:moveTo>
                    <a:pt x="90792" y="228549"/>
                  </a:moveTo>
                  <a:lnTo>
                    <a:pt x="58902" y="203352"/>
                  </a:lnTo>
                  <a:lnTo>
                    <a:pt x="32435" y="172618"/>
                  </a:lnTo>
                  <a:lnTo>
                    <a:pt x="13779" y="136652"/>
                  </a:lnTo>
                  <a:lnTo>
                    <a:pt x="3644" y="97421"/>
                  </a:lnTo>
                  <a:lnTo>
                    <a:pt x="381" y="56959"/>
                  </a:lnTo>
                  <a:lnTo>
                    <a:pt x="241" y="48844"/>
                  </a:lnTo>
                  <a:lnTo>
                    <a:pt x="266" y="24447"/>
                  </a:lnTo>
                  <a:lnTo>
                    <a:pt x="393" y="16306"/>
                  </a:lnTo>
                  <a:lnTo>
                    <a:pt x="711" y="63"/>
                  </a:lnTo>
                  <a:lnTo>
                    <a:pt x="266" y="16332"/>
                  </a:lnTo>
                  <a:lnTo>
                    <a:pt x="0" y="32550"/>
                  </a:lnTo>
                  <a:lnTo>
                    <a:pt x="0" y="48844"/>
                  </a:lnTo>
                  <a:lnTo>
                    <a:pt x="3340" y="97485"/>
                  </a:lnTo>
                  <a:lnTo>
                    <a:pt x="13436" y="136791"/>
                  </a:lnTo>
                  <a:lnTo>
                    <a:pt x="32219" y="172808"/>
                  </a:lnTo>
                  <a:lnTo>
                    <a:pt x="58750" y="203517"/>
                  </a:lnTo>
                  <a:lnTo>
                    <a:pt x="84061" y="223951"/>
                  </a:lnTo>
                  <a:lnTo>
                    <a:pt x="90792" y="228549"/>
                  </a:lnTo>
                  <a:close/>
                </a:path>
                <a:path w="181609" h="229234">
                  <a:moveTo>
                    <a:pt x="160972" y="12611"/>
                  </a:moveTo>
                  <a:lnTo>
                    <a:pt x="149136" y="18135"/>
                  </a:lnTo>
                  <a:lnTo>
                    <a:pt x="141516" y="19519"/>
                  </a:lnTo>
                  <a:lnTo>
                    <a:pt x="126453" y="19304"/>
                  </a:lnTo>
                  <a:lnTo>
                    <a:pt x="90792" y="7188"/>
                  </a:lnTo>
                  <a:lnTo>
                    <a:pt x="97409" y="10744"/>
                  </a:lnTo>
                  <a:lnTo>
                    <a:pt x="104482" y="13589"/>
                  </a:lnTo>
                  <a:lnTo>
                    <a:pt x="118846" y="18199"/>
                  </a:lnTo>
                  <a:lnTo>
                    <a:pt x="126390" y="19646"/>
                  </a:lnTo>
                  <a:lnTo>
                    <a:pt x="141579" y="19900"/>
                  </a:lnTo>
                  <a:lnTo>
                    <a:pt x="143522" y="19519"/>
                  </a:lnTo>
                  <a:lnTo>
                    <a:pt x="149199" y="18427"/>
                  </a:lnTo>
                  <a:lnTo>
                    <a:pt x="156108" y="15252"/>
                  </a:lnTo>
                  <a:lnTo>
                    <a:pt x="159499" y="13550"/>
                  </a:lnTo>
                  <a:lnTo>
                    <a:pt x="160972" y="12611"/>
                  </a:lnTo>
                  <a:close/>
                </a:path>
                <a:path w="181609" h="229234">
                  <a:moveTo>
                    <a:pt x="170649" y="4838"/>
                  </a:moveTo>
                  <a:lnTo>
                    <a:pt x="168656" y="6781"/>
                  </a:lnTo>
                  <a:lnTo>
                    <a:pt x="165684" y="9156"/>
                  </a:lnTo>
                  <a:lnTo>
                    <a:pt x="162725" y="11480"/>
                  </a:lnTo>
                  <a:lnTo>
                    <a:pt x="160972" y="12611"/>
                  </a:lnTo>
                  <a:lnTo>
                    <a:pt x="162788" y="11760"/>
                  </a:lnTo>
                  <a:lnTo>
                    <a:pt x="168821" y="6934"/>
                  </a:lnTo>
                  <a:lnTo>
                    <a:pt x="170649" y="4838"/>
                  </a:lnTo>
                  <a:close/>
                </a:path>
                <a:path w="181609" h="229234">
                  <a:moveTo>
                    <a:pt x="173774" y="1257"/>
                  </a:moveTo>
                  <a:lnTo>
                    <a:pt x="170649" y="4838"/>
                  </a:lnTo>
                  <a:lnTo>
                    <a:pt x="171323" y="4178"/>
                  </a:lnTo>
                  <a:lnTo>
                    <a:pt x="173774" y="1257"/>
                  </a:lnTo>
                  <a:close/>
                </a:path>
                <a:path w="181609" h="229234">
                  <a:moveTo>
                    <a:pt x="181165" y="43700"/>
                  </a:moveTo>
                  <a:lnTo>
                    <a:pt x="181114" y="27660"/>
                  </a:lnTo>
                  <a:lnTo>
                    <a:pt x="181000" y="19634"/>
                  </a:lnTo>
                  <a:lnTo>
                    <a:pt x="180530" y="3581"/>
                  </a:lnTo>
                  <a:lnTo>
                    <a:pt x="179425" y="3289"/>
                  </a:lnTo>
                  <a:lnTo>
                    <a:pt x="180492" y="3606"/>
                  </a:lnTo>
                  <a:lnTo>
                    <a:pt x="180721" y="11633"/>
                  </a:lnTo>
                  <a:lnTo>
                    <a:pt x="180898" y="19634"/>
                  </a:lnTo>
                  <a:lnTo>
                    <a:pt x="180987" y="43700"/>
                  </a:lnTo>
                  <a:lnTo>
                    <a:pt x="180848" y="51727"/>
                  </a:lnTo>
                  <a:lnTo>
                    <a:pt x="176911" y="99682"/>
                  </a:lnTo>
                  <a:lnTo>
                    <a:pt x="163804" y="145707"/>
                  </a:lnTo>
                  <a:lnTo>
                    <a:pt x="138912" y="186588"/>
                  </a:lnTo>
                  <a:lnTo>
                    <a:pt x="109994" y="214325"/>
                  </a:lnTo>
                  <a:lnTo>
                    <a:pt x="90766" y="228739"/>
                  </a:lnTo>
                  <a:lnTo>
                    <a:pt x="97307" y="224002"/>
                  </a:lnTo>
                  <a:lnTo>
                    <a:pt x="128219" y="198577"/>
                  </a:lnTo>
                  <a:lnTo>
                    <a:pt x="157099" y="160248"/>
                  </a:lnTo>
                  <a:lnTo>
                    <a:pt x="172237" y="123215"/>
                  </a:lnTo>
                  <a:lnTo>
                    <a:pt x="179273" y="83718"/>
                  </a:lnTo>
                  <a:lnTo>
                    <a:pt x="181102" y="51727"/>
                  </a:lnTo>
                  <a:lnTo>
                    <a:pt x="181165" y="43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3617" y="976577"/>
              <a:ext cx="23729" cy="1527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1179" y="976568"/>
              <a:ext cx="23567" cy="15287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2815" y="889124"/>
              <a:ext cx="54207" cy="103222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89415" y="897826"/>
              <a:ext cx="230694" cy="8928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78931" y="960431"/>
              <a:ext cx="8134" cy="26428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380625" y="98130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2261" y="0"/>
                  </a:moveTo>
                  <a:lnTo>
                    <a:pt x="1884" y="1036"/>
                  </a:lnTo>
                  <a:lnTo>
                    <a:pt x="1162" y="2858"/>
                  </a:lnTo>
                  <a:lnTo>
                    <a:pt x="0" y="3486"/>
                  </a:lnTo>
                  <a:lnTo>
                    <a:pt x="596" y="4209"/>
                  </a:lnTo>
                  <a:lnTo>
                    <a:pt x="1099" y="4743"/>
                  </a:lnTo>
                  <a:lnTo>
                    <a:pt x="973" y="4523"/>
                  </a:lnTo>
                  <a:lnTo>
                    <a:pt x="2544" y="4586"/>
                  </a:lnTo>
                  <a:lnTo>
                    <a:pt x="3486" y="5183"/>
                  </a:lnTo>
                  <a:lnTo>
                    <a:pt x="3643" y="3832"/>
                  </a:lnTo>
                  <a:lnTo>
                    <a:pt x="3832" y="2481"/>
                  </a:lnTo>
                  <a:lnTo>
                    <a:pt x="3957" y="1947"/>
                  </a:lnTo>
                  <a:lnTo>
                    <a:pt x="3989" y="1507"/>
                  </a:lnTo>
                  <a:lnTo>
                    <a:pt x="4146" y="722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658" y="981195"/>
              <a:ext cx="4251" cy="51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81064" y="97869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5">
                  <a:moveTo>
                    <a:pt x="1790" y="0"/>
                  </a:moveTo>
                  <a:lnTo>
                    <a:pt x="1507" y="1287"/>
                  </a:lnTo>
                  <a:lnTo>
                    <a:pt x="1005" y="3392"/>
                  </a:lnTo>
                  <a:lnTo>
                    <a:pt x="0" y="4303"/>
                  </a:lnTo>
                  <a:lnTo>
                    <a:pt x="659" y="4931"/>
                  </a:lnTo>
                  <a:lnTo>
                    <a:pt x="1193" y="5465"/>
                  </a:lnTo>
                  <a:lnTo>
                    <a:pt x="1005" y="5245"/>
                  </a:lnTo>
                  <a:lnTo>
                    <a:pt x="1790" y="5120"/>
                  </a:lnTo>
                  <a:lnTo>
                    <a:pt x="2575" y="5088"/>
                  </a:lnTo>
                  <a:lnTo>
                    <a:pt x="3549" y="5591"/>
                  </a:lnTo>
                  <a:lnTo>
                    <a:pt x="3549" y="2481"/>
                  </a:lnTo>
                  <a:lnTo>
                    <a:pt x="3675" y="1947"/>
                  </a:lnTo>
                  <a:lnTo>
                    <a:pt x="3675" y="1350"/>
                  </a:lnTo>
                  <a:lnTo>
                    <a:pt x="3706" y="40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8441"/>
              <a:ext cx="3790" cy="5633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381063" y="9766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25" y="0"/>
                  </a:moveTo>
                  <a:lnTo>
                    <a:pt x="1193" y="1256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16" y="5088"/>
                  </a:lnTo>
                  <a:lnTo>
                    <a:pt x="1507" y="5580"/>
                  </a:lnTo>
                  <a:lnTo>
                    <a:pt x="1225" y="5329"/>
                  </a:lnTo>
                  <a:lnTo>
                    <a:pt x="2104" y="5120"/>
                  </a:lnTo>
                  <a:lnTo>
                    <a:pt x="2984" y="4963"/>
                  </a:lnTo>
                  <a:lnTo>
                    <a:pt x="4052" y="5329"/>
                  </a:lnTo>
                  <a:lnTo>
                    <a:pt x="3675" y="2230"/>
                  </a:lnTo>
                  <a:lnTo>
                    <a:pt x="3675" y="1696"/>
                  </a:lnTo>
                  <a:lnTo>
                    <a:pt x="3518" y="1130"/>
                  </a:lnTo>
                  <a:lnTo>
                    <a:pt x="3486" y="21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76346"/>
              <a:ext cx="4041" cy="5842"/>
            </a:xfrm>
            <a:prstGeom prst="rect">
              <a:avLst/>
            </a:prstGeom>
          </p:spPr>
        </p:pic>
        <p:sp>
          <p:nvSpPr>
            <p:cNvPr id="99" name="object 99"/>
            <p:cNvSpPr/>
            <p:nvPr/>
          </p:nvSpPr>
          <p:spPr>
            <a:xfrm>
              <a:off x="381127" y="97420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56" y="0"/>
                  </a:moveTo>
                  <a:lnTo>
                    <a:pt x="1162" y="1256"/>
                  </a:lnTo>
                  <a:lnTo>
                    <a:pt x="942" y="3549"/>
                  </a:lnTo>
                  <a:lnTo>
                    <a:pt x="0" y="4554"/>
                  </a:lnTo>
                  <a:lnTo>
                    <a:pt x="785" y="5088"/>
                  </a:lnTo>
                  <a:lnTo>
                    <a:pt x="1539" y="5528"/>
                  </a:lnTo>
                  <a:lnTo>
                    <a:pt x="1256" y="5308"/>
                  </a:lnTo>
                  <a:lnTo>
                    <a:pt x="2073" y="5151"/>
                  </a:lnTo>
                  <a:lnTo>
                    <a:pt x="2984" y="4900"/>
                  </a:lnTo>
                  <a:lnTo>
                    <a:pt x="4083" y="5308"/>
                  </a:lnTo>
                  <a:lnTo>
                    <a:pt x="3895" y="3738"/>
                  </a:lnTo>
                  <a:lnTo>
                    <a:pt x="3675" y="2261"/>
                  </a:lnTo>
                  <a:lnTo>
                    <a:pt x="3675" y="1727"/>
                  </a:lnTo>
                  <a:lnTo>
                    <a:pt x="3612" y="1099"/>
                  </a:lnTo>
                  <a:lnTo>
                    <a:pt x="3455" y="219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129" y="973865"/>
              <a:ext cx="4073" cy="5800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1218" y="97213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73" y="5303"/>
                  </a:moveTo>
                  <a:lnTo>
                    <a:pt x="1570" y="5497"/>
                  </a:lnTo>
                  <a:lnTo>
                    <a:pt x="1273" y="5303"/>
                  </a:lnTo>
                  <a:close/>
                </a:path>
                <a:path w="4445" h="5715">
                  <a:moveTo>
                    <a:pt x="4010" y="4963"/>
                  </a:moveTo>
                  <a:lnTo>
                    <a:pt x="2889" y="4963"/>
                  </a:lnTo>
                  <a:lnTo>
                    <a:pt x="4052" y="5308"/>
                  </a:lnTo>
                  <a:lnTo>
                    <a:pt x="4010" y="4963"/>
                  </a:lnTo>
                  <a:close/>
                </a:path>
                <a:path w="4445" h="5715">
                  <a:moveTo>
                    <a:pt x="1256" y="0"/>
                  </a:moveTo>
                  <a:lnTo>
                    <a:pt x="1203" y="1068"/>
                  </a:lnTo>
                  <a:lnTo>
                    <a:pt x="973" y="3455"/>
                  </a:lnTo>
                  <a:lnTo>
                    <a:pt x="0" y="4523"/>
                  </a:lnTo>
                  <a:lnTo>
                    <a:pt x="896" y="5057"/>
                  </a:lnTo>
                  <a:lnTo>
                    <a:pt x="1273" y="5303"/>
                  </a:lnTo>
                  <a:lnTo>
                    <a:pt x="2104" y="5057"/>
                  </a:lnTo>
                  <a:lnTo>
                    <a:pt x="2889" y="4963"/>
                  </a:lnTo>
                  <a:lnTo>
                    <a:pt x="4010" y="4963"/>
                  </a:lnTo>
                  <a:lnTo>
                    <a:pt x="3549" y="1068"/>
                  </a:lnTo>
                  <a:lnTo>
                    <a:pt x="3392" y="15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224" y="971760"/>
              <a:ext cx="4052" cy="577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81125" y="96994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287" y="0"/>
                  </a:moveTo>
                  <a:lnTo>
                    <a:pt x="1256" y="1319"/>
                  </a:lnTo>
                  <a:lnTo>
                    <a:pt x="1036" y="3549"/>
                  </a:lnTo>
                  <a:lnTo>
                    <a:pt x="0" y="4586"/>
                  </a:lnTo>
                  <a:lnTo>
                    <a:pt x="879" y="5183"/>
                  </a:lnTo>
                  <a:lnTo>
                    <a:pt x="1570" y="5591"/>
                  </a:lnTo>
                  <a:lnTo>
                    <a:pt x="1287" y="5340"/>
                  </a:lnTo>
                  <a:lnTo>
                    <a:pt x="2198" y="5183"/>
                  </a:lnTo>
                  <a:lnTo>
                    <a:pt x="3015" y="4994"/>
                  </a:lnTo>
                  <a:lnTo>
                    <a:pt x="4240" y="5340"/>
                  </a:lnTo>
                  <a:lnTo>
                    <a:pt x="3989" y="3832"/>
                  </a:lnTo>
                  <a:lnTo>
                    <a:pt x="3800" y="2293"/>
                  </a:lnTo>
                  <a:lnTo>
                    <a:pt x="3800" y="1790"/>
                  </a:lnTo>
                  <a:lnTo>
                    <a:pt x="3675" y="1225"/>
                  </a:lnTo>
                  <a:lnTo>
                    <a:pt x="3612" y="282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9656"/>
              <a:ext cx="4240" cy="57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81062" y="96786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319" y="0"/>
                  </a:moveTo>
                  <a:lnTo>
                    <a:pt x="1225" y="1319"/>
                  </a:lnTo>
                  <a:lnTo>
                    <a:pt x="1005" y="3486"/>
                  </a:lnTo>
                  <a:lnTo>
                    <a:pt x="0" y="4554"/>
                  </a:lnTo>
                  <a:lnTo>
                    <a:pt x="848" y="5088"/>
                  </a:lnTo>
                  <a:lnTo>
                    <a:pt x="1602" y="5591"/>
                  </a:lnTo>
                  <a:lnTo>
                    <a:pt x="1319" y="5308"/>
                  </a:lnTo>
                  <a:lnTo>
                    <a:pt x="3047" y="4994"/>
                  </a:lnTo>
                  <a:lnTo>
                    <a:pt x="4303" y="5340"/>
                  </a:lnTo>
                  <a:lnTo>
                    <a:pt x="4052" y="3769"/>
                  </a:lnTo>
                  <a:lnTo>
                    <a:pt x="3863" y="2293"/>
                  </a:lnTo>
                  <a:lnTo>
                    <a:pt x="3863" y="1696"/>
                  </a:lnTo>
                  <a:lnTo>
                    <a:pt x="3738" y="1130"/>
                  </a:lnTo>
                  <a:lnTo>
                    <a:pt x="3675" y="282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1066" y="967541"/>
              <a:ext cx="4303" cy="5821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380749" y="96573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790" y="0"/>
                  </a:moveTo>
                  <a:lnTo>
                    <a:pt x="1633" y="1287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879" y="4963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418" y="5120"/>
                  </a:lnTo>
                  <a:lnTo>
                    <a:pt x="3361" y="5088"/>
                  </a:lnTo>
                  <a:lnTo>
                    <a:pt x="4680" y="5528"/>
                  </a:lnTo>
                  <a:lnTo>
                    <a:pt x="4366" y="2418"/>
                  </a:lnTo>
                  <a:lnTo>
                    <a:pt x="4460" y="1916"/>
                  </a:lnTo>
                  <a:lnTo>
                    <a:pt x="4366" y="1287"/>
                  </a:lnTo>
                  <a:lnTo>
                    <a:pt x="4334" y="376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" name="object 10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80752" y="965447"/>
              <a:ext cx="4628" cy="57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380811" y="96360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884" y="0"/>
                  </a:moveTo>
                  <a:lnTo>
                    <a:pt x="1696" y="1256"/>
                  </a:lnTo>
                  <a:lnTo>
                    <a:pt x="1256" y="3486"/>
                  </a:lnTo>
                  <a:lnTo>
                    <a:pt x="0" y="4397"/>
                  </a:lnTo>
                  <a:lnTo>
                    <a:pt x="1759" y="5591"/>
                  </a:lnTo>
                  <a:lnTo>
                    <a:pt x="1476" y="5308"/>
                  </a:lnTo>
                  <a:lnTo>
                    <a:pt x="2418" y="5183"/>
                  </a:lnTo>
                  <a:lnTo>
                    <a:pt x="3455" y="5057"/>
                  </a:lnTo>
                  <a:lnTo>
                    <a:pt x="4743" y="5591"/>
                  </a:lnTo>
                  <a:lnTo>
                    <a:pt x="4617" y="3957"/>
                  </a:lnTo>
                  <a:lnTo>
                    <a:pt x="4460" y="2450"/>
                  </a:lnTo>
                  <a:lnTo>
                    <a:pt x="4460" y="1884"/>
                  </a:lnTo>
                  <a:lnTo>
                    <a:pt x="4429" y="1319"/>
                  </a:lnTo>
                  <a:lnTo>
                    <a:pt x="4397" y="439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0909" y="963342"/>
              <a:ext cx="4649" cy="5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381126" y="96149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5">
                  <a:moveTo>
                    <a:pt x="1790" y="0"/>
                  </a:moveTo>
                  <a:lnTo>
                    <a:pt x="1570" y="1256"/>
                  </a:lnTo>
                  <a:lnTo>
                    <a:pt x="1162" y="3455"/>
                  </a:lnTo>
                  <a:lnTo>
                    <a:pt x="0" y="4397"/>
                  </a:lnTo>
                  <a:lnTo>
                    <a:pt x="1570" y="5528"/>
                  </a:lnTo>
                  <a:lnTo>
                    <a:pt x="1287" y="5245"/>
                  </a:lnTo>
                  <a:lnTo>
                    <a:pt x="2230" y="5183"/>
                  </a:lnTo>
                  <a:lnTo>
                    <a:pt x="3141" y="5057"/>
                  </a:lnTo>
                  <a:lnTo>
                    <a:pt x="4366" y="5560"/>
                  </a:lnTo>
                  <a:lnTo>
                    <a:pt x="4240" y="3989"/>
                  </a:lnTo>
                  <a:lnTo>
                    <a:pt x="4146" y="2481"/>
                  </a:lnTo>
                  <a:lnTo>
                    <a:pt x="4240" y="1947"/>
                  </a:lnTo>
                  <a:lnTo>
                    <a:pt x="4146" y="1350"/>
                  </a:lnTo>
                  <a:lnTo>
                    <a:pt x="4146" y="43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61248"/>
              <a:ext cx="4345" cy="5675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381062" y="95942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5">
                  <a:moveTo>
                    <a:pt x="1633" y="0"/>
                  </a:moveTo>
                  <a:lnTo>
                    <a:pt x="1507" y="1256"/>
                  </a:lnTo>
                  <a:lnTo>
                    <a:pt x="1193" y="3486"/>
                  </a:lnTo>
                  <a:lnTo>
                    <a:pt x="0" y="4460"/>
                  </a:lnTo>
                  <a:lnTo>
                    <a:pt x="848" y="5046"/>
                  </a:lnTo>
                  <a:lnTo>
                    <a:pt x="1664" y="5528"/>
                  </a:lnTo>
                  <a:lnTo>
                    <a:pt x="1413" y="5277"/>
                  </a:lnTo>
                  <a:lnTo>
                    <a:pt x="2387" y="5172"/>
                  </a:lnTo>
                  <a:lnTo>
                    <a:pt x="3266" y="5046"/>
                  </a:lnTo>
                  <a:lnTo>
                    <a:pt x="4586" y="5423"/>
                  </a:lnTo>
                  <a:lnTo>
                    <a:pt x="4366" y="3926"/>
                  </a:lnTo>
                  <a:lnTo>
                    <a:pt x="4209" y="2293"/>
                  </a:lnTo>
                  <a:lnTo>
                    <a:pt x="4209" y="1853"/>
                  </a:lnTo>
                  <a:lnTo>
                    <a:pt x="4177" y="1256"/>
                  </a:lnTo>
                  <a:lnTo>
                    <a:pt x="4115" y="345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066" y="959112"/>
              <a:ext cx="4523" cy="5717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381126" y="95923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09">
                  <a:moveTo>
                    <a:pt x="1790" y="0"/>
                  </a:moveTo>
                  <a:lnTo>
                    <a:pt x="1162" y="2104"/>
                  </a:lnTo>
                  <a:lnTo>
                    <a:pt x="0" y="2575"/>
                  </a:lnTo>
                  <a:lnTo>
                    <a:pt x="879" y="3078"/>
                  </a:lnTo>
                  <a:lnTo>
                    <a:pt x="1570" y="3486"/>
                  </a:lnTo>
                  <a:lnTo>
                    <a:pt x="1287" y="3235"/>
                  </a:lnTo>
                  <a:lnTo>
                    <a:pt x="2198" y="3298"/>
                  </a:lnTo>
                  <a:lnTo>
                    <a:pt x="3141" y="3298"/>
                  </a:lnTo>
                  <a:lnTo>
                    <a:pt x="4303" y="3706"/>
                  </a:lnTo>
                  <a:lnTo>
                    <a:pt x="4240" y="2732"/>
                  </a:lnTo>
                  <a:lnTo>
                    <a:pt x="4146" y="1790"/>
                  </a:lnTo>
                  <a:lnTo>
                    <a:pt x="4240" y="1444"/>
                  </a:lnTo>
                  <a:lnTo>
                    <a:pt x="4146" y="1005"/>
                  </a:lnTo>
                  <a:lnTo>
                    <a:pt x="4146" y="53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5D5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81129" y="959153"/>
              <a:ext cx="4355" cy="3727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11072" y="845984"/>
              <a:ext cx="193909" cy="10629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09432" y="845984"/>
              <a:ext cx="184507" cy="10638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94909" y="993257"/>
              <a:ext cx="19831" cy="7884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394912" y="993133"/>
              <a:ext cx="19685" cy="3810"/>
            </a:xfrm>
            <a:custGeom>
              <a:avLst/>
              <a:gdLst/>
              <a:ahLst/>
              <a:cxnLst/>
              <a:rect l="l" t="t" r="r" b="b"/>
              <a:pathLst>
                <a:path w="19684" h="3809">
                  <a:moveTo>
                    <a:pt x="12523" y="31"/>
                  </a:moveTo>
                  <a:lnTo>
                    <a:pt x="9287" y="2827"/>
                  </a:lnTo>
                  <a:lnTo>
                    <a:pt x="9193" y="3047"/>
                  </a:lnTo>
                  <a:lnTo>
                    <a:pt x="8910" y="3047"/>
                  </a:lnTo>
                  <a:lnTo>
                    <a:pt x="9130" y="3298"/>
                  </a:lnTo>
                  <a:lnTo>
                    <a:pt x="12435" y="264"/>
                  </a:lnTo>
                  <a:lnTo>
                    <a:pt x="12460" y="125"/>
                  </a:lnTo>
                  <a:close/>
                </a:path>
                <a:path w="19684" h="3809">
                  <a:moveTo>
                    <a:pt x="6649" y="0"/>
                  </a:moveTo>
                  <a:lnTo>
                    <a:pt x="5078" y="3078"/>
                  </a:lnTo>
                  <a:lnTo>
                    <a:pt x="6672" y="264"/>
                  </a:lnTo>
                  <a:lnTo>
                    <a:pt x="6743" y="125"/>
                  </a:lnTo>
                  <a:close/>
                </a:path>
                <a:path w="19684" h="3809">
                  <a:moveTo>
                    <a:pt x="12581" y="125"/>
                  </a:moveTo>
                  <a:lnTo>
                    <a:pt x="14271" y="3172"/>
                  </a:lnTo>
                  <a:lnTo>
                    <a:pt x="15231" y="3078"/>
                  </a:lnTo>
                  <a:lnTo>
                    <a:pt x="14397" y="3078"/>
                  </a:lnTo>
                  <a:lnTo>
                    <a:pt x="12581" y="125"/>
                  </a:lnTo>
                  <a:close/>
                </a:path>
                <a:path w="19684" h="3809">
                  <a:moveTo>
                    <a:pt x="0" y="534"/>
                  </a:moveTo>
                  <a:lnTo>
                    <a:pt x="1685" y="1444"/>
                  </a:lnTo>
                  <a:lnTo>
                    <a:pt x="4982" y="3078"/>
                  </a:lnTo>
                  <a:lnTo>
                    <a:pt x="1759" y="1319"/>
                  </a:lnTo>
                  <a:lnTo>
                    <a:pt x="0" y="534"/>
                  </a:lnTo>
                  <a:close/>
                </a:path>
                <a:path w="19684" h="3809">
                  <a:moveTo>
                    <a:pt x="19235" y="2513"/>
                  </a:moveTo>
                  <a:lnTo>
                    <a:pt x="18795" y="2575"/>
                  </a:lnTo>
                  <a:lnTo>
                    <a:pt x="18324" y="2670"/>
                  </a:lnTo>
                  <a:lnTo>
                    <a:pt x="17004" y="2732"/>
                  </a:lnTo>
                  <a:lnTo>
                    <a:pt x="15182" y="2984"/>
                  </a:lnTo>
                  <a:lnTo>
                    <a:pt x="14376" y="3044"/>
                  </a:lnTo>
                  <a:lnTo>
                    <a:pt x="15231" y="3078"/>
                  </a:lnTo>
                  <a:lnTo>
                    <a:pt x="17004" y="2827"/>
                  </a:lnTo>
                  <a:lnTo>
                    <a:pt x="18795" y="2670"/>
                  </a:lnTo>
                  <a:lnTo>
                    <a:pt x="19235" y="2513"/>
                  </a:lnTo>
                  <a:close/>
                </a:path>
                <a:path w="19684" h="3809">
                  <a:moveTo>
                    <a:pt x="6794" y="125"/>
                  </a:moveTo>
                  <a:lnTo>
                    <a:pt x="6672" y="264"/>
                  </a:lnTo>
                  <a:lnTo>
                    <a:pt x="8910" y="3047"/>
                  </a:lnTo>
                  <a:lnTo>
                    <a:pt x="8935" y="2732"/>
                  </a:lnTo>
                  <a:lnTo>
                    <a:pt x="6794" y="125"/>
                  </a:lnTo>
                  <a:close/>
                </a:path>
                <a:path w="19684" h="3809">
                  <a:moveTo>
                    <a:pt x="9127" y="2967"/>
                  </a:move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94908" y="993669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4" h="8255">
                  <a:moveTo>
                    <a:pt x="0" y="0"/>
                  </a:moveTo>
                  <a:lnTo>
                    <a:pt x="2325" y="6628"/>
                  </a:lnTo>
                  <a:lnTo>
                    <a:pt x="2450" y="6910"/>
                  </a:lnTo>
                  <a:lnTo>
                    <a:pt x="15475" y="7654"/>
                  </a:lnTo>
                  <a:lnTo>
                    <a:pt x="15654" y="7371"/>
                  </a:lnTo>
                  <a:lnTo>
                    <a:pt x="15287" y="7371"/>
                  </a:lnTo>
                  <a:lnTo>
                    <a:pt x="9004" y="6910"/>
                  </a:lnTo>
                  <a:lnTo>
                    <a:pt x="3874" y="6628"/>
                  </a:lnTo>
                  <a:lnTo>
                    <a:pt x="2701" y="6628"/>
                  </a:lnTo>
                  <a:lnTo>
                    <a:pt x="2544" y="6554"/>
                  </a:lnTo>
                  <a:lnTo>
                    <a:pt x="2673" y="6554"/>
                  </a:lnTo>
                  <a:lnTo>
                    <a:pt x="1853" y="4429"/>
                  </a:lnTo>
                  <a:lnTo>
                    <a:pt x="0" y="0"/>
                  </a:lnTo>
                  <a:close/>
                </a:path>
                <a:path w="19684" h="8255">
                  <a:moveTo>
                    <a:pt x="15292" y="7365"/>
                  </a:moveTo>
                  <a:close/>
                </a:path>
                <a:path w="19684" h="8255">
                  <a:moveTo>
                    <a:pt x="19423" y="2513"/>
                  </a:moveTo>
                  <a:lnTo>
                    <a:pt x="18957" y="2984"/>
                  </a:lnTo>
                  <a:lnTo>
                    <a:pt x="15292" y="7365"/>
                  </a:lnTo>
                  <a:lnTo>
                    <a:pt x="15659" y="7365"/>
                  </a:lnTo>
                  <a:lnTo>
                    <a:pt x="17706" y="4837"/>
                  </a:lnTo>
                  <a:lnTo>
                    <a:pt x="19042" y="2952"/>
                  </a:lnTo>
                  <a:lnTo>
                    <a:pt x="19423" y="2513"/>
                  </a:lnTo>
                  <a:close/>
                </a:path>
                <a:path w="19684" h="8255">
                  <a:moveTo>
                    <a:pt x="2544" y="6554"/>
                  </a:moveTo>
                  <a:lnTo>
                    <a:pt x="2701" y="6628"/>
                  </a:lnTo>
                  <a:lnTo>
                    <a:pt x="2544" y="6554"/>
                  </a:lnTo>
                  <a:close/>
                </a:path>
                <a:path w="19684" h="8255">
                  <a:moveTo>
                    <a:pt x="2676" y="6562"/>
                  </a:moveTo>
                  <a:lnTo>
                    <a:pt x="3874" y="6628"/>
                  </a:lnTo>
                  <a:lnTo>
                    <a:pt x="2676" y="6562"/>
                  </a:lnTo>
                  <a:close/>
                </a:path>
                <a:path w="19684" h="8255">
                  <a:moveTo>
                    <a:pt x="2673" y="6554"/>
                  </a:moveTo>
                  <a:lnTo>
                    <a:pt x="2544" y="6554"/>
                  </a:lnTo>
                  <a:lnTo>
                    <a:pt x="2676" y="6562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98794" y="1020105"/>
              <a:ext cx="8493" cy="28899"/>
            </a:xfrm>
            <a:prstGeom prst="rect">
              <a:avLst/>
            </a:prstGeom>
          </p:spPr>
        </p:pic>
        <p:sp>
          <p:nvSpPr>
            <p:cNvPr id="123" name="object 123"/>
            <p:cNvSpPr/>
            <p:nvPr/>
          </p:nvSpPr>
          <p:spPr>
            <a:xfrm>
              <a:off x="398803" y="1021068"/>
              <a:ext cx="8255" cy="27940"/>
            </a:xfrm>
            <a:custGeom>
              <a:avLst/>
              <a:gdLst/>
              <a:ahLst/>
              <a:cxnLst/>
              <a:rect l="l" t="t" r="r" b="b"/>
              <a:pathLst>
                <a:path w="8254" h="27940">
                  <a:moveTo>
                    <a:pt x="4363" y="25234"/>
                  </a:moveTo>
                  <a:lnTo>
                    <a:pt x="4135" y="25234"/>
                  </a:lnTo>
                  <a:lnTo>
                    <a:pt x="5329" y="26365"/>
                  </a:lnTo>
                  <a:lnTo>
                    <a:pt x="6806" y="27182"/>
                  </a:lnTo>
                  <a:lnTo>
                    <a:pt x="8251" y="27936"/>
                  </a:lnTo>
                  <a:lnTo>
                    <a:pt x="6868" y="27151"/>
                  </a:lnTo>
                  <a:lnTo>
                    <a:pt x="5455" y="26240"/>
                  </a:lnTo>
                  <a:lnTo>
                    <a:pt x="4363" y="25234"/>
                  </a:lnTo>
                  <a:close/>
                </a:path>
                <a:path w="8254" h="27940">
                  <a:moveTo>
                    <a:pt x="0" y="0"/>
                  </a:moveTo>
                  <a:lnTo>
                    <a:pt x="816" y="722"/>
                  </a:lnTo>
                  <a:lnTo>
                    <a:pt x="1444" y="1602"/>
                  </a:lnTo>
                  <a:lnTo>
                    <a:pt x="1905" y="2638"/>
                  </a:lnTo>
                  <a:lnTo>
                    <a:pt x="2439" y="3581"/>
                  </a:lnTo>
                  <a:lnTo>
                    <a:pt x="2848" y="4586"/>
                  </a:lnTo>
                  <a:lnTo>
                    <a:pt x="3884" y="7758"/>
                  </a:lnTo>
                  <a:lnTo>
                    <a:pt x="4293" y="9821"/>
                  </a:lnTo>
                  <a:lnTo>
                    <a:pt x="4481" y="12083"/>
                  </a:lnTo>
                  <a:lnTo>
                    <a:pt x="4921" y="16418"/>
                  </a:lnTo>
                  <a:lnTo>
                    <a:pt x="4638" y="20847"/>
                  </a:lnTo>
                  <a:lnTo>
                    <a:pt x="4104" y="25234"/>
                  </a:lnTo>
                  <a:lnTo>
                    <a:pt x="4324" y="25234"/>
                  </a:lnTo>
                  <a:lnTo>
                    <a:pt x="4638" y="23046"/>
                  </a:lnTo>
                  <a:lnTo>
                    <a:pt x="4921" y="20847"/>
                  </a:lnTo>
                  <a:lnTo>
                    <a:pt x="5109" y="16418"/>
                  </a:lnTo>
                  <a:lnTo>
                    <a:pt x="5109" y="14219"/>
                  </a:lnTo>
                  <a:lnTo>
                    <a:pt x="4827" y="12020"/>
                  </a:lnTo>
                  <a:lnTo>
                    <a:pt x="4575" y="9790"/>
                  </a:lnTo>
                  <a:lnTo>
                    <a:pt x="4167" y="7601"/>
                  </a:lnTo>
                  <a:lnTo>
                    <a:pt x="3413" y="5528"/>
                  </a:lnTo>
                  <a:lnTo>
                    <a:pt x="2691" y="3455"/>
                  </a:lnTo>
                  <a:lnTo>
                    <a:pt x="1654" y="1413"/>
                  </a:lnTo>
                  <a:lnTo>
                    <a:pt x="0" y="0"/>
                  </a:lnTo>
                  <a:close/>
                </a:path>
                <a:path w="8254" h="27940">
                  <a:moveTo>
                    <a:pt x="4329" y="25202"/>
                  </a:moveTo>
                  <a:close/>
                </a:path>
                <a:path w="8254" h="27940">
                  <a:moveTo>
                    <a:pt x="4338" y="25140"/>
                  </a:move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98800" y="1020034"/>
              <a:ext cx="8890" cy="29209"/>
            </a:xfrm>
            <a:custGeom>
              <a:avLst/>
              <a:gdLst/>
              <a:ahLst/>
              <a:cxnLst/>
              <a:rect l="l" t="t" r="r" b="b"/>
              <a:pathLst>
                <a:path w="8890" h="29209">
                  <a:moveTo>
                    <a:pt x="1821" y="94"/>
                  </a:moveTo>
                  <a:lnTo>
                    <a:pt x="1602" y="94"/>
                  </a:lnTo>
                  <a:lnTo>
                    <a:pt x="1790" y="188"/>
                  </a:lnTo>
                  <a:lnTo>
                    <a:pt x="1978" y="314"/>
                  </a:lnTo>
                  <a:lnTo>
                    <a:pt x="2229" y="659"/>
                  </a:lnTo>
                  <a:lnTo>
                    <a:pt x="3633" y="2418"/>
                  </a:lnTo>
                  <a:lnTo>
                    <a:pt x="5015" y="4492"/>
                  </a:lnTo>
                  <a:lnTo>
                    <a:pt x="6052" y="6806"/>
                  </a:lnTo>
                  <a:lnTo>
                    <a:pt x="7151" y="9036"/>
                  </a:lnTo>
                  <a:lnTo>
                    <a:pt x="7842" y="11455"/>
                  </a:lnTo>
                  <a:lnTo>
                    <a:pt x="8251" y="13968"/>
                  </a:lnTo>
                  <a:lnTo>
                    <a:pt x="8596" y="16481"/>
                  </a:lnTo>
                  <a:lnTo>
                    <a:pt x="8533" y="21433"/>
                  </a:lnTo>
                  <a:lnTo>
                    <a:pt x="8408" y="23946"/>
                  </a:lnTo>
                  <a:lnTo>
                    <a:pt x="8251" y="26491"/>
                  </a:lnTo>
                  <a:lnTo>
                    <a:pt x="8251" y="28972"/>
                  </a:lnTo>
                  <a:lnTo>
                    <a:pt x="8282" y="26491"/>
                  </a:lnTo>
                  <a:lnTo>
                    <a:pt x="8533" y="23946"/>
                  </a:lnTo>
                  <a:lnTo>
                    <a:pt x="8628" y="21433"/>
                  </a:lnTo>
                  <a:lnTo>
                    <a:pt x="8785" y="18994"/>
                  </a:lnTo>
                  <a:lnTo>
                    <a:pt x="8785" y="16481"/>
                  </a:lnTo>
                  <a:lnTo>
                    <a:pt x="8408" y="13968"/>
                  </a:lnTo>
                  <a:lnTo>
                    <a:pt x="8093" y="11455"/>
                  </a:lnTo>
                  <a:lnTo>
                    <a:pt x="7308" y="8973"/>
                  </a:lnTo>
                  <a:lnTo>
                    <a:pt x="5109" y="4460"/>
                  </a:lnTo>
                  <a:lnTo>
                    <a:pt x="3800" y="2324"/>
                  </a:lnTo>
                  <a:lnTo>
                    <a:pt x="2198" y="408"/>
                  </a:lnTo>
                  <a:lnTo>
                    <a:pt x="1821" y="94"/>
                  </a:lnTo>
                  <a:close/>
                </a:path>
                <a:path w="8890" h="29209">
                  <a:moveTo>
                    <a:pt x="1350" y="0"/>
                  </a:moveTo>
                  <a:lnTo>
                    <a:pt x="942" y="94"/>
                  </a:lnTo>
                  <a:lnTo>
                    <a:pt x="534" y="314"/>
                  </a:lnTo>
                  <a:lnTo>
                    <a:pt x="219" y="659"/>
                  </a:lnTo>
                  <a:lnTo>
                    <a:pt x="0" y="1036"/>
                  </a:lnTo>
                  <a:lnTo>
                    <a:pt x="251" y="659"/>
                  </a:lnTo>
                  <a:lnTo>
                    <a:pt x="565" y="314"/>
                  </a:lnTo>
                  <a:lnTo>
                    <a:pt x="1350" y="31"/>
                  </a:lnTo>
                  <a:close/>
                </a:path>
                <a:path w="8890" h="29209">
                  <a:moveTo>
                    <a:pt x="1434" y="31"/>
                  </a:moveTo>
                  <a:lnTo>
                    <a:pt x="1602" y="94"/>
                  </a:lnTo>
                  <a:lnTo>
                    <a:pt x="1434" y="31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12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6144" y="1017969"/>
              <a:ext cx="13622" cy="17036"/>
            </a:xfrm>
            <a:prstGeom prst="rect">
              <a:avLst/>
            </a:prstGeom>
          </p:spPr>
        </p:pic>
        <p:sp>
          <p:nvSpPr>
            <p:cNvPr id="126" name="object 126"/>
            <p:cNvSpPr/>
            <p:nvPr/>
          </p:nvSpPr>
          <p:spPr>
            <a:xfrm>
              <a:off x="406144" y="1017961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0261" y="1821"/>
                  </a:lnTo>
                  <a:lnTo>
                    <a:pt x="5528" y="5026"/>
                  </a:lnTo>
                  <a:lnTo>
                    <a:pt x="4366" y="6565"/>
                  </a:lnTo>
                  <a:lnTo>
                    <a:pt x="3109" y="8041"/>
                  </a:lnTo>
                  <a:lnTo>
                    <a:pt x="2387" y="9853"/>
                  </a:lnTo>
                  <a:lnTo>
                    <a:pt x="1068" y="13402"/>
                  </a:lnTo>
                  <a:lnTo>
                    <a:pt x="565" y="15256"/>
                  </a:lnTo>
                  <a:lnTo>
                    <a:pt x="0" y="17046"/>
                  </a:lnTo>
                  <a:lnTo>
                    <a:pt x="11926" y="973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06142" y="1017963"/>
              <a:ext cx="13970" cy="17145"/>
            </a:xfrm>
            <a:custGeom>
              <a:avLst/>
              <a:gdLst/>
              <a:ahLst/>
              <a:cxnLst/>
              <a:rect l="l" t="t" r="r" b="b"/>
              <a:pathLst>
                <a:path w="13970" h="17144">
                  <a:moveTo>
                    <a:pt x="13622" y="0"/>
                  </a:moveTo>
                  <a:lnTo>
                    <a:pt x="12743" y="3832"/>
                  </a:lnTo>
                  <a:lnTo>
                    <a:pt x="12051" y="5654"/>
                  </a:lnTo>
                  <a:lnTo>
                    <a:pt x="11392" y="7497"/>
                  </a:lnTo>
                  <a:lnTo>
                    <a:pt x="10638" y="9256"/>
                  </a:lnTo>
                  <a:lnTo>
                    <a:pt x="8408" y="12428"/>
                  </a:lnTo>
                  <a:lnTo>
                    <a:pt x="7005" y="13842"/>
                  </a:lnTo>
                  <a:lnTo>
                    <a:pt x="5371" y="14784"/>
                  </a:lnTo>
                  <a:lnTo>
                    <a:pt x="3738" y="15884"/>
                  </a:lnTo>
                  <a:lnTo>
                    <a:pt x="1884" y="16418"/>
                  </a:lnTo>
                  <a:lnTo>
                    <a:pt x="0" y="17046"/>
                  </a:lnTo>
                  <a:lnTo>
                    <a:pt x="942" y="16826"/>
                  </a:lnTo>
                  <a:lnTo>
                    <a:pt x="1884" y="16543"/>
                  </a:lnTo>
                  <a:lnTo>
                    <a:pt x="2827" y="16324"/>
                  </a:lnTo>
                  <a:lnTo>
                    <a:pt x="12334" y="5779"/>
                  </a:lnTo>
                  <a:lnTo>
                    <a:pt x="12962" y="3895"/>
                  </a:lnTo>
                  <a:lnTo>
                    <a:pt x="13622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7747" y="1022576"/>
              <a:ext cx="17235" cy="15444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387746" y="1022575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6261" y="13685"/>
                  </a:lnTo>
                  <a:lnTo>
                    <a:pt x="17235" y="15444"/>
                  </a:lnTo>
                  <a:lnTo>
                    <a:pt x="1916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387751" y="1022576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0" y="0"/>
                  </a:moveTo>
                  <a:lnTo>
                    <a:pt x="17235" y="15444"/>
                  </a:lnTo>
                  <a:lnTo>
                    <a:pt x="13057" y="14879"/>
                  </a:lnTo>
                  <a:lnTo>
                    <a:pt x="11203" y="14093"/>
                  </a:lnTo>
                  <a:lnTo>
                    <a:pt x="2544" y="5612"/>
                  </a:lnTo>
                  <a:lnTo>
                    <a:pt x="1539" y="3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92616" y="996252"/>
              <a:ext cx="19057" cy="28207"/>
            </a:xfrm>
            <a:prstGeom prst="rect">
              <a:avLst/>
            </a:prstGeom>
          </p:spPr>
        </p:pic>
        <p:sp>
          <p:nvSpPr>
            <p:cNvPr id="132" name="object 132"/>
            <p:cNvSpPr/>
            <p:nvPr/>
          </p:nvSpPr>
          <p:spPr>
            <a:xfrm>
              <a:off x="403821" y="1000702"/>
              <a:ext cx="13335" cy="22860"/>
            </a:xfrm>
            <a:custGeom>
              <a:avLst/>
              <a:gdLst/>
              <a:ahLst/>
              <a:cxnLst/>
              <a:rect l="l" t="t" r="r" b="b"/>
              <a:pathLst>
                <a:path w="13334" h="22859">
                  <a:moveTo>
                    <a:pt x="12267" y="4189"/>
                  </a:moveTo>
                  <a:lnTo>
                    <a:pt x="13057" y="9036"/>
                  </a:lnTo>
                  <a:lnTo>
                    <a:pt x="12648" y="11675"/>
                  </a:lnTo>
                  <a:lnTo>
                    <a:pt x="10858" y="16481"/>
                  </a:lnTo>
                  <a:lnTo>
                    <a:pt x="0" y="22847"/>
                  </a:lnTo>
                  <a:lnTo>
                    <a:pt x="2513" y="22596"/>
                  </a:lnTo>
                  <a:lnTo>
                    <a:pt x="5120" y="21748"/>
                  </a:lnTo>
                  <a:lnTo>
                    <a:pt x="7287" y="20271"/>
                  </a:lnTo>
                  <a:lnTo>
                    <a:pt x="9476" y="18858"/>
                  </a:lnTo>
                  <a:lnTo>
                    <a:pt x="11172" y="16659"/>
                  </a:lnTo>
                  <a:lnTo>
                    <a:pt x="12586" y="12994"/>
                  </a:lnTo>
                  <a:lnTo>
                    <a:pt x="12868" y="11675"/>
                  </a:lnTo>
                  <a:lnTo>
                    <a:pt x="13245" y="9099"/>
                  </a:lnTo>
                  <a:lnTo>
                    <a:pt x="13182" y="7779"/>
                  </a:lnTo>
                  <a:lnTo>
                    <a:pt x="12711" y="5172"/>
                  </a:lnTo>
                  <a:lnTo>
                    <a:pt x="12267" y="4189"/>
                  </a:lnTo>
                  <a:close/>
                </a:path>
                <a:path w="13334" h="22859">
                  <a:moveTo>
                    <a:pt x="10431" y="1337"/>
                  </a:moveTo>
                  <a:lnTo>
                    <a:pt x="10826" y="1759"/>
                  </a:lnTo>
                  <a:lnTo>
                    <a:pt x="12177" y="3989"/>
                  </a:lnTo>
                  <a:lnTo>
                    <a:pt x="12267" y="4189"/>
                  </a:lnTo>
                  <a:lnTo>
                    <a:pt x="12221" y="3989"/>
                  </a:lnTo>
                  <a:lnTo>
                    <a:pt x="10826" y="1664"/>
                  </a:lnTo>
                  <a:lnTo>
                    <a:pt x="10431" y="1337"/>
                  </a:lnTo>
                  <a:close/>
                </a:path>
                <a:path w="13334" h="22859">
                  <a:moveTo>
                    <a:pt x="8816" y="0"/>
                  </a:moveTo>
                  <a:lnTo>
                    <a:pt x="10431" y="1337"/>
                  </a:lnTo>
                  <a:lnTo>
                    <a:pt x="9884" y="753"/>
                  </a:lnTo>
                  <a:lnTo>
                    <a:pt x="8816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3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03820" y="996336"/>
              <a:ext cx="13528" cy="27213"/>
            </a:xfrm>
            <a:prstGeom prst="rect">
              <a:avLst/>
            </a:prstGeom>
          </p:spPr>
        </p:pic>
        <p:sp>
          <p:nvSpPr>
            <p:cNvPr id="134" name="object 134"/>
            <p:cNvSpPr/>
            <p:nvPr/>
          </p:nvSpPr>
          <p:spPr>
            <a:xfrm>
              <a:off x="403821" y="996337"/>
              <a:ext cx="6350" cy="27305"/>
            </a:xfrm>
            <a:custGeom>
              <a:avLst/>
              <a:gdLst/>
              <a:ahLst/>
              <a:cxnLst/>
              <a:rect l="l" t="t" r="r" b="b"/>
              <a:pathLst>
                <a:path w="6350" h="27305">
                  <a:moveTo>
                    <a:pt x="0" y="0"/>
                  </a:moveTo>
                  <a:lnTo>
                    <a:pt x="6062" y="11046"/>
                  </a:lnTo>
                  <a:lnTo>
                    <a:pt x="5905" y="16229"/>
                  </a:lnTo>
                  <a:lnTo>
                    <a:pt x="0" y="27213"/>
                  </a:lnTo>
                  <a:lnTo>
                    <a:pt x="1162" y="26648"/>
                  </a:lnTo>
                  <a:lnTo>
                    <a:pt x="6219" y="13591"/>
                  </a:lnTo>
                  <a:lnTo>
                    <a:pt x="6219" y="10952"/>
                  </a:lnTo>
                  <a:lnTo>
                    <a:pt x="5811" y="8387"/>
                  </a:lnTo>
                  <a:lnTo>
                    <a:pt x="3832" y="3581"/>
                  </a:lnTo>
                  <a:lnTo>
                    <a:pt x="2198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88816" y="998189"/>
              <a:ext cx="13970" cy="25400"/>
            </a:xfrm>
            <a:custGeom>
              <a:avLst/>
              <a:gdLst/>
              <a:ahLst/>
              <a:cxnLst/>
              <a:rect l="l" t="t" r="r" b="b"/>
              <a:pathLst>
                <a:path w="13970" h="25400">
                  <a:moveTo>
                    <a:pt x="3075" y="3456"/>
                  </a:moveTo>
                  <a:lnTo>
                    <a:pt x="2324" y="4272"/>
                  </a:lnTo>
                  <a:lnTo>
                    <a:pt x="157" y="8251"/>
                  </a:lnTo>
                  <a:lnTo>
                    <a:pt x="0" y="11486"/>
                  </a:lnTo>
                  <a:lnTo>
                    <a:pt x="1319" y="17329"/>
                  </a:lnTo>
                  <a:lnTo>
                    <a:pt x="2858" y="20145"/>
                  </a:lnTo>
                  <a:lnTo>
                    <a:pt x="5245" y="22062"/>
                  </a:lnTo>
                  <a:lnTo>
                    <a:pt x="7591" y="23978"/>
                  </a:lnTo>
                  <a:lnTo>
                    <a:pt x="10512" y="25077"/>
                  </a:lnTo>
                  <a:lnTo>
                    <a:pt x="13496" y="25360"/>
                  </a:lnTo>
                  <a:lnTo>
                    <a:pt x="11957" y="25172"/>
                  </a:lnTo>
                  <a:lnTo>
                    <a:pt x="10544" y="24763"/>
                  </a:lnTo>
                  <a:lnTo>
                    <a:pt x="9193" y="24135"/>
                  </a:lnTo>
                  <a:lnTo>
                    <a:pt x="7790" y="23569"/>
                  </a:lnTo>
                  <a:lnTo>
                    <a:pt x="6565" y="22784"/>
                  </a:lnTo>
                  <a:lnTo>
                    <a:pt x="502" y="11423"/>
                  </a:lnTo>
                  <a:lnTo>
                    <a:pt x="816" y="8439"/>
                  </a:lnTo>
                  <a:lnTo>
                    <a:pt x="1193" y="7036"/>
                  </a:lnTo>
                  <a:lnTo>
                    <a:pt x="1916" y="5748"/>
                  </a:lnTo>
                  <a:lnTo>
                    <a:pt x="3075" y="3456"/>
                  </a:lnTo>
                  <a:close/>
                </a:path>
                <a:path w="13970" h="25400">
                  <a:moveTo>
                    <a:pt x="6680" y="795"/>
                  </a:moveTo>
                  <a:lnTo>
                    <a:pt x="5779" y="1193"/>
                  </a:lnTo>
                  <a:lnTo>
                    <a:pt x="3266" y="3078"/>
                  </a:lnTo>
                  <a:lnTo>
                    <a:pt x="3075" y="3456"/>
                  </a:lnTo>
                  <a:lnTo>
                    <a:pt x="3423" y="3078"/>
                  </a:lnTo>
                  <a:lnTo>
                    <a:pt x="4617" y="2136"/>
                  </a:lnTo>
                  <a:lnTo>
                    <a:pt x="5779" y="1256"/>
                  </a:lnTo>
                  <a:lnTo>
                    <a:pt x="6680" y="795"/>
                  </a:lnTo>
                  <a:close/>
                </a:path>
                <a:path w="13970" h="25400">
                  <a:moveTo>
                    <a:pt x="8481" y="0"/>
                  </a:moveTo>
                  <a:lnTo>
                    <a:pt x="7130" y="565"/>
                  </a:lnTo>
                  <a:lnTo>
                    <a:pt x="6680" y="795"/>
                  </a:lnTo>
                  <a:lnTo>
                    <a:pt x="8481" y="0"/>
                  </a:lnTo>
                  <a:close/>
                </a:path>
              </a:pathLst>
            </a:custGeom>
            <a:solidFill>
              <a:srgbClr val="854B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8815" y="996336"/>
              <a:ext cx="13496" cy="27213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389788" y="996219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40">
                  <a:moveTo>
                    <a:pt x="12522" y="27343"/>
                  </a:moveTo>
                  <a:lnTo>
                    <a:pt x="11290" y="26746"/>
                  </a:lnTo>
                  <a:lnTo>
                    <a:pt x="10350" y="25768"/>
                  </a:lnTo>
                  <a:lnTo>
                    <a:pt x="9626" y="24701"/>
                  </a:lnTo>
                  <a:lnTo>
                    <a:pt x="8839" y="23761"/>
                  </a:lnTo>
                  <a:lnTo>
                    <a:pt x="8216" y="22567"/>
                  </a:lnTo>
                  <a:lnTo>
                    <a:pt x="6870" y="18961"/>
                  </a:lnTo>
                  <a:lnTo>
                    <a:pt x="6565" y="16357"/>
                  </a:lnTo>
                  <a:lnTo>
                    <a:pt x="6489" y="11176"/>
                  </a:lnTo>
                  <a:lnTo>
                    <a:pt x="6807" y="8534"/>
                  </a:lnTo>
                  <a:lnTo>
                    <a:pt x="12204" y="330"/>
                  </a:lnTo>
                  <a:lnTo>
                    <a:pt x="10287" y="1511"/>
                  </a:lnTo>
                  <a:lnTo>
                    <a:pt x="8623" y="3708"/>
                  </a:lnTo>
                  <a:lnTo>
                    <a:pt x="6654" y="8509"/>
                  </a:lnTo>
                  <a:lnTo>
                    <a:pt x="6311" y="11074"/>
                  </a:lnTo>
                  <a:lnTo>
                    <a:pt x="6375" y="16357"/>
                  </a:lnTo>
                  <a:lnTo>
                    <a:pt x="11290" y="26771"/>
                  </a:lnTo>
                  <a:lnTo>
                    <a:pt x="12522" y="27343"/>
                  </a:lnTo>
                  <a:close/>
                </a:path>
                <a:path w="26670" h="27940">
                  <a:moveTo>
                    <a:pt x="26365" y="9296"/>
                  </a:moveTo>
                  <a:lnTo>
                    <a:pt x="21272" y="2641"/>
                  </a:lnTo>
                  <a:lnTo>
                    <a:pt x="18897" y="1028"/>
                  </a:lnTo>
                  <a:lnTo>
                    <a:pt x="16065" y="88"/>
                  </a:lnTo>
                  <a:lnTo>
                    <a:pt x="13182" y="0"/>
                  </a:lnTo>
                  <a:lnTo>
                    <a:pt x="10350" y="317"/>
                  </a:lnTo>
                  <a:lnTo>
                    <a:pt x="7556" y="1104"/>
                  </a:lnTo>
                  <a:lnTo>
                    <a:pt x="2819" y="4229"/>
                  </a:lnTo>
                  <a:lnTo>
                    <a:pt x="850" y="6553"/>
                  </a:lnTo>
                  <a:lnTo>
                    <a:pt x="0" y="9194"/>
                  </a:lnTo>
                  <a:lnTo>
                    <a:pt x="495" y="7874"/>
                  </a:lnTo>
                  <a:lnTo>
                    <a:pt x="1155" y="6718"/>
                  </a:lnTo>
                  <a:lnTo>
                    <a:pt x="12204" y="330"/>
                  </a:lnTo>
                  <a:lnTo>
                    <a:pt x="13182" y="241"/>
                  </a:lnTo>
                  <a:lnTo>
                    <a:pt x="16002" y="228"/>
                  </a:lnTo>
                  <a:lnTo>
                    <a:pt x="18897" y="1181"/>
                  </a:lnTo>
                  <a:lnTo>
                    <a:pt x="21209" y="2755"/>
                  </a:lnTo>
                  <a:lnTo>
                    <a:pt x="22440" y="3479"/>
                  </a:lnTo>
                  <a:lnTo>
                    <a:pt x="23507" y="4483"/>
                  </a:lnTo>
                  <a:lnTo>
                    <a:pt x="25361" y="6654"/>
                  </a:lnTo>
                  <a:lnTo>
                    <a:pt x="26149" y="7874"/>
                  </a:lnTo>
                  <a:lnTo>
                    <a:pt x="26365" y="9296"/>
                  </a:lnTo>
                  <a:close/>
                </a:path>
              </a:pathLst>
            </a:custGeom>
            <a:solidFill>
              <a:srgbClr val="EAE1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9767" y="1004493"/>
              <a:ext cx="52385" cy="45768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29556" y="1024902"/>
              <a:ext cx="13335" cy="23495"/>
            </a:xfrm>
            <a:custGeom>
              <a:avLst/>
              <a:gdLst/>
              <a:ahLst/>
              <a:cxnLst/>
              <a:rect l="l" t="t" r="r" b="b"/>
              <a:pathLst>
                <a:path w="13334" h="23494">
                  <a:moveTo>
                    <a:pt x="5622" y="0"/>
                  </a:moveTo>
                  <a:lnTo>
                    <a:pt x="4586" y="534"/>
                  </a:lnTo>
                  <a:lnTo>
                    <a:pt x="3141" y="1633"/>
                  </a:lnTo>
                  <a:lnTo>
                    <a:pt x="2858" y="1811"/>
                  </a:lnTo>
                  <a:lnTo>
                    <a:pt x="0" y="9538"/>
                  </a:lnTo>
                  <a:lnTo>
                    <a:pt x="125" y="10512"/>
                  </a:lnTo>
                  <a:lnTo>
                    <a:pt x="439" y="12554"/>
                  </a:lnTo>
                  <a:lnTo>
                    <a:pt x="1539" y="14271"/>
                  </a:lnTo>
                  <a:lnTo>
                    <a:pt x="2084" y="16345"/>
                  </a:lnTo>
                  <a:lnTo>
                    <a:pt x="2244" y="16784"/>
                  </a:lnTo>
                  <a:lnTo>
                    <a:pt x="2357" y="17193"/>
                  </a:lnTo>
                  <a:lnTo>
                    <a:pt x="2481" y="18386"/>
                  </a:lnTo>
                  <a:lnTo>
                    <a:pt x="2591" y="19203"/>
                  </a:lnTo>
                  <a:lnTo>
                    <a:pt x="2676" y="20114"/>
                  </a:lnTo>
                  <a:lnTo>
                    <a:pt x="2795" y="21088"/>
                  </a:lnTo>
                  <a:lnTo>
                    <a:pt x="2952" y="21465"/>
                  </a:lnTo>
                  <a:lnTo>
                    <a:pt x="3078" y="21936"/>
                  </a:lnTo>
                  <a:lnTo>
                    <a:pt x="4115" y="23035"/>
                  </a:lnTo>
                  <a:lnTo>
                    <a:pt x="6251" y="21465"/>
                  </a:lnTo>
                  <a:lnTo>
                    <a:pt x="7036" y="20994"/>
                  </a:lnTo>
                  <a:lnTo>
                    <a:pt x="7381" y="20679"/>
                  </a:lnTo>
                  <a:lnTo>
                    <a:pt x="7727" y="20460"/>
                  </a:lnTo>
                  <a:lnTo>
                    <a:pt x="8041" y="20208"/>
                  </a:lnTo>
                  <a:lnTo>
                    <a:pt x="8198" y="20114"/>
                  </a:lnTo>
                  <a:lnTo>
                    <a:pt x="9172" y="19203"/>
                  </a:lnTo>
                  <a:lnTo>
                    <a:pt x="9423" y="18920"/>
                  </a:lnTo>
                  <a:lnTo>
                    <a:pt x="9978" y="18386"/>
                  </a:lnTo>
                  <a:lnTo>
                    <a:pt x="10492" y="17727"/>
                  </a:lnTo>
                  <a:lnTo>
                    <a:pt x="10858" y="17193"/>
                  </a:lnTo>
                  <a:lnTo>
                    <a:pt x="11078" y="16784"/>
                  </a:lnTo>
                  <a:lnTo>
                    <a:pt x="11402" y="16313"/>
                  </a:lnTo>
                  <a:lnTo>
                    <a:pt x="11549" y="15873"/>
                  </a:lnTo>
                  <a:lnTo>
                    <a:pt x="11863" y="15318"/>
                  </a:lnTo>
                  <a:lnTo>
                    <a:pt x="11957" y="14680"/>
                  </a:lnTo>
                  <a:lnTo>
                    <a:pt x="12177" y="14125"/>
                  </a:lnTo>
                  <a:lnTo>
                    <a:pt x="12648" y="13088"/>
                  </a:lnTo>
                  <a:lnTo>
                    <a:pt x="12743" y="11360"/>
                  </a:lnTo>
                  <a:lnTo>
                    <a:pt x="12955" y="10512"/>
                  </a:lnTo>
                  <a:lnTo>
                    <a:pt x="13057" y="9413"/>
                  </a:lnTo>
                  <a:lnTo>
                    <a:pt x="12962" y="6491"/>
                  </a:lnTo>
                  <a:lnTo>
                    <a:pt x="12900" y="5486"/>
                  </a:lnTo>
                  <a:lnTo>
                    <a:pt x="12743" y="4607"/>
                  </a:lnTo>
                  <a:lnTo>
                    <a:pt x="12491" y="3853"/>
                  </a:lnTo>
                  <a:lnTo>
                    <a:pt x="12303" y="2942"/>
                  </a:lnTo>
                  <a:lnTo>
                    <a:pt x="8198" y="188"/>
                  </a:lnTo>
                  <a:lnTo>
                    <a:pt x="8010" y="94"/>
                  </a:lnTo>
                  <a:lnTo>
                    <a:pt x="5622" y="0"/>
                  </a:lnTo>
                  <a:close/>
                </a:path>
              </a:pathLst>
            </a:custGeom>
            <a:solidFill>
              <a:srgbClr val="DE2E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09212" y="1024900"/>
              <a:ext cx="33391" cy="26805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415245" y="104197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40">
                  <a:moveTo>
                    <a:pt x="1536" y="0"/>
                  </a:moveTo>
                  <a:lnTo>
                    <a:pt x="1190" y="157"/>
                  </a:lnTo>
                  <a:lnTo>
                    <a:pt x="1033" y="722"/>
                  </a:lnTo>
                  <a:lnTo>
                    <a:pt x="436" y="722"/>
                  </a:lnTo>
                  <a:lnTo>
                    <a:pt x="0" y="1005"/>
                  </a:lnTo>
                  <a:lnTo>
                    <a:pt x="28" y="1162"/>
                  </a:lnTo>
                  <a:lnTo>
                    <a:pt x="876" y="1287"/>
                  </a:lnTo>
                  <a:lnTo>
                    <a:pt x="719" y="2481"/>
                  </a:lnTo>
                  <a:lnTo>
                    <a:pt x="970" y="1727"/>
                  </a:lnTo>
                  <a:lnTo>
                    <a:pt x="1536" y="1664"/>
                  </a:lnTo>
                  <a:lnTo>
                    <a:pt x="2101" y="1539"/>
                  </a:lnTo>
                  <a:lnTo>
                    <a:pt x="2543" y="1539"/>
                  </a:lnTo>
                  <a:lnTo>
                    <a:pt x="2101" y="1005"/>
                  </a:lnTo>
                  <a:lnTo>
                    <a:pt x="2478" y="753"/>
                  </a:lnTo>
                  <a:lnTo>
                    <a:pt x="2887" y="596"/>
                  </a:lnTo>
                  <a:lnTo>
                    <a:pt x="1819" y="565"/>
                  </a:lnTo>
                  <a:lnTo>
                    <a:pt x="1536" y="0"/>
                  </a:lnTo>
                  <a:close/>
                </a:path>
                <a:path w="3175" h="2540">
                  <a:moveTo>
                    <a:pt x="2543" y="1539"/>
                  </a:moveTo>
                  <a:lnTo>
                    <a:pt x="2101" y="1539"/>
                  </a:lnTo>
                  <a:lnTo>
                    <a:pt x="2384" y="1978"/>
                  </a:lnTo>
                  <a:lnTo>
                    <a:pt x="2507" y="1696"/>
                  </a:lnTo>
                  <a:lnTo>
                    <a:pt x="2543" y="1539"/>
                  </a:lnTo>
                  <a:close/>
                </a:path>
                <a:path w="3175" h="2540">
                  <a:moveTo>
                    <a:pt x="2321" y="314"/>
                  </a:moveTo>
                  <a:lnTo>
                    <a:pt x="1819" y="565"/>
                  </a:lnTo>
                  <a:lnTo>
                    <a:pt x="2824" y="565"/>
                  </a:lnTo>
                  <a:lnTo>
                    <a:pt x="2321" y="314"/>
                  </a:lnTo>
                  <a:close/>
                </a:path>
              </a:pathLst>
            </a:custGeom>
            <a:solidFill>
              <a:srgbClr val="2B5C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16374" y="104272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691" y="251"/>
                  </a:moveTo>
                  <a:lnTo>
                    <a:pt x="534" y="408"/>
                  </a:lnTo>
                  <a:lnTo>
                    <a:pt x="376" y="471"/>
                  </a:lnTo>
                  <a:lnTo>
                    <a:pt x="157" y="502"/>
                  </a:lnTo>
                  <a:lnTo>
                    <a:pt x="0" y="345"/>
                  </a:lnTo>
                  <a:lnTo>
                    <a:pt x="94" y="157"/>
                  </a:lnTo>
                  <a:lnTo>
                    <a:pt x="314" y="31"/>
                  </a:lnTo>
                  <a:lnTo>
                    <a:pt x="502" y="0"/>
                  </a:lnTo>
                  <a:lnTo>
                    <a:pt x="691" y="251"/>
                  </a:lnTo>
                  <a:close/>
                </a:path>
              </a:pathLst>
            </a:custGeom>
            <a:ln w="3175">
              <a:solidFill>
                <a:srgbClr val="4AA0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5812" y="1004493"/>
              <a:ext cx="61254" cy="46176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1205" y="967876"/>
              <a:ext cx="28891" cy="22878"/>
            </a:xfrm>
            <a:prstGeom prst="rect">
              <a:avLst/>
            </a:prstGeom>
          </p:spPr>
        </p:pic>
        <p:sp>
          <p:nvSpPr>
            <p:cNvPr id="145" name="object 145"/>
            <p:cNvSpPr/>
            <p:nvPr/>
          </p:nvSpPr>
          <p:spPr>
            <a:xfrm>
              <a:off x="374260" y="885044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3539" y="0"/>
                  </a:moveTo>
                  <a:lnTo>
                    <a:pt x="722" y="251"/>
                  </a:lnTo>
                  <a:lnTo>
                    <a:pt x="0" y="5057"/>
                  </a:lnTo>
                  <a:lnTo>
                    <a:pt x="994" y="16722"/>
                  </a:lnTo>
                  <a:lnTo>
                    <a:pt x="2533" y="21339"/>
                  </a:lnTo>
                  <a:lnTo>
                    <a:pt x="5329" y="21119"/>
                  </a:lnTo>
                  <a:lnTo>
                    <a:pt x="6083" y="16261"/>
                  </a:lnTo>
                  <a:lnTo>
                    <a:pt x="5580" y="10512"/>
                  </a:lnTo>
                  <a:lnTo>
                    <a:pt x="5078" y="4607"/>
                  </a:lnTo>
                  <a:lnTo>
                    <a:pt x="353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374251" y="885170"/>
              <a:ext cx="4445" cy="21590"/>
            </a:xfrm>
            <a:custGeom>
              <a:avLst/>
              <a:gdLst/>
              <a:ahLst/>
              <a:cxnLst/>
              <a:rect l="l" t="t" r="r" b="b"/>
              <a:pathLst>
                <a:path w="4445" h="21590">
                  <a:moveTo>
                    <a:pt x="2136" y="0"/>
                  </a:moveTo>
                  <a:lnTo>
                    <a:pt x="722" y="115"/>
                  </a:lnTo>
                  <a:lnTo>
                    <a:pt x="0" y="4921"/>
                  </a:lnTo>
                  <a:lnTo>
                    <a:pt x="1005" y="16596"/>
                  </a:lnTo>
                  <a:lnTo>
                    <a:pt x="2544" y="21214"/>
                  </a:lnTo>
                  <a:lnTo>
                    <a:pt x="3989" y="21088"/>
                  </a:lnTo>
                  <a:lnTo>
                    <a:pt x="3361" y="13339"/>
                  </a:lnTo>
                  <a:lnTo>
                    <a:pt x="2795" y="9696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66376" y="891225"/>
              <a:ext cx="8255" cy="20955"/>
            </a:xfrm>
            <a:custGeom>
              <a:avLst/>
              <a:gdLst/>
              <a:ahLst/>
              <a:cxnLst/>
              <a:rect l="l" t="t" r="r" b="b"/>
              <a:pathLst>
                <a:path w="8254" h="20955">
                  <a:moveTo>
                    <a:pt x="5120" y="0"/>
                  </a:moveTo>
                  <a:lnTo>
                    <a:pt x="2858" y="4104"/>
                  </a:lnTo>
                  <a:lnTo>
                    <a:pt x="1444" y="9601"/>
                  </a:lnTo>
                  <a:lnTo>
                    <a:pt x="0" y="15067"/>
                  </a:lnTo>
                  <a:lnTo>
                    <a:pt x="0" y="19769"/>
                  </a:lnTo>
                  <a:lnTo>
                    <a:pt x="2732" y="20428"/>
                  </a:lnTo>
                  <a:lnTo>
                    <a:pt x="5026" y="16324"/>
                  </a:lnTo>
                  <a:lnTo>
                    <a:pt x="6376" y="10858"/>
                  </a:lnTo>
                  <a:lnTo>
                    <a:pt x="7884" y="5361"/>
                  </a:lnTo>
                  <a:lnTo>
                    <a:pt x="7884" y="596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67757" y="891542"/>
              <a:ext cx="6985" cy="20320"/>
            </a:xfrm>
            <a:custGeom>
              <a:avLst/>
              <a:gdLst/>
              <a:ahLst/>
              <a:cxnLst/>
              <a:rect l="l" t="t" r="r" b="b"/>
              <a:pathLst>
                <a:path w="6985" h="20319">
                  <a:moveTo>
                    <a:pt x="5120" y="0"/>
                  </a:moveTo>
                  <a:lnTo>
                    <a:pt x="2921" y="9130"/>
                  </a:lnTo>
                  <a:lnTo>
                    <a:pt x="1790" y="12523"/>
                  </a:lnTo>
                  <a:lnTo>
                    <a:pt x="0" y="19769"/>
                  </a:lnTo>
                  <a:lnTo>
                    <a:pt x="1350" y="20114"/>
                  </a:lnTo>
                  <a:lnTo>
                    <a:pt x="3643" y="15999"/>
                  </a:lnTo>
                  <a:lnTo>
                    <a:pt x="4994" y="10544"/>
                  </a:lnTo>
                  <a:lnTo>
                    <a:pt x="6502" y="5046"/>
                  </a:lnTo>
                  <a:lnTo>
                    <a:pt x="6502" y="282"/>
                  </a:lnTo>
                  <a:lnTo>
                    <a:pt x="512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068" y="904220"/>
              <a:ext cx="7620" cy="21590"/>
            </a:xfrm>
            <a:custGeom>
              <a:avLst/>
              <a:gdLst/>
              <a:ahLst/>
              <a:cxnLst/>
              <a:rect l="l" t="t" r="r" b="b"/>
              <a:pathLst>
                <a:path w="7620" h="21590">
                  <a:moveTo>
                    <a:pt x="2816" y="0"/>
                  </a:moveTo>
                  <a:lnTo>
                    <a:pt x="83" y="691"/>
                  </a:lnTo>
                  <a:lnTo>
                    <a:pt x="0" y="5518"/>
                  </a:lnTo>
                  <a:lnTo>
                    <a:pt x="2565" y="16910"/>
                  </a:lnTo>
                  <a:lnTo>
                    <a:pt x="4732" y="21339"/>
                  </a:lnTo>
                  <a:lnTo>
                    <a:pt x="7465" y="20711"/>
                  </a:lnTo>
                  <a:lnTo>
                    <a:pt x="7528" y="15779"/>
                  </a:lnTo>
                  <a:lnTo>
                    <a:pt x="6272" y="10072"/>
                  </a:lnTo>
                  <a:lnTo>
                    <a:pt x="4921" y="4387"/>
                  </a:lnTo>
                  <a:lnTo>
                    <a:pt x="2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068" y="904597"/>
              <a:ext cx="6350" cy="21590"/>
            </a:xfrm>
            <a:custGeom>
              <a:avLst/>
              <a:gdLst/>
              <a:ahLst/>
              <a:cxnLst/>
              <a:rect l="l" t="t" r="r" b="b"/>
              <a:pathLst>
                <a:path w="6350" h="21590">
                  <a:moveTo>
                    <a:pt x="1371" y="0"/>
                  </a:moveTo>
                  <a:lnTo>
                    <a:pt x="83" y="314"/>
                  </a:lnTo>
                  <a:lnTo>
                    <a:pt x="0" y="5141"/>
                  </a:lnTo>
                  <a:lnTo>
                    <a:pt x="2565" y="16533"/>
                  </a:lnTo>
                  <a:lnTo>
                    <a:pt x="4732" y="20962"/>
                  </a:lnTo>
                  <a:lnTo>
                    <a:pt x="6146" y="20617"/>
                  </a:lnTo>
                  <a:lnTo>
                    <a:pt x="4418" y="13025"/>
                  </a:lnTo>
                  <a:lnTo>
                    <a:pt x="3413" y="9507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67507" y="911188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5">
                  <a:moveTo>
                    <a:pt x="2889" y="0"/>
                  </a:moveTo>
                  <a:lnTo>
                    <a:pt x="1256" y="4450"/>
                  </a:lnTo>
                  <a:lnTo>
                    <a:pt x="596" y="10072"/>
                  </a:lnTo>
                  <a:lnTo>
                    <a:pt x="0" y="15653"/>
                  </a:lnTo>
                  <a:lnTo>
                    <a:pt x="565" y="20397"/>
                  </a:lnTo>
                  <a:lnTo>
                    <a:pt x="3455" y="20648"/>
                  </a:lnTo>
                  <a:lnTo>
                    <a:pt x="5078" y="16219"/>
                  </a:lnTo>
                  <a:lnTo>
                    <a:pt x="6345" y="5015"/>
                  </a:lnTo>
                  <a:lnTo>
                    <a:pt x="5738" y="314"/>
                  </a:lnTo>
                  <a:lnTo>
                    <a:pt x="4303" y="219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69486" y="911400"/>
              <a:ext cx="4445" cy="20955"/>
            </a:xfrm>
            <a:custGeom>
              <a:avLst/>
              <a:gdLst/>
              <a:ahLst/>
              <a:cxnLst/>
              <a:rect l="l" t="t" r="r" b="b"/>
              <a:pathLst>
                <a:path w="4445" h="20955">
                  <a:moveTo>
                    <a:pt x="2324" y="0"/>
                  </a:moveTo>
                  <a:lnTo>
                    <a:pt x="1476" y="9298"/>
                  </a:lnTo>
                  <a:lnTo>
                    <a:pt x="816" y="12847"/>
                  </a:lnTo>
                  <a:lnTo>
                    <a:pt x="0" y="20313"/>
                  </a:lnTo>
                  <a:lnTo>
                    <a:pt x="1476" y="20439"/>
                  </a:lnTo>
                  <a:lnTo>
                    <a:pt x="3109" y="16009"/>
                  </a:lnTo>
                  <a:lnTo>
                    <a:pt x="4366" y="4806"/>
                  </a:lnTo>
                  <a:lnTo>
                    <a:pt x="3759" y="10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4510" y="921106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2481" y="0"/>
                  </a:moveTo>
                  <a:lnTo>
                    <a:pt x="0" y="973"/>
                  </a:lnTo>
                  <a:lnTo>
                    <a:pt x="691" y="5518"/>
                  </a:lnTo>
                  <a:lnTo>
                    <a:pt x="4827" y="15748"/>
                  </a:lnTo>
                  <a:lnTo>
                    <a:pt x="7497" y="19486"/>
                  </a:lnTo>
                  <a:lnTo>
                    <a:pt x="9947" y="18512"/>
                  </a:lnTo>
                  <a:lnTo>
                    <a:pt x="9287" y="13999"/>
                  </a:lnTo>
                  <a:lnTo>
                    <a:pt x="7214" y="8785"/>
                  </a:lnTo>
                  <a:lnTo>
                    <a:pt x="5172" y="3696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374510" y="921601"/>
              <a:ext cx="8890" cy="19050"/>
            </a:xfrm>
            <a:custGeom>
              <a:avLst/>
              <a:gdLst/>
              <a:ahLst/>
              <a:cxnLst/>
              <a:rect l="l" t="t" r="r" b="b"/>
              <a:pathLst>
                <a:path w="8889" h="19050">
                  <a:moveTo>
                    <a:pt x="1225" y="0"/>
                  </a:moveTo>
                  <a:lnTo>
                    <a:pt x="0" y="481"/>
                  </a:lnTo>
                  <a:lnTo>
                    <a:pt x="691" y="5026"/>
                  </a:lnTo>
                  <a:lnTo>
                    <a:pt x="4827" y="15256"/>
                  </a:lnTo>
                  <a:lnTo>
                    <a:pt x="7497" y="18994"/>
                  </a:lnTo>
                  <a:lnTo>
                    <a:pt x="8722" y="18491"/>
                  </a:lnTo>
                  <a:lnTo>
                    <a:pt x="6020" y="11716"/>
                  </a:lnTo>
                  <a:lnTo>
                    <a:pt x="4512" y="8575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372088" y="92823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3549" y="0"/>
                  </a:moveTo>
                  <a:lnTo>
                    <a:pt x="910" y="125"/>
                  </a:lnTo>
                  <a:lnTo>
                    <a:pt x="0" y="4544"/>
                  </a:lnTo>
                  <a:lnTo>
                    <a:pt x="219" y="9884"/>
                  </a:lnTo>
                  <a:lnTo>
                    <a:pt x="471" y="15182"/>
                  </a:lnTo>
                  <a:lnTo>
                    <a:pt x="1759" y="19454"/>
                  </a:lnTo>
                  <a:lnTo>
                    <a:pt x="4397" y="19297"/>
                  </a:lnTo>
                  <a:lnTo>
                    <a:pt x="5340" y="14910"/>
                  </a:lnTo>
                  <a:lnTo>
                    <a:pt x="4868" y="4272"/>
                  </a:lnTo>
                  <a:lnTo>
                    <a:pt x="354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374317" y="928233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319" y="0"/>
                  </a:moveTo>
                  <a:lnTo>
                    <a:pt x="0" y="52"/>
                  </a:lnTo>
                  <a:lnTo>
                    <a:pt x="596" y="8879"/>
                  </a:lnTo>
                  <a:lnTo>
                    <a:pt x="471" y="12271"/>
                  </a:lnTo>
                  <a:lnTo>
                    <a:pt x="879" y="19360"/>
                  </a:lnTo>
                  <a:lnTo>
                    <a:pt x="2167" y="19297"/>
                  </a:lnTo>
                  <a:lnTo>
                    <a:pt x="3109" y="14910"/>
                  </a:lnTo>
                  <a:lnTo>
                    <a:pt x="2638" y="4261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377304" y="938996"/>
              <a:ext cx="11430" cy="19050"/>
            </a:xfrm>
            <a:custGeom>
              <a:avLst/>
              <a:gdLst/>
              <a:ahLst/>
              <a:cxnLst/>
              <a:rect l="l" t="t" r="r" b="b"/>
              <a:pathLst>
                <a:path w="11429" h="19050">
                  <a:moveTo>
                    <a:pt x="2355" y="0"/>
                  </a:moveTo>
                  <a:lnTo>
                    <a:pt x="1162" y="628"/>
                  </a:lnTo>
                  <a:lnTo>
                    <a:pt x="0" y="1193"/>
                  </a:lnTo>
                  <a:lnTo>
                    <a:pt x="1057" y="5706"/>
                  </a:lnTo>
                  <a:lnTo>
                    <a:pt x="3507" y="10607"/>
                  </a:lnTo>
                  <a:lnTo>
                    <a:pt x="6020" y="15528"/>
                  </a:lnTo>
                  <a:lnTo>
                    <a:pt x="9036" y="19015"/>
                  </a:lnTo>
                  <a:lnTo>
                    <a:pt x="10261" y="18481"/>
                  </a:lnTo>
                  <a:lnTo>
                    <a:pt x="11423" y="17800"/>
                  </a:lnTo>
                  <a:lnTo>
                    <a:pt x="10324" y="13371"/>
                  </a:lnTo>
                  <a:lnTo>
                    <a:pt x="7811" y="8439"/>
                  </a:lnTo>
                  <a:lnTo>
                    <a:pt x="5298" y="3507"/>
                  </a:lnTo>
                  <a:lnTo>
                    <a:pt x="2355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377303" y="939626"/>
              <a:ext cx="10795" cy="18415"/>
            </a:xfrm>
            <a:custGeom>
              <a:avLst/>
              <a:gdLst/>
              <a:ahLst/>
              <a:cxnLst/>
              <a:rect l="l" t="t" r="r" b="b"/>
              <a:pathLst>
                <a:path w="10795" h="18415">
                  <a:moveTo>
                    <a:pt x="1162" y="0"/>
                  </a:moveTo>
                  <a:lnTo>
                    <a:pt x="0" y="565"/>
                  </a:lnTo>
                  <a:lnTo>
                    <a:pt x="1068" y="5078"/>
                  </a:lnTo>
                  <a:lnTo>
                    <a:pt x="3507" y="9978"/>
                  </a:lnTo>
                  <a:lnTo>
                    <a:pt x="6020" y="14900"/>
                  </a:lnTo>
                  <a:lnTo>
                    <a:pt x="9036" y="18386"/>
                  </a:lnTo>
                  <a:lnTo>
                    <a:pt x="10261" y="17852"/>
                  </a:lnTo>
                  <a:lnTo>
                    <a:pt x="6963" y="11235"/>
                  </a:lnTo>
                  <a:lnTo>
                    <a:pt x="5172" y="825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376483" y="947753"/>
              <a:ext cx="7620" cy="19685"/>
            </a:xfrm>
            <a:custGeom>
              <a:avLst/>
              <a:gdLst/>
              <a:ahLst/>
              <a:cxnLst/>
              <a:rect l="l" t="t" r="r" b="b"/>
              <a:pathLst>
                <a:path w="7620" h="19684">
                  <a:moveTo>
                    <a:pt x="2670" y="0"/>
                  </a:moveTo>
                  <a:lnTo>
                    <a:pt x="0" y="659"/>
                  </a:lnTo>
                  <a:lnTo>
                    <a:pt x="0" y="5078"/>
                  </a:lnTo>
                  <a:lnTo>
                    <a:pt x="1130" y="10292"/>
                  </a:lnTo>
                  <a:lnTo>
                    <a:pt x="2387" y="15475"/>
                  </a:lnTo>
                  <a:lnTo>
                    <a:pt x="4366" y="19454"/>
                  </a:lnTo>
                  <a:lnTo>
                    <a:pt x="5685" y="19172"/>
                  </a:lnTo>
                  <a:lnTo>
                    <a:pt x="6994" y="18795"/>
                  </a:lnTo>
                  <a:lnTo>
                    <a:pt x="7067" y="14376"/>
                  </a:lnTo>
                  <a:lnTo>
                    <a:pt x="4649" y="3957"/>
                  </a:lnTo>
                  <a:lnTo>
                    <a:pt x="2670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377830" y="947745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4" h="19684">
                  <a:moveTo>
                    <a:pt x="1319" y="0"/>
                  </a:moveTo>
                  <a:lnTo>
                    <a:pt x="0" y="345"/>
                  </a:lnTo>
                  <a:lnTo>
                    <a:pt x="2198" y="8952"/>
                  </a:lnTo>
                  <a:lnTo>
                    <a:pt x="2670" y="12303"/>
                  </a:lnTo>
                  <a:lnTo>
                    <a:pt x="4334" y="19182"/>
                  </a:lnTo>
                  <a:lnTo>
                    <a:pt x="5654" y="18805"/>
                  </a:lnTo>
                  <a:lnTo>
                    <a:pt x="5717" y="14376"/>
                  </a:lnTo>
                  <a:lnTo>
                    <a:pt x="3298" y="3957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83045" y="956481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136" y="0"/>
                  </a:moveTo>
                  <a:lnTo>
                    <a:pt x="1068" y="743"/>
                  </a:lnTo>
                  <a:lnTo>
                    <a:pt x="0" y="1560"/>
                  </a:lnTo>
                  <a:lnTo>
                    <a:pt x="1759" y="5832"/>
                  </a:lnTo>
                  <a:lnTo>
                    <a:pt x="5057" y="10198"/>
                  </a:lnTo>
                  <a:lnTo>
                    <a:pt x="8376" y="14680"/>
                  </a:lnTo>
                  <a:lnTo>
                    <a:pt x="11863" y="17570"/>
                  </a:lnTo>
                  <a:lnTo>
                    <a:pt x="12962" y="16753"/>
                  </a:lnTo>
                  <a:lnTo>
                    <a:pt x="14030" y="16030"/>
                  </a:lnTo>
                  <a:lnTo>
                    <a:pt x="12209" y="11800"/>
                  </a:lnTo>
                  <a:lnTo>
                    <a:pt x="8973" y="7371"/>
                  </a:lnTo>
                  <a:lnTo>
                    <a:pt x="5675" y="294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83041" y="957228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5" h="17144">
                  <a:moveTo>
                    <a:pt x="1068" y="0"/>
                  </a:moveTo>
                  <a:lnTo>
                    <a:pt x="0" y="816"/>
                  </a:lnTo>
                  <a:lnTo>
                    <a:pt x="1759" y="5088"/>
                  </a:lnTo>
                  <a:lnTo>
                    <a:pt x="5057" y="9455"/>
                  </a:lnTo>
                  <a:lnTo>
                    <a:pt x="8387" y="13936"/>
                  </a:lnTo>
                  <a:lnTo>
                    <a:pt x="11863" y="16826"/>
                  </a:lnTo>
                  <a:lnTo>
                    <a:pt x="12962" y="16009"/>
                  </a:lnTo>
                  <a:lnTo>
                    <a:pt x="8690" y="10167"/>
                  </a:lnTo>
                  <a:lnTo>
                    <a:pt x="6408" y="7539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383637" y="965171"/>
              <a:ext cx="10160" cy="19050"/>
            </a:xfrm>
            <a:custGeom>
              <a:avLst/>
              <a:gdLst/>
              <a:ahLst/>
              <a:cxnLst/>
              <a:rect l="l" t="t" r="r" b="b"/>
              <a:pathLst>
                <a:path w="10160" h="19050">
                  <a:moveTo>
                    <a:pt x="2481" y="0"/>
                  </a:moveTo>
                  <a:lnTo>
                    <a:pt x="1287" y="565"/>
                  </a:lnTo>
                  <a:lnTo>
                    <a:pt x="0" y="1099"/>
                  </a:lnTo>
                  <a:lnTo>
                    <a:pt x="691" y="5455"/>
                  </a:lnTo>
                  <a:lnTo>
                    <a:pt x="2795" y="10387"/>
                  </a:lnTo>
                  <a:lnTo>
                    <a:pt x="4774" y="15318"/>
                  </a:lnTo>
                  <a:lnTo>
                    <a:pt x="7413" y="18889"/>
                  </a:lnTo>
                  <a:lnTo>
                    <a:pt x="9884" y="17863"/>
                  </a:lnTo>
                  <a:lnTo>
                    <a:pt x="9235" y="13402"/>
                  </a:lnTo>
                  <a:lnTo>
                    <a:pt x="7162" y="8470"/>
                  </a:lnTo>
                  <a:lnTo>
                    <a:pt x="5183" y="3518"/>
                  </a:lnTo>
                  <a:lnTo>
                    <a:pt x="24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384930" y="965166"/>
              <a:ext cx="8890" cy="18415"/>
            </a:xfrm>
            <a:custGeom>
              <a:avLst/>
              <a:gdLst/>
              <a:ahLst/>
              <a:cxnLst/>
              <a:rect l="l" t="t" r="r" b="b"/>
              <a:pathLst>
                <a:path w="8889" h="18415">
                  <a:moveTo>
                    <a:pt x="1183" y="0"/>
                  </a:moveTo>
                  <a:lnTo>
                    <a:pt x="0" y="565"/>
                  </a:lnTo>
                  <a:lnTo>
                    <a:pt x="3581" y="8638"/>
                  </a:lnTo>
                  <a:lnTo>
                    <a:pt x="4575" y="11863"/>
                  </a:lnTo>
                  <a:lnTo>
                    <a:pt x="7371" y="18365"/>
                  </a:lnTo>
                  <a:lnTo>
                    <a:pt x="8596" y="17863"/>
                  </a:lnTo>
                  <a:lnTo>
                    <a:pt x="7936" y="13402"/>
                  </a:lnTo>
                  <a:lnTo>
                    <a:pt x="5863" y="8481"/>
                  </a:lnTo>
                  <a:lnTo>
                    <a:pt x="3884" y="3518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391828" y="974055"/>
              <a:ext cx="13335" cy="17780"/>
            </a:xfrm>
            <a:custGeom>
              <a:avLst/>
              <a:gdLst/>
              <a:ahLst/>
              <a:cxnLst/>
              <a:rect l="l" t="t" r="r" b="b"/>
              <a:pathLst>
                <a:path w="13335" h="17780">
                  <a:moveTo>
                    <a:pt x="2136" y="0"/>
                  </a:moveTo>
                  <a:lnTo>
                    <a:pt x="0" y="1664"/>
                  </a:lnTo>
                  <a:lnTo>
                    <a:pt x="1602" y="5779"/>
                  </a:lnTo>
                  <a:lnTo>
                    <a:pt x="4680" y="10104"/>
                  </a:lnTo>
                  <a:lnTo>
                    <a:pt x="7790" y="14407"/>
                  </a:lnTo>
                  <a:lnTo>
                    <a:pt x="11141" y="17360"/>
                  </a:lnTo>
                  <a:lnTo>
                    <a:pt x="13339" y="15790"/>
                  </a:lnTo>
                  <a:lnTo>
                    <a:pt x="11706" y="11643"/>
                  </a:lnTo>
                  <a:lnTo>
                    <a:pt x="8638" y="7245"/>
                  </a:lnTo>
                  <a:lnTo>
                    <a:pt x="5528" y="2952"/>
                  </a:lnTo>
                  <a:lnTo>
                    <a:pt x="213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392867" y="974050"/>
              <a:ext cx="12700" cy="17145"/>
            </a:xfrm>
            <a:custGeom>
              <a:avLst/>
              <a:gdLst/>
              <a:ahLst/>
              <a:cxnLst/>
              <a:rect l="l" t="t" r="r" b="b"/>
              <a:pathLst>
                <a:path w="12700" h="17144">
                  <a:moveTo>
                    <a:pt x="1099" y="0"/>
                  </a:moveTo>
                  <a:lnTo>
                    <a:pt x="0" y="848"/>
                  </a:lnTo>
                  <a:lnTo>
                    <a:pt x="5340" y="7978"/>
                  </a:lnTo>
                  <a:lnTo>
                    <a:pt x="7057" y="10826"/>
                  </a:lnTo>
                  <a:lnTo>
                    <a:pt x="11203" y="16575"/>
                  </a:lnTo>
                  <a:lnTo>
                    <a:pt x="12303" y="15790"/>
                  </a:lnTo>
                  <a:lnTo>
                    <a:pt x="10669" y="11643"/>
                  </a:lnTo>
                  <a:lnTo>
                    <a:pt x="7591" y="7256"/>
                  </a:lnTo>
                  <a:lnTo>
                    <a:pt x="4481" y="2952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366186" y="879323"/>
              <a:ext cx="9525" cy="15240"/>
            </a:xfrm>
            <a:custGeom>
              <a:avLst/>
              <a:gdLst/>
              <a:ahLst/>
              <a:cxnLst/>
              <a:rect l="l" t="t" r="r" b="b"/>
              <a:pathLst>
                <a:path w="9525" h="15240">
                  <a:moveTo>
                    <a:pt x="6816" y="0"/>
                  </a:moveTo>
                  <a:lnTo>
                    <a:pt x="4177" y="2732"/>
                  </a:lnTo>
                  <a:lnTo>
                    <a:pt x="2293" y="6596"/>
                  </a:lnTo>
                  <a:lnTo>
                    <a:pt x="376" y="10460"/>
                  </a:lnTo>
                  <a:lnTo>
                    <a:pt x="0" y="13968"/>
                  </a:lnTo>
                  <a:lnTo>
                    <a:pt x="1319" y="14502"/>
                  </a:lnTo>
                  <a:lnTo>
                    <a:pt x="2607" y="14910"/>
                  </a:lnTo>
                  <a:lnTo>
                    <a:pt x="5214" y="12303"/>
                  </a:lnTo>
                  <a:lnTo>
                    <a:pt x="7067" y="8387"/>
                  </a:lnTo>
                  <a:lnTo>
                    <a:pt x="9015" y="4554"/>
                  </a:lnTo>
                  <a:lnTo>
                    <a:pt x="9455" y="1036"/>
                  </a:lnTo>
                  <a:lnTo>
                    <a:pt x="6816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367506" y="879830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4" h="14605">
                  <a:moveTo>
                    <a:pt x="6753" y="0"/>
                  </a:moveTo>
                  <a:lnTo>
                    <a:pt x="3832" y="6502"/>
                  </a:lnTo>
                  <a:lnTo>
                    <a:pt x="2387" y="8816"/>
                  </a:lnTo>
                  <a:lnTo>
                    <a:pt x="0" y="13999"/>
                  </a:lnTo>
                  <a:lnTo>
                    <a:pt x="1287" y="14407"/>
                  </a:lnTo>
                  <a:lnTo>
                    <a:pt x="3895" y="11800"/>
                  </a:lnTo>
                  <a:lnTo>
                    <a:pt x="5748" y="7874"/>
                  </a:lnTo>
                  <a:lnTo>
                    <a:pt x="7696" y="4052"/>
                  </a:lnTo>
                  <a:lnTo>
                    <a:pt x="8135" y="534"/>
                  </a:lnTo>
                  <a:lnTo>
                    <a:pt x="6753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86187" y="886579"/>
              <a:ext cx="38407" cy="2784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05320" y="894428"/>
              <a:ext cx="17145" cy="17145"/>
            </a:xfrm>
            <a:custGeom>
              <a:avLst/>
              <a:gdLst/>
              <a:ahLst/>
              <a:cxnLst/>
              <a:rect l="l" t="t" r="r" b="b"/>
              <a:pathLst>
                <a:path w="17145" h="17144">
                  <a:moveTo>
                    <a:pt x="2832" y="12585"/>
                  </a:moveTo>
                  <a:lnTo>
                    <a:pt x="2451" y="10579"/>
                  </a:lnTo>
                  <a:lnTo>
                    <a:pt x="2324" y="9613"/>
                  </a:lnTo>
                  <a:lnTo>
                    <a:pt x="2006" y="8610"/>
                  </a:lnTo>
                  <a:lnTo>
                    <a:pt x="1574" y="7721"/>
                  </a:lnTo>
                  <a:lnTo>
                    <a:pt x="1168" y="6781"/>
                  </a:lnTo>
                  <a:lnTo>
                    <a:pt x="635" y="5930"/>
                  </a:lnTo>
                  <a:lnTo>
                    <a:pt x="0" y="5207"/>
                  </a:lnTo>
                  <a:lnTo>
                    <a:pt x="508" y="5994"/>
                  </a:lnTo>
                  <a:lnTo>
                    <a:pt x="977" y="6934"/>
                  </a:lnTo>
                  <a:lnTo>
                    <a:pt x="1320" y="7823"/>
                  </a:lnTo>
                  <a:lnTo>
                    <a:pt x="1943" y="9702"/>
                  </a:lnTo>
                  <a:lnTo>
                    <a:pt x="2260" y="11645"/>
                  </a:lnTo>
                  <a:lnTo>
                    <a:pt x="2324" y="12611"/>
                  </a:lnTo>
                  <a:lnTo>
                    <a:pt x="2324" y="14630"/>
                  </a:lnTo>
                  <a:lnTo>
                    <a:pt x="2235" y="15570"/>
                  </a:lnTo>
                  <a:lnTo>
                    <a:pt x="2070" y="16573"/>
                  </a:lnTo>
                  <a:lnTo>
                    <a:pt x="2705" y="14693"/>
                  </a:lnTo>
                  <a:lnTo>
                    <a:pt x="2832" y="12585"/>
                  </a:lnTo>
                  <a:close/>
                </a:path>
                <a:path w="17145" h="17144">
                  <a:moveTo>
                    <a:pt x="4089" y="12395"/>
                  </a:moveTo>
                  <a:lnTo>
                    <a:pt x="3924" y="11328"/>
                  </a:lnTo>
                  <a:lnTo>
                    <a:pt x="3670" y="10401"/>
                  </a:lnTo>
                  <a:lnTo>
                    <a:pt x="3454" y="9423"/>
                  </a:lnTo>
                  <a:lnTo>
                    <a:pt x="914" y="5054"/>
                  </a:lnTo>
                  <a:lnTo>
                    <a:pt x="1473" y="5930"/>
                  </a:lnTo>
                  <a:lnTo>
                    <a:pt x="1943" y="6781"/>
                  </a:lnTo>
                  <a:lnTo>
                    <a:pt x="2362" y="7721"/>
                  </a:lnTo>
                  <a:lnTo>
                    <a:pt x="2832" y="8547"/>
                  </a:lnTo>
                  <a:lnTo>
                    <a:pt x="3136" y="9474"/>
                  </a:lnTo>
                  <a:lnTo>
                    <a:pt x="3365" y="10477"/>
                  </a:lnTo>
                  <a:lnTo>
                    <a:pt x="3835" y="12395"/>
                  </a:lnTo>
                  <a:lnTo>
                    <a:pt x="3835" y="14376"/>
                  </a:lnTo>
                  <a:lnTo>
                    <a:pt x="3644" y="16294"/>
                  </a:lnTo>
                  <a:lnTo>
                    <a:pt x="3924" y="15417"/>
                  </a:lnTo>
                  <a:lnTo>
                    <a:pt x="4089" y="14376"/>
                  </a:lnTo>
                  <a:lnTo>
                    <a:pt x="4089" y="12395"/>
                  </a:lnTo>
                  <a:close/>
                </a:path>
                <a:path w="17145" h="17144">
                  <a:moveTo>
                    <a:pt x="5334" y="12179"/>
                  </a:moveTo>
                  <a:lnTo>
                    <a:pt x="5181" y="11214"/>
                  </a:lnTo>
                  <a:lnTo>
                    <a:pt x="4927" y="10236"/>
                  </a:lnTo>
                  <a:lnTo>
                    <a:pt x="4711" y="9232"/>
                  </a:lnTo>
                  <a:lnTo>
                    <a:pt x="2108" y="4991"/>
                  </a:lnTo>
                  <a:lnTo>
                    <a:pt x="2705" y="5816"/>
                  </a:lnTo>
                  <a:lnTo>
                    <a:pt x="3200" y="6629"/>
                  </a:lnTo>
                  <a:lnTo>
                    <a:pt x="3644" y="7569"/>
                  </a:lnTo>
                  <a:lnTo>
                    <a:pt x="3987" y="8483"/>
                  </a:lnTo>
                  <a:lnTo>
                    <a:pt x="4394" y="9423"/>
                  </a:lnTo>
                  <a:lnTo>
                    <a:pt x="4584" y="10287"/>
                  </a:lnTo>
                  <a:lnTo>
                    <a:pt x="5054" y="12268"/>
                  </a:lnTo>
                  <a:lnTo>
                    <a:pt x="5092" y="14224"/>
                  </a:lnTo>
                  <a:lnTo>
                    <a:pt x="4927" y="16230"/>
                  </a:lnTo>
                  <a:lnTo>
                    <a:pt x="5181" y="15290"/>
                  </a:lnTo>
                  <a:lnTo>
                    <a:pt x="5270" y="14249"/>
                  </a:lnTo>
                  <a:lnTo>
                    <a:pt x="5270" y="13271"/>
                  </a:lnTo>
                  <a:lnTo>
                    <a:pt x="5334" y="12179"/>
                  </a:lnTo>
                  <a:close/>
                </a:path>
                <a:path w="17145" h="17144">
                  <a:moveTo>
                    <a:pt x="6591" y="12903"/>
                  </a:moveTo>
                  <a:lnTo>
                    <a:pt x="4394" y="6311"/>
                  </a:lnTo>
                  <a:lnTo>
                    <a:pt x="3835" y="5461"/>
                  </a:lnTo>
                  <a:lnTo>
                    <a:pt x="3200" y="4775"/>
                  </a:lnTo>
                  <a:lnTo>
                    <a:pt x="2387" y="4140"/>
                  </a:lnTo>
                  <a:lnTo>
                    <a:pt x="3048" y="4864"/>
                  </a:lnTo>
                  <a:lnTo>
                    <a:pt x="3644" y="5626"/>
                  </a:lnTo>
                  <a:lnTo>
                    <a:pt x="4178" y="6527"/>
                  </a:lnTo>
                  <a:lnTo>
                    <a:pt x="4711" y="7289"/>
                  </a:lnTo>
                  <a:lnTo>
                    <a:pt x="5181" y="8191"/>
                  </a:lnTo>
                  <a:lnTo>
                    <a:pt x="5461" y="9080"/>
                  </a:lnTo>
                  <a:lnTo>
                    <a:pt x="6184" y="10896"/>
                  </a:lnTo>
                  <a:lnTo>
                    <a:pt x="6464" y="12903"/>
                  </a:lnTo>
                  <a:lnTo>
                    <a:pt x="6350" y="14846"/>
                  </a:lnTo>
                  <a:lnTo>
                    <a:pt x="6502" y="13868"/>
                  </a:lnTo>
                  <a:lnTo>
                    <a:pt x="6591" y="12903"/>
                  </a:lnTo>
                  <a:close/>
                </a:path>
                <a:path w="17145" h="17144">
                  <a:moveTo>
                    <a:pt x="7556" y="12560"/>
                  </a:moveTo>
                  <a:lnTo>
                    <a:pt x="5372" y="5969"/>
                  </a:lnTo>
                  <a:lnTo>
                    <a:pt x="4775" y="5054"/>
                  </a:lnTo>
                  <a:lnTo>
                    <a:pt x="4140" y="4330"/>
                  </a:lnTo>
                  <a:lnTo>
                    <a:pt x="3365" y="3733"/>
                  </a:lnTo>
                  <a:lnTo>
                    <a:pt x="4622" y="5270"/>
                  </a:lnTo>
                  <a:lnTo>
                    <a:pt x="5118" y="6121"/>
                  </a:lnTo>
                  <a:lnTo>
                    <a:pt x="5651" y="6972"/>
                  </a:lnTo>
                  <a:lnTo>
                    <a:pt x="6096" y="7823"/>
                  </a:lnTo>
                  <a:lnTo>
                    <a:pt x="6413" y="8674"/>
                  </a:lnTo>
                  <a:lnTo>
                    <a:pt x="7162" y="10553"/>
                  </a:lnTo>
                  <a:lnTo>
                    <a:pt x="7353" y="12560"/>
                  </a:lnTo>
                  <a:lnTo>
                    <a:pt x="7289" y="14465"/>
                  </a:lnTo>
                  <a:lnTo>
                    <a:pt x="7480" y="13525"/>
                  </a:lnTo>
                  <a:lnTo>
                    <a:pt x="7556" y="12560"/>
                  </a:lnTo>
                  <a:close/>
                </a:path>
                <a:path w="17145" h="17144">
                  <a:moveTo>
                    <a:pt x="9042" y="12306"/>
                  </a:moveTo>
                  <a:lnTo>
                    <a:pt x="8826" y="10198"/>
                  </a:lnTo>
                  <a:lnTo>
                    <a:pt x="7569" y="7353"/>
                  </a:lnTo>
                  <a:lnTo>
                    <a:pt x="6997" y="6527"/>
                  </a:lnTo>
                  <a:lnTo>
                    <a:pt x="6273" y="5778"/>
                  </a:lnTo>
                  <a:lnTo>
                    <a:pt x="5588" y="4991"/>
                  </a:lnTo>
                  <a:lnTo>
                    <a:pt x="4775" y="4330"/>
                  </a:lnTo>
                  <a:lnTo>
                    <a:pt x="3835" y="3962"/>
                  </a:lnTo>
                  <a:lnTo>
                    <a:pt x="4711" y="4495"/>
                  </a:lnTo>
                  <a:lnTo>
                    <a:pt x="5397" y="5219"/>
                  </a:lnTo>
                  <a:lnTo>
                    <a:pt x="6032" y="5969"/>
                  </a:lnTo>
                  <a:lnTo>
                    <a:pt x="6718" y="6718"/>
                  </a:lnTo>
                  <a:lnTo>
                    <a:pt x="7289" y="7569"/>
                  </a:lnTo>
                  <a:lnTo>
                    <a:pt x="7632" y="8483"/>
                  </a:lnTo>
                  <a:lnTo>
                    <a:pt x="8039" y="9334"/>
                  </a:lnTo>
                  <a:lnTo>
                    <a:pt x="8293" y="10287"/>
                  </a:lnTo>
                  <a:lnTo>
                    <a:pt x="8509" y="11328"/>
                  </a:lnTo>
                  <a:lnTo>
                    <a:pt x="8699" y="13271"/>
                  </a:lnTo>
                  <a:lnTo>
                    <a:pt x="8597" y="14351"/>
                  </a:lnTo>
                  <a:lnTo>
                    <a:pt x="9042" y="12306"/>
                  </a:lnTo>
                  <a:close/>
                </a:path>
                <a:path w="17145" h="17144">
                  <a:moveTo>
                    <a:pt x="9791" y="12268"/>
                  </a:moveTo>
                  <a:lnTo>
                    <a:pt x="4775" y="3962"/>
                  </a:lnTo>
                  <a:lnTo>
                    <a:pt x="5676" y="4457"/>
                  </a:lnTo>
                  <a:lnTo>
                    <a:pt x="6400" y="5054"/>
                  </a:lnTo>
                  <a:lnTo>
                    <a:pt x="7099" y="5905"/>
                  </a:lnTo>
                  <a:lnTo>
                    <a:pt x="7759" y="6629"/>
                  </a:lnTo>
                  <a:lnTo>
                    <a:pt x="8255" y="7480"/>
                  </a:lnTo>
                  <a:lnTo>
                    <a:pt x="8597" y="8445"/>
                  </a:lnTo>
                  <a:lnTo>
                    <a:pt x="9423" y="10236"/>
                  </a:lnTo>
                  <a:lnTo>
                    <a:pt x="9639" y="12268"/>
                  </a:lnTo>
                  <a:lnTo>
                    <a:pt x="9550" y="14351"/>
                  </a:lnTo>
                  <a:lnTo>
                    <a:pt x="9728" y="13335"/>
                  </a:lnTo>
                  <a:lnTo>
                    <a:pt x="9791" y="12268"/>
                  </a:lnTo>
                  <a:close/>
                </a:path>
                <a:path w="17145" h="17144">
                  <a:moveTo>
                    <a:pt x="10833" y="12268"/>
                  </a:moveTo>
                  <a:lnTo>
                    <a:pt x="5740" y="3962"/>
                  </a:lnTo>
                  <a:lnTo>
                    <a:pt x="6654" y="4330"/>
                  </a:lnTo>
                  <a:lnTo>
                    <a:pt x="7505" y="4991"/>
                  </a:lnTo>
                  <a:lnTo>
                    <a:pt x="8128" y="5778"/>
                  </a:lnTo>
                  <a:lnTo>
                    <a:pt x="8851" y="6527"/>
                  </a:lnTo>
                  <a:lnTo>
                    <a:pt x="9385" y="7353"/>
                  </a:lnTo>
                  <a:lnTo>
                    <a:pt x="9728" y="8280"/>
                  </a:lnTo>
                  <a:lnTo>
                    <a:pt x="10579" y="10172"/>
                  </a:lnTo>
                  <a:lnTo>
                    <a:pt x="10629" y="12268"/>
                  </a:lnTo>
                  <a:lnTo>
                    <a:pt x="10579" y="14351"/>
                  </a:lnTo>
                  <a:lnTo>
                    <a:pt x="10756" y="13271"/>
                  </a:lnTo>
                  <a:lnTo>
                    <a:pt x="10833" y="12268"/>
                  </a:lnTo>
                  <a:close/>
                </a:path>
                <a:path w="17145" h="17144">
                  <a:moveTo>
                    <a:pt x="12141" y="11455"/>
                  </a:moveTo>
                  <a:lnTo>
                    <a:pt x="12014" y="9220"/>
                  </a:lnTo>
                  <a:lnTo>
                    <a:pt x="10744" y="6311"/>
                  </a:lnTo>
                  <a:lnTo>
                    <a:pt x="10045" y="5372"/>
                  </a:lnTo>
                  <a:lnTo>
                    <a:pt x="9194" y="4775"/>
                  </a:lnTo>
                  <a:lnTo>
                    <a:pt x="8382" y="4089"/>
                  </a:lnTo>
                  <a:lnTo>
                    <a:pt x="7353" y="3606"/>
                  </a:lnTo>
                  <a:lnTo>
                    <a:pt x="6337" y="3517"/>
                  </a:lnTo>
                  <a:lnTo>
                    <a:pt x="7315" y="3733"/>
                  </a:lnTo>
                  <a:lnTo>
                    <a:pt x="8255" y="4267"/>
                  </a:lnTo>
                  <a:lnTo>
                    <a:pt x="9017" y="4965"/>
                  </a:lnTo>
                  <a:lnTo>
                    <a:pt x="9791" y="5626"/>
                  </a:lnTo>
                  <a:lnTo>
                    <a:pt x="10363" y="6527"/>
                  </a:lnTo>
                  <a:lnTo>
                    <a:pt x="10795" y="7416"/>
                  </a:lnTo>
                  <a:lnTo>
                    <a:pt x="11201" y="8420"/>
                  </a:lnTo>
                  <a:lnTo>
                    <a:pt x="11455" y="9423"/>
                  </a:lnTo>
                  <a:lnTo>
                    <a:pt x="11582" y="10477"/>
                  </a:lnTo>
                  <a:lnTo>
                    <a:pt x="11734" y="11455"/>
                  </a:lnTo>
                  <a:lnTo>
                    <a:pt x="11734" y="13525"/>
                  </a:lnTo>
                  <a:lnTo>
                    <a:pt x="12141" y="11455"/>
                  </a:lnTo>
                  <a:close/>
                </a:path>
                <a:path w="17145" h="17144">
                  <a:moveTo>
                    <a:pt x="13436" y="10172"/>
                  </a:moveTo>
                  <a:lnTo>
                    <a:pt x="7505" y="3136"/>
                  </a:lnTo>
                  <a:lnTo>
                    <a:pt x="6400" y="3200"/>
                  </a:lnTo>
                  <a:lnTo>
                    <a:pt x="7467" y="3302"/>
                  </a:lnTo>
                  <a:lnTo>
                    <a:pt x="8509" y="3708"/>
                  </a:lnTo>
                  <a:lnTo>
                    <a:pt x="12750" y="9232"/>
                  </a:lnTo>
                  <a:lnTo>
                    <a:pt x="13055" y="10210"/>
                  </a:lnTo>
                  <a:lnTo>
                    <a:pt x="13246" y="11214"/>
                  </a:lnTo>
                  <a:lnTo>
                    <a:pt x="13335" y="12268"/>
                  </a:lnTo>
                  <a:lnTo>
                    <a:pt x="13436" y="10172"/>
                  </a:lnTo>
                  <a:close/>
                </a:path>
                <a:path w="17145" h="17144">
                  <a:moveTo>
                    <a:pt x="14312" y="9423"/>
                  </a:moveTo>
                  <a:lnTo>
                    <a:pt x="10363" y="3238"/>
                  </a:lnTo>
                  <a:lnTo>
                    <a:pt x="9423" y="2667"/>
                  </a:lnTo>
                  <a:lnTo>
                    <a:pt x="8382" y="2425"/>
                  </a:lnTo>
                  <a:lnTo>
                    <a:pt x="7315" y="2425"/>
                  </a:lnTo>
                  <a:lnTo>
                    <a:pt x="8343" y="2578"/>
                  </a:lnTo>
                  <a:lnTo>
                    <a:pt x="9321" y="2959"/>
                  </a:lnTo>
                  <a:lnTo>
                    <a:pt x="10172" y="3517"/>
                  </a:lnTo>
                  <a:lnTo>
                    <a:pt x="11087" y="4051"/>
                  </a:lnTo>
                  <a:lnTo>
                    <a:pt x="11836" y="4775"/>
                  </a:lnTo>
                  <a:lnTo>
                    <a:pt x="12407" y="5626"/>
                  </a:lnTo>
                  <a:lnTo>
                    <a:pt x="12966" y="6540"/>
                  </a:lnTo>
                  <a:lnTo>
                    <a:pt x="13347" y="7416"/>
                  </a:lnTo>
                  <a:lnTo>
                    <a:pt x="13627" y="8483"/>
                  </a:lnTo>
                  <a:lnTo>
                    <a:pt x="13944" y="9423"/>
                  </a:lnTo>
                  <a:lnTo>
                    <a:pt x="14122" y="10477"/>
                  </a:lnTo>
                  <a:lnTo>
                    <a:pt x="14224" y="11493"/>
                  </a:lnTo>
                  <a:lnTo>
                    <a:pt x="14312" y="9423"/>
                  </a:lnTo>
                  <a:close/>
                </a:path>
                <a:path w="17145" h="17144">
                  <a:moveTo>
                    <a:pt x="15189" y="8597"/>
                  </a:moveTo>
                  <a:lnTo>
                    <a:pt x="9232" y="1663"/>
                  </a:lnTo>
                  <a:lnTo>
                    <a:pt x="8191" y="1663"/>
                  </a:lnTo>
                  <a:lnTo>
                    <a:pt x="9232" y="1828"/>
                  </a:lnTo>
                  <a:lnTo>
                    <a:pt x="10172" y="2171"/>
                  </a:lnTo>
                  <a:lnTo>
                    <a:pt x="14528" y="7696"/>
                  </a:lnTo>
                  <a:lnTo>
                    <a:pt x="14846" y="8636"/>
                  </a:lnTo>
                  <a:lnTo>
                    <a:pt x="15151" y="10731"/>
                  </a:lnTo>
                  <a:lnTo>
                    <a:pt x="15189" y="8597"/>
                  </a:lnTo>
                  <a:close/>
                </a:path>
                <a:path w="17145" h="17144">
                  <a:moveTo>
                    <a:pt x="16040" y="7848"/>
                  </a:moveTo>
                  <a:lnTo>
                    <a:pt x="10109" y="850"/>
                  </a:lnTo>
                  <a:lnTo>
                    <a:pt x="9042" y="889"/>
                  </a:lnTo>
                  <a:lnTo>
                    <a:pt x="10109" y="939"/>
                  </a:lnTo>
                  <a:lnTo>
                    <a:pt x="11087" y="1358"/>
                  </a:lnTo>
                  <a:lnTo>
                    <a:pt x="11925" y="1955"/>
                  </a:lnTo>
                  <a:lnTo>
                    <a:pt x="12839" y="2489"/>
                  </a:lnTo>
                  <a:lnTo>
                    <a:pt x="13589" y="3238"/>
                  </a:lnTo>
                  <a:lnTo>
                    <a:pt x="14122" y="4089"/>
                  </a:lnTo>
                  <a:lnTo>
                    <a:pt x="14719" y="4953"/>
                  </a:lnTo>
                  <a:lnTo>
                    <a:pt x="15100" y="5892"/>
                  </a:lnTo>
                  <a:lnTo>
                    <a:pt x="15417" y="6870"/>
                  </a:lnTo>
                  <a:lnTo>
                    <a:pt x="15697" y="7874"/>
                  </a:lnTo>
                  <a:lnTo>
                    <a:pt x="15862" y="8940"/>
                  </a:lnTo>
                  <a:lnTo>
                    <a:pt x="15976" y="9956"/>
                  </a:lnTo>
                  <a:lnTo>
                    <a:pt x="16040" y="7848"/>
                  </a:lnTo>
                  <a:close/>
                </a:path>
                <a:path w="17145" h="17144">
                  <a:moveTo>
                    <a:pt x="16700" y="7023"/>
                  </a:moveTo>
                  <a:lnTo>
                    <a:pt x="16256" y="4876"/>
                  </a:lnTo>
                  <a:lnTo>
                    <a:pt x="14478" y="2108"/>
                  </a:lnTo>
                  <a:lnTo>
                    <a:pt x="13690" y="1358"/>
                  </a:lnTo>
                  <a:lnTo>
                    <a:pt x="12750" y="850"/>
                  </a:lnTo>
                  <a:lnTo>
                    <a:pt x="11836" y="317"/>
                  </a:lnTo>
                  <a:lnTo>
                    <a:pt x="10769" y="0"/>
                  </a:lnTo>
                  <a:lnTo>
                    <a:pt x="9702" y="63"/>
                  </a:lnTo>
                  <a:lnTo>
                    <a:pt x="10769" y="127"/>
                  </a:lnTo>
                  <a:lnTo>
                    <a:pt x="11734" y="533"/>
                  </a:lnTo>
                  <a:lnTo>
                    <a:pt x="12623" y="1168"/>
                  </a:lnTo>
                  <a:lnTo>
                    <a:pt x="13462" y="1663"/>
                  </a:lnTo>
                  <a:lnTo>
                    <a:pt x="14224" y="2425"/>
                  </a:lnTo>
                  <a:lnTo>
                    <a:pt x="14757" y="3238"/>
                  </a:lnTo>
                  <a:lnTo>
                    <a:pt x="15354" y="4089"/>
                  </a:lnTo>
                  <a:lnTo>
                    <a:pt x="15735" y="5054"/>
                  </a:lnTo>
                  <a:lnTo>
                    <a:pt x="16357" y="7073"/>
                  </a:lnTo>
                  <a:lnTo>
                    <a:pt x="16510" y="8128"/>
                  </a:lnTo>
                  <a:lnTo>
                    <a:pt x="16637" y="9131"/>
                  </a:lnTo>
                  <a:lnTo>
                    <a:pt x="16700" y="7023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387400" y="88941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4" h="22859">
                  <a:moveTo>
                    <a:pt x="9105" y="4457"/>
                  </a:moveTo>
                  <a:lnTo>
                    <a:pt x="469" y="11163"/>
                  </a:lnTo>
                  <a:lnTo>
                    <a:pt x="0" y="12103"/>
                  </a:lnTo>
                  <a:lnTo>
                    <a:pt x="1104" y="10388"/>
                  </a:lnTo>
                  <a:lnTo>
                    <a:pt x="1765" y="9537"/>
                  </a:lnTo>
                  <a:lnTo>
                    <a:pt x="2349" y="8763"/>
                  </a:lnTo>
                  <a:lnTo>
                    <a:pt x="8216" y="4800"/>
                  </a:lnTo>
                  <a:lnTo>
                    <a:pt x="9105" y="4457"/>
                  </a:lnTo>
                  <a:close/>
                </a:path>
                <a:path w="19684" h="22859">
                  <a:moveTo>
                    <a:pt x="9664" y="4826"/>
                  </a:moveTo>
                  <a:lnTo>
                    <a:pt x="2032" y="9842"/>
                  </a:lnTo>
                  <a:lnTo>
                    <a:pt x="1447" y="10668"/>
                  </a:lnTo>
                  <a:lnTo>
                    <a:pt x="558" y="12547"/>
                  </a:lnTo>
                  <a:lnTo>
                    <a:pt x="1117" y="11696"/>
                  </a:lnTo>
                  <a:lnTo>
                    <a:pt x="1663" y="10820"/>
                  </a:lnTo>
                  <a:lnTo>
                    <a:pt x="2260" y="10020"/>
                  </a:lnTo>
                  <a:lnTo>
                    <a:pt x="2882" y="9232"/>
                  </a:lnTo>
                  <a:lnTo>
                    <a:pt x="3543" y="8445"/>
                  </a:lnTo>
                  <a:lnTo>
                    <a:pt x="4356" y="7810"/>
                  </a:lnTo>
                  <a:lnTo>
                    <a:pt x="5143" y="7124"/>
                  </a:lnTo>
                  <a:lnTo>
                    <a:pt x="6019" y="6680"/>
                  </a:lnTo>
                  <a:lnTo>
                    <a:pt x="6870" y="6184"/>
                  </a:lnTo>
                  <a:lnTo>
                    <a:pt x="8724" y="5245"/>
                  </a:lnTo>
                  <a:lnTo>
                    <a:pt x="9664" y="4826"/>
                  </a:lnTo>
                  <a:close/>
                </a:path>
                <a:path w="19684" h="22859">
                  <a:moveTo>
                    <a:pt x="9702" y="3670"/>
                  </a:moveTo>
                  <a:lnTo>
                    <a:pt x="7810" y="3860"/>
                  </a:lnTo>
                  <a:lnTo>
                    <a:pt x="5930" y="4330"/>
                  </a:lnTo>
                  <a:lnTo>
                    <a:pt x="4305" y="5397"/>
                  </a:lnTo>
                  <a:lnTo>
                    <a:pt x="3429" y="5905"/>
                  </a:lnTo>
                  <a:lnTo>
                    <a:pt x="2730" y="6527"/>
                  </a:lnTo>
                  <a:lnTo>
                    <a:pt x="2108" y="7315"/>
                  </a:lnTo>
                  <a:lnTo>
                    <a:pt x="1473" y="8064"/>
                  </a:lnTo>
                  <a:lnTo>
                    <a:pt x="1041" y="8851"/>
                  </a:lnTo>
                  <a:lnTo>
                    <a:pt x="533" y="9664"/>
                  </a:lnTo>
                  <a:lnTo>
                    <a:pt x="1168" y="8915"/>
                  </a:lnTo>
                  <a:lnTo>
                    <a:pt x="1765" y="8166"/>
                  </a:lnTo>
                  <a:lnTo>
                    <a:pt x="2362" y="7467"/>
                  </a:lnTo>
                  <a:lnTo>
                    <a:pt x="3708" y="6184"/>
                  </a:lnTo>
                  <a:lnTo>
                    <a:pt x="4445" y="5715"/>
                  </a:lnTo>
                  <a:lnTo>
                    <a:pt x="5270" y="5143"/>
                  </a:lnTo>
                  <a:lnTo>
                    <a:pt x="6121" y="4800"/>
                  </a:lnTo>
                  <a:lnTo>
                    <a:pt x="7848" y="4140"/>
                  </a:lnTo>
                  <a:lnTo>
                    <a:pt x="8750" y="3949"/>
                  </a:lnTo>
                  <a:lnTo>
                    <a:pt x="9702" y="3670"/>
                  </a:lnTo>
                  <a:close/>
                </a:path>
                <a:path w="19684" h="22859">
                  <a:moveTo>
                    <a:pt x="10261" y="5334"/>
                  </a:moveTo>
                  <a:lnTo>
                    <a:pt x="1574" y="12090"/>
                  </a:lnTo>
                  <a:lnTo>
                    <a:pt x="1130" y="12928"/>
                  </a:lnTo>
                  <a:lnTo>
                    <a:pt x="1765" y="12103"/>
                  </a:lnTo>
                  <a:lnTo>
                    <a:pt x="2235" y="11239"/>
                  </a:lnTo>
                  <a:lnTo>
                    <a:pt x="2844" y="10477"/>
                  </a:lnTo>
                  <a:lnTo>
                    <a:pt x="7429" y="6654"/>
                  </a:lnTo>
                  <a:lnTo>
                    <a:pt x="9321" y="5715"/>
                  </a:lnTo>
                  <a:lnTo>
                    <a:pt x="10261" y="5334"/>
                  </a:lnTo>
                  <a:close/>
                </a:path>
                <a:path w="19684" h="22859">
                  <a:moveTo>
                    <a:pt x="10452" y="9105"/>
                  </a:moveTo>
                  <a:lnTo>
                    <a:pt x="5930" y="16979"/>
                  </a:lnTo>
                  <a:lnTo>
                    <a:pt x="5803" y="18046"/>
                  </a:lnTo>
                  <a:lnTo>
                    <a:pt x="5803" y="19075"/>
                  </a:lnTo>
                  <a:lnTo>
                    <a:pt x="5892" y="20091"/>
                  </a:lnTo>
                  <a:lnTo>
                    <a:pt x="6019" y="19075"/>
                  </a:lnTo>
                  <a:lnTo>
                    <a:pt x="6019" y="18046"/>
                  </a:lnTo>
                  <a:lnTo>
                    <a:pt x="6362" y="16027"/>
                  </a:lnTo>
                  <a:lnTo>
                    <a:pt x="6680" y="15087"/>
                  </a:lnTo>
                  <a:lnTo>
                    <a:pt x="7124" y="14147"/>
                  </a:lnTo>
                  <a:lnTo>
                    <a:pt x="7493" y="13220"/>
                  </a:lnTo>
                  <a:lnTo>
                    <a:pt x="7975" y="12369"/>
                  </a:lnTo>
                  <a:lnTo>
                    <a:pt x="8534" y="11557"/>
                  </a:lnTo>
                  <a:lnTo>
                    <a:pt x="9131" y="10642"/>
                  </a:lnTo>
                  <a:lnTo>
                    <a:pt x="9766" y="9880"/>
                  </a:lnTo>
                  <a:lnTo>
                    <a:pt x="10452" y="9105"/>
                  </a:lnTo>
                  <a:close/>
                </a:path>
                <a:path w="19684" h="22859">
                  <a:moveTo>
                    <a:pt x="10642" y="3162"/>
                  </a:moveTo>
                  <a:lnTo>
                    <a:pt x="8915" y="2921"/>
                  </a:lnTo>
                  <a:lnTo>
                    <a:pt x="7061" y="3009"/>
                  </a:lnTo>
                  <a:lnTo>
                    <a:pt x="5397" y="3670"/>
                  </a:lnTo>
                  <a:lnTo>
                    <a:pt x="4572" y="4051"/>
                  </a:lnTo>
                  <a:lnTo>
                    <a:pt x="3733" y="4483"/>
                  </a:lnTo>
                  <a:lnTo>
                    <a:pt x="3111" y="5143"/>
                  </a:lnTo>
                  <a:lnTo>
                    <a:pt x="2413" y="5715"/>
                  </a:lnTo>
                  <a:lnTo>
                    <a:pt x="1879" y="6375"/>
                  </a:lnTo>
                  <a:lnTo>
                    <a:pt x="1346" y="7061"/>
                  </a:lnTo>
                  <a:lnTo>
                    <a:pt x="1981" y="6527"/>
                  </a:lnTo>
                  <a:lnTo>
                    <a:pt x="2603" y="5905"/>
                  </a:lnTo>
                  <a:lnTo>
                    <a:pt x="3962" y="4800"/>
                  </a:lnTo>
                  <a:lnTo>
                    <a:pt x="4686" y="4356"/>
                  </a:lnTo>
                  <a:lnTo>
                    <a:pt x="6337" y="3733"/>
                  </a:lnTo>
                  <a:lnTo>
                    <a:pt x="7188" y="3517"/>
                  </a:lnTo>
                  <a:lnTo>
                    <a:pt x="8064" y="3390"/>
                  </a:lnTo>
                  <a:lnTo>
                    <a:pt x="8915" y="3200"/>
                  </a:lnTo>
                  <a:lnTo>
                    <a:pt x="9728" y="3200"/>
                  </a:lnTo>
                  <a:lnTo>
                    <a:pt x="10642" y="3162"/>
                  </a:lnTo>
                  <a:close/>
                </a:path>
                <a:path w="19684" h="22859">
                  <a:moveTo>
                    <a:pt x="10769" y="6680"/>
                  </a:moveTo>
                  <a:lnTo>
                    <a:pt x="3962" y="12750"/>
                  </a:lnTo>
                  <a:lnTo>
                    <a:pt x="3517" y="13614"/>
                  </a:lnTo>
                  <a:lnTo>
                    <a:pt x="3200" y="14617"/>
                  </a:lnTo>
                  <a:lnTo>
                    <a:pt x="2921" y="15595"/>
                  </a:lnTo>
                  <a:lnTo>
                    <a:pt x="3365" y="14719"/>
                  </a:lnTo>
                  <a:lnTo>
                    <a:pt x="3733" y="13690"/>
                  </a:lnTo>
                  <a:lnTo>
                    <a:pt x="4686" y="11976"/>
                  </a:lnTo>
                  <a:lnTo>
                    <a:pt x="9855" y="7124"/>
                  </a:lnTo>
                  <a:lnTo>
                    <a:pt x="10769" y="6680"/>
                  </a:lnTo>
                  <a:close/>
                </a:path>
                <a:path w="19684" h="22859">
                  <a:moveTo>
                    <a:pt x="10795" y="5778"/>
                  </a:moveTo>
                  <a:lnTo>
                    <a:pt x="1663" y="13462"/>
                  </a:lnTo>
                  <a:lnTo>
                    <a:pt x="2260" y="12585"/>
                  </a:lnTo>
                  <a:lnTo>
                    <a:pt x="2730" y="11696"/>
                  </a:lnTo>
                  <a:lnTo>
                    <a:pt x="3378" y="10922"/>
                  </a:lnTo>
                  <a:lnTo>
                    <a:pt x="9855" y="6184"/>
                  </a:lnTo>
                  <a:lnTo>
                    <a:pt x="10795" y="5778"/>
                  </a:lnTo>
                  <a:close/>
                </a:path>
                <a:path w="19684" h="22859">
                  <a:moveTo>
                    <a:pt x="10833" y="7315"/>
                  </a:moveTo>
                  <a:lnTo>
                    <a:pt x="9004" y="8153"/>
                  </a:lnTo>
                  <a:lnTo>
                    <a:pt x="7315" y="9385"/>
                  </a:lnTo>
                  <a:lnTo>
                    <a:pt x="5994" y="11074"/>
                  </a:lnTo>
                  <a:lnTo>
                    <a:pt x="5295" y="11899"/>
                  </a:lnTo>
                  <a:lnTo>
                    <a:pt x="4800" y="12801"/>
                  </a:lnTo>
                  <a:lnTo>
                    <a:pt x="4432" y="13817"/>
                  </a:lnTo>
                  <a:lnTo>
                    <a:pt x="4038" y="14719"/>
                  </a:lnTo>
                  <a:lnTo>
                    <a:pt x="3733" y="15722"/>
                  </a:lnTo>
                  <a:lnTo>
                    <a:pt x="3505" y="16751"/>
                  </a:lnTo>
                  <a:lnTo>
                    <a:pt x="3949" y="15748"/>
                  </a:lnTo>
                  <a:lnTo>
                    <a:pt x="4203" y="14770"/>
                  </a:lnTo>
                  <a:lnTo>
                    <a:pt x="4686" y="13881"/>
                  </a:lnTo>
                  <a:lnTo>
                    <a:pt x="8382" y="9169"/>
                  </a:lnTo>
                  <a:lnTo>
                    <a:pt x="9131" y="8470"/>
                  </a:lnTo>
                  <a:lnTo>
                    <a:pt x="10007" y="7912"/>
                  </a:lnTo>
                  <a:lnTo>
                    <a:pt x="10833" y="7315"/>
                  </a:lnTo>
                  <a:close/>
                </a:path>
                <a:path w="19684" h="22859">
                  <a:moveTo>
                    <a:pt x="10922" y="1625"/>
                  </a:moveTo>
                  <a:lnTo>
                    <a:pt x="10515" y="1155"/>
                  </a:lnTo>
                  <a:lnTo>
                    <a:pt x="10071" y="685"/>
                  </a:lnTo>
                  <a:lnTo>
                    <a:pt x="9537" y="381"/>
                  </a:lnTo>
                  <a:lnTo>
                    <a:pt x="9321" y="215"/>
                  </a:lnTo>
                  <a:lnTo>
                    <a:pt x="9004" y="63"/>
                  </a:lnTo>
                  <a:lnTo>
                    <a:pt x="8382" y="0"/>
                  </a:lnTo>
                  <a:lnTo>
                    <a:pt x="8001" y="63"/>
                  </a:lnTo>
                  <a:lnTo>
                    <a:pt x="7747" y="215"/>
                  </a:lnTo>
                  <a:lnTo>
                    <a:pt x="8382" y="215"/>
                  </a:lnTo>
                  <a:lnTo>
                    <a:pt x="8597" y="342"/>
                  </a:lnTo>
                  <a:lnTo>
                    <a:pt x="8915" y="406"/>
                  </a:lnTo>
                  <a:lnTo>
                    <a:pt x="9093" y="533"/>
                  </a:lnTo>
                  <a:lnTo>
                    <a:pt x="9855" y="1003"/>
                  </a:lnTo>
                  <a:lnTo>
                    <a:pt x="10325" y="1384"/>
                  </a:lnTo>
                  <a:lnTo>
                    <a:pt x="10922" y="1625"/>
                  </a:lnTo>
                  <a:close/>
                </a:path>
                <a:path w="19684" h="22859">
                  <a:moveTo>
                    <a:pt x="10947" y="7810"/>
                  </a:moveTo>
                  <a:lnTo>
                    <a:pt x="4635" y="16814"/>
                  </a:lnTo>
                  <a:lnTo>
                    <a:pt x="4445" y="17754"/>
                  </a:lnTo>
                  <a:lnTo>
                    <a:pt x="4813" y="16852"/>
                  </a:lnTo>
                  <a:lnTo>
                    <a:pt x="4991" y="15849"/>
                  </a:lnTo>
                  <a:lnTo>
                    <a:pt x="5397" y="14884"/>
                  </a:lnTo>
                  <a:lnTo>
                    <a:pt x="8686" y="9880"/>
                  </a:lnTo>
                  <a:lnTo>
                    <a:pt x="9385" y="9169"/>
                  </a:lnTo>
                  <a:lnTo>
                    <a:pt x="10198" y="8534"/>
                  </a:lnTo>
                  <a:lnTo>
                    <a:pt x="10947" y="7810"/>
                  </a:lnTo>
                  <a:close/>
                </a:path>
                <a:path w="19684" h="22859">
                  <a:moveTo>
                    <a:pt x="11137" y="2921"/>
                  </a:moveTo>
                  <a:lnTo>
                    <a:pt x="9537" y="2413"/>
                  </a:lnTo>
                  <a:lnTo>
                    <a:pt x="7810" y="2260"/>
                  </a:lnTo>
                  <a:lnTo>
                    <a:pt x="6184" y="2730"/>
                  </a:lnTo>
                  <a:lnTo>
                    <a:pt x="5397" y="2921"/>
                  </a:lnTo>
                  <a:lnTo>
                    <a:pt x="4610" y="3263"/>
                  </a:lnTo>
                  <a:lnTo>
                    <a:pt x="2603" y="4800"/>
                  </a:lnTo>
                  <a:lnTo>
                    <a:pt x="2070" y="5461"/>
                  </a:lnTo>
                  <a:lnTo>
                    <a:pt x="2730" y="4991"/>
                  </a:lnTo>
                  <a:lnTo>
                    <a:pt x="3365" y="4457"/>
                  </a:lnTo>
                  <a:lnTo>
                    <a:pt x="4038" y="4013"/>
                  </a:lnTo>
                  <a:lnTo>
                    <a:pt x="4762" y="3581"/>
                  </a:lnTo>
                  <a:lnTo>
                    <a:pt x="5461" y="3263"/>
                  </a:lnTo>
                  <a:lnTo>
                    <a:pt x="6248" y="3111"/>
                  </a:lnTo>
                  <a:lnTo>
                    <a:pt x="7061" y="2882"/>
                  </a:lnTo>
                  <a:lnTo>
                    <a:pt x="7848" y="2819"/>
                  </a:lnTo>
                  <a:lnTo>
                    <a:pt x="8686" y="2819"/>
                  </a:lnTo>
                  <a:lnTo>
                    <a:pt x="9448" y="2755"/>
                  </a:lnTo>
                  <a:lnTo>
                    <a:pt x="10299" y="2819"/>
                  </a:lnTo>
                  <a:lnTo>
                    <a:pt x="11137" y="2921"/>
                  </a:lnTo>
                  <a:close/>
                </a:path>
                <a:path w="19684" h="22859">
                  <a:moveTo>
                    <a:pt x="11137" y="2603"/>
                  </a:moveTo>
                  <a:lnTo>
                    <a:pt x="9664" y="1968"/>
                  </a:lnTo>
                  <a:lnTo>
                    <a:pt x="8001" y="1600"/>
                  </a:lnTo>
                  <a:lnTo>
                    <a:pt x="5524" y="1879"/>
                  </a:lnTo>
                  <a:lnTo>
                    <a:pt x="4673" y="2133"/>
                  </a:lnTo>
                  <a:lnTo>
                    <a:pt x="4025" y="2603"/>
                  </a:lnTo>
                  <a:lnTo>
                    <a:pt x="3238" y="2921"/>
                  </a:lnTo>
                  <a:lnTo>
                    <a:pt x="2603" y="3479"/>
                  </a:lnTo>
                  <a:lnTo>
                    <a:pt x="2032" y="4013"/>
                  </a:lnTo>
                  <a:lnTo>
                    <a:pt x="2730" y="3644"/>
                  </a:lnTo>
                  <a:lnTo>
                    <a:pt x="3378" y="3162"/>
                  </a:lnTo>
                  <a:lnTo>
                    <a:pt x="4140" y="2819"/>
                  </a:lnTo>
                  <a:lnTo>
                    <a:pt x="4826" y="2540"/>
                  </a:lnTo>
                  <a:lnTo>
                    <a:pt x="5613" y="2260"/>
                  </a:lnTo>
                  <a:lnTo>
                    <a:pt x="6400" y="2197"/>
                  </a:lnTo>
                  <a:lnTo>
                    <a:pt x="7188" y="2070"/>
                  </a:lnTo>
                  <a:lnTo>
                    <a:pt x="7975" y="2070"/>
                  </a:lnTo>
                  <a:lnTo>
                    <a:pt x="8750" y="2222"/>
                  </a:lnTo>
                  <a:lnTo>
                    <a:pt x="9537" y="2260"/>
                  </a:lnTo>
                  <a:lnTo>
                    <a:pt x="10388" y="2413"/>
                  </a:lnTo>
                  <a:lnTo>
                    <a:pt x="11137" y="2603"/>
                  </a:lnTo>
                  <a:close/>
                </a:path>
                <a:path w="19684" h="22859">
                  <a:moveTo>
                    <a:pt x="11264" y="9601"/>
                  </a:moveTo>
                  <a:lnTo>
                    <a:pt x="6934" y="19481"/>
                  </a:lnTo>
                  <a:lnTo>
                    <a:pt x="6959" y="20650"/>
                  </a:lnTo>
                  <a:lnTo>
                    <a:pt x="7188" y="21717"/>
                  </a:lnTo>
                  <a:lnTo>
                    <a:pt x="7124" y="20612"/>
                  </a:lnTo>
                  <a:lnTo>
                    <a:pt x="7150" y="19519"/>
                  </a:lnTo>
                  <a:lnTo>
                    <a:pt x="7315" y="18453"/>
                  </a:lnTo>
                  <a:lnTo>
                    <a:pt x="7442" y="17348"/>
                  </a:lnTo>
                  <a:lnTo>
                    <a:pt x="7683" y="16256"/>
                  </a:lnTo>
                  <a:lnTo>
                    <a:pt x="8064" y="15290"/>
                  </a:lnTo>
                  <a:lnTo>
                    <a:pt x="8407" y="14249"/>
                  </a:lnTo>
                  <a:lnTo>
                    <a:pt x="8915" y="13246"/>
                  </a:lnTo>
                  <a:lnTo>
                    <a:pt x="9448" y="12306"/>
                  </a:lnTo>
                  <a:lnTo>
                    <a:pt x="10007" y="11391"/>
                  </a:lnTo>
                  <a:lnTo>
                    <a:pt x="10604" y="10477"/>
                  </a:lnTo>
                  <a:lnTo>
                    <a:pt x="11264" y="9601"/>
                  </a:lnTo>
                  <a:close/>
                </a:path>
                <a:path w="19684" h="22859">
                  <a:moveTo>
                    <a:pt x="11264" y="2324"/>
                  </a:moveTo>
                  <a:lnTo>
                    <a:pt x="10922" y="2070"/>
                  </a:lnTo>
                  <a:lnTo>
                    <a:pt x="10604" y="1816"/>
                  </a:lnTo>
                  <a:lnTo>
                    <a:pt x="10261" y="1600"/>
                  </a:lnTo>
                  <a:lnTo>
                    <a:pt x="9880" y="1371"/>
                  </a:lnTo>
                  <a:lnTo>
                    <a:pt x="9537" y="1193"/>
                  </a:lnTo>
                  <a:lnTo>
                    <a:pt x="8382" y="685"/>
                  </a:lnTo>
                  <a:lnTo>
                    <a:pt x="7378" y="685"/>
                  </a:lnTo>
                  <a:lnTo>
                    <a:pt x="6553" y="1066"/>
                  </a:lnTo>
                  <a:lnTo>
                    <a:pt x="7061" y="1066"/>
                  </a:lnTo>
                  <a:lnTo>
                    <a:pt x="7442" y="1003"/>
                  </a:lnTo>
                  <a:lnTo>
                    <a:pt x="7848" y="1066"/>
                  </a:lnTo>
                  <a:lnTo>
                    <a:pt x="8216" y="1155"/>
                  </a:lnTo>
                  <a:lnTo>
                    <a:pt x="8597" y="1193"/>
                  </a:lnTo>
                  <a:lnTo>
                    <a:pt x="9004" y="1371"/>
                  </a:lnTo>
                  <a:lnTo>
                    <a:pt x="9728" y="1663"/>
                  </a:lnTo>
                  <a:lnTo>
                    <a:pt x="10452" y="2070"/>
                  </a:lnTo>
                  <a:lnTo>
                    <a:pt x="11264" y="2324"/>
                  </a:lnTo>
                  <a:close/>
                </a:path>
                <a:path w="19684" h="22859">
                  <a:moveTo>
                    <a:pt x="11391" y="6210"/>
                  </a:moveTo>
                  <a:lnTo>
                    <a:pt x="2260" y="13868"/>
                  </a:lnTo>
                  <a:lnTo>
                    <a:pt x="3365" y="12115"/>
                  </a:lnTo>
                  <a:lnTo>
                    <a:pt x="3949" y="11391"/>
                  </a:lnTo>
                  <a:lnTo>
                    <a:pt x="10388" y="6654"/>
                  </a:lnTo>
                  <a:lnTo>
                    <a:pt x="11391" y="6210"/>
                  </a:lnTo>
                  <a:close/>
                </a:path>
                <a:path w="19684" h="22859">
                  <a:moveTo>
                    <a:pt x="11607" y="10388"/>
                  </a:moveTo>
                  <a:lnTo>
                    <a:pt x="10947" y="11239"/>
                  </a:lnTo>
                  <a:lnTo>
                    <a:pt x="10452" y="12204"/>
                  </a:lnTo>
                  <a:lnTo>
                    <a:pt x="10007" y="13208"/>
                  </a:lnTo>
                  <a:lnTo>
                    <a:pt x="9537" y="14185"/>
                  </a:lnTo>
                  <a:lnTo>
                    <a:pt x="9258" y="15227"/>
                  </a:lnTo>
                  <a:lnTo>
                    <a:pt x="9004" y="16256"/>
                  </a:lnTo>
                  <a:lnTo>
                    <a:pt x="8724" y="17297"/>
                  </a:lnTo>
                  <a:lnTo>
                    <a:pt x="8534" y="18364"/>
                  </a:lnTo>
                  <a:lnTo>
                    <a:pt x="8407" y="19456"/>
                  </a:lnTo>
                  <a:lnTo>
                    <a:pt x="8382" y="20485"/>
                  </a:lnTo>
                  <a:lnTo>
                    <a:pt x="8255" y="21590"/>
                  </a:lnTo>
                  <a:lnTo>
                    <a:pt x="8280" y="22656"/>
                  </a:lnTo>
                  <a:lnTo>
                    <a:pt x="8534" y="20523"/>
                  </a:lnTo>
                  <a:lnTo>
                    <a:pt x="9093" y="17348"/>
                  </a:lnTo>
                  <a:lnTo>
                    <a:pt x="9880" y="14312"/>
                  </a:lnTo>
                  <a:lnTo>
                    <a:pt x="10604" y="12268"/>
                  </a:lnTo>
                  <a:lnTo>
                    <a:pt x="11607" y="10388"/>
                  </a:lnTo>
                  <a:close/>
                </a:path>
                <a:path w="19684" h="22859">
                  <a:moveTo>
                    <a:pt x="12014" y="11264"/>
                  </a:moveTo>
                  <a:lnTo>
                    <a:pt x="10007" y="18288"/>
                  </a:lnTo>
                  <a:lnTo>
                    <a:pt x="10007" y="20180"/>
                  </a:lnTo>
                  <a:lnTo>
                    <a:pt x="10287" y="21996"/>
                  </a:lnTo>
                  <a:lnTo>
                    <a:pt x="10261" y="20116"/>
                  </a:lnTo>
                  <a:lnTo>
                    <a:pt x="10287" y="18288"/>
                  </a:lnTo>
                  <a:lnTo>
                    <a:pt x="10515" y="16497"/>
                  </a:lnTo>
                  <a:lnTo>
                    <a:pt x="10795" y="14719"/>
                  </a:lnTo>
                  <a:lnTo>
                    <a:pt x="11176" y="12903"/>
                  </a:lnTo>
                  <a:lnTo>
                    <a:pt x="12014" y="11264"/>
                  </a:lnTo>
                  <a:close/>
                </a:path>
                <a:path w="19684" h="22859">
                  <a:moveTo>
                    <a:pt x="12865" y="11239"/>
                  </a:moveTo>
                  <a:lnTo>
                    <a:pt x="11925" y="12839"/>
                  </a:lnTo>
                  <a:lnTo>
                    <a:pt x="11391" y="14757"/>
                  </a:lnTo>
                  <a:lnTo>
                    <a:pt x="11176" y="16687"/>
                  </a:lnTo>
                  <a:lnTo>
                    <a:pt x="11137" y="17627"/>
                  </a:lnTo>
                  <a:lnTo>
                    <a:pt x="11074" y="18605"/>
                  </a:lnTo>
                  <a:lnTo>
                    <a:pt x="11137" y="19519"/>
                  </a:lnTo>
                  <a:lnTo>
                    <a:pt x="11239" y="20523"/>
                  </a:lnTo>
                  <a:lnTo>
                    <a:pt x="11391" y="21463"/>
                  </a:lnTo>
                  <a:lnTo>
                    <a:pt x="11607" y="22377"/>
                  </a:lnTo>
                  <a:lnTo>
                    <a:pt x="11455" y="20497"/>
                  </a:lnTo>
                  <a:lnTo>
                    <a:pt x="11417" y="18580"/>
                  </a:lnTo>
                  <a:lnTo>
                    <a:pt x="11607" y="16764"/>
                  </a:lnTo>
                  <a:lnTo>
                    <a:pt x="11861" y="14820"/>
                  </a:lnTo>
                  <a:lnTo>
                    <a:pt x="12077" y="13931"/>
                  </a:lnTo>
                  <a:lnTo>
                    <a:pt x="12268" y="13030"/>
                  </a:lnTo>
                  <a:lnTo>
                    <a:pt x="12560" y="12115"/>
                  </a:lnTo>
                  <a:lnTo>
                    <a:pt x="12865" y="11239"/>
                  </a:lnTo>
                  <a:close/>
                </a:path>
                <a:path w="19684" h="22859">
                  <a:moveTo>
                    <a:pt x="13843" y="11137"/>
                  </a:moveTo>
                  <a:lnTo>
                    <a:pt x="13373" y="11988"/>
                  </a:lnTo>
                  <a:lnTo>
                    <a:pt x="13144" y="12903"/>
                  </a:lnTo>
                  <a:lnTo>
                    <a:pt x="12954" y="13843"/>
                  </a:lnTo>
                  <a:lnTo>
                    <a:pt x="12738" y="14757"/>
                  </a:lnTo>
                  <a:lnTo>
                    <a:pt x="12585" y="15722"/>
                  </a:lnTo>
                  <a:lnTo>
                    <a:pt x="12522" y="16662"/>
                  </a:lnTo>
                  <a:lnTo>
                    <a:pt x="12420" y="17576"/>
                  </a:lnTo>
                  <a:lnTo>
                    <a:pt x="12395" y="18542"/>
                  </a:lnTo>
                  <a:lnTo>
                    <a:pt x="12395" y="20434"/>
                  </a:lnTo>
                  <a:lnTo>
                    <a:pt x="12420" y="21310"/>
                  </a:lnTo>
                  <a:lnTo>
                    <a:pt x="12522" y="22313"/>
                  </a:lnTo>
                  <a:lnTo>
                    <a:pt x="12674" y="20434"/>
                  </a:lnTo>
                  <a:lnTo>
                    <a:pt x="12738" y="18542"/>
                  </a:lnTo>
                  <a:lnTo>
                    <a:pt x="12954" y="16687"/>
                  </a:lnTo>
                  <a:lnTo>
                    <a:pt x="13055" y="14770"/>
                  </a:lnTo>
                  <a:lnTo>
                    <a:pt x="13309" y="12903"/>
                  </a:lnTo>
                  <a:lnTo>
                    <a:pt x="13843" y="11137"/>
                  </a:lnTo>
                  <a:close/>
                </a:path>
                <a:path w="19684" h="22859">
                  <a:moveTo>
                    <a:pt x="14719" y="11010"/>
                  </a:moveTo>
                  <a:lnTo>
                    <a:pt x="13373" y="17475"/>
                  </a:lnTo>
                  <a:lnTo>
                    <a:pt x="13309" y="18453"/>
                  </a:lnTo>
                  <a:lnTo>
                    <a:pt x="13309" y="21272"/>
                  </a:lnTo>
                  <a:lnTo>
                    <a:pt x="13398" y="22225"/>
                  </a:lnTo>
                  <a:lnTo>
                    <a:pt x="13589" y="20332"/>
                  </a:lnTo>
                  <a:lnTo>
                    <a:pt x="13652" y="18453"/>
                  </a:lnTo>
                  <a:lnTo>
                    <a:pt x="13995" y="14719"/>
                  </a:lnTo>
                  <a:lnTo>
                    <a:pt x="14249" y="12839"/>
                  </a:lnTo>
                  <a:lnTo>
                    <a:pt x="14719" y="11010"/>
                  </a:lnTo>
                  <a:close/>
                </a:path>
                <a:path w="19684" h="22859">
                  <a:moveTo>
                    <a:pt x="15595" y="10947"/>
                  </a:moveTo>
                  <a:lnTo>
                    <a:pt x="14249" y="17424"/>
                  </a:lnTo>
                  <a:lnTo>
                    <a:pt x="14249" y="21145"/>
                  </a:lnTo>
                  <a:lnTo>
                    <a:pt x="14338" y="22161"/>
                  </a:lnTo>
                  <a:lnTo>
                    <a:pt x="14439" y="20269"/>
                  </a:lnTo>
                  <a:lnTo>
                    <a:pt x="14909" y="14630"/>
                  </a:lnTo>
                  <a:lnTo>
                    <a:pt x="15189" y="12801"/>
                  </a:lnTo>
                  <a:lnTo>
                    <a:pt x="15595" y="10947"/>
                  </a:lnTo>
                  <a:close/>
                </a:path>
                <a:path w="19684" h="22859">
                  <a:moveTo>
                    <a:pt x="16510" y="10985"/>
                  </a:moveTo>
                  <a:lnTo>
                    <a:pt x="16167" y="11899"/>
                  </a:lnTo>
                  <a:lnTo>
                    <a:pt x="15976" y="12839"/>
                  </a:lnTo>
                  <a:lnTo>
                    <a:pt x="15722" y="14719"/>
                  </a:lnTo>
                  <a:lnTo>
                    <a:pt x="15659" y="16560"/>
                  </a:lnTo>
                  <a:lnTo>
                    <a:pt x="15659" y="17576"/>
                  </a:lnTo>
                  <a:lnTo>
                    <a:pt x="15722" y="18516"/>
                  </a:lnTo>
                  <a:lnTo>
                    <a:pt x="15748" y="19456"/>
                  </a:lnTo>
                  <a:lnTo>
                    <a:pt x="15849" y="20434"/>
                  </a:lnTo>
                  <a:lnTo>
                    <a:pt x="15913" y="21310"/>
                  </a:lnTo>
                  <a:lnTo>
                    <a:pt x="16129" y="22250"/>
                  </a:lnTo>
                  <a:lnTo>
                    <a:pt x="16129" y="20396"/>
                  </a:lnTo>
                  <a:lnTo>
                    <a:pt x="16040" y="18516"/>
                  </a:lnTo>
                  <a:lnTo>
                    <a:pt x="16065" y="16560"/>
                  </a:lnTo>
                  <a:lnTo>
                    <a:pt x="16065" y="14719"/>
                  </a:lnTo>
                  <a:lnTo>
                    <a:pt x="16167" y="12839"/>
                  </a:lnTo>
                  <a:lnTo>
                    <a:pt x="16510" y="10985"/>
                  </a:lnTo>
                  <a:close/>
                </a:path>
                <a:path w="19684" h="22859">
                  <a:moveTo>
                    <a:pt x="17449" y="11239"/>
                  </a:moveTo>
                  <a:lnTo>
                    <a:pt x="17170" y="12115"/>
                  </a:lnTo>
                  <a:lnTo>
                    <a:pt x="17005" y="13030"/>
                  </a:lnTo>
                  <a:lnTo>
                    <a:pt x="16916" y="13970"/>
                  </a:lnTo>
                  <a:lnTo>
                    <a:pt x="16725" y="14973"/>
                  </a:lnTo>
                  <a:lnTo>
                    <a:pt x="16700" y="15887"/>
                  </a:lnTo>
                  <a:lnTo>
                    <a:pt x="16725" y="16852"/>
                  </a:lnTo>
                  <a:lnTo>
                    <a:pt x="16725" y="17754"/>
                  </a:lnTo>
                  <a:lnTo>
                    <a:pt x="17005" y="20612"/>
                  </a:lnTo>
                  <a:lnTo>
                    <a:pt x="17132" y="21590"/>
                  </a:lnTo>
                  <a:lnTo>
                    <a:pt x="17297" y="22466"/>
                  </a:lnTo>
                  <a:lnTo>
                    <a:pt x="17259" y="20586"/>
                  </a:lnTo>
                  <a:lnTo>
                    <a:pt x="17170" y="18732"/>
                  </a:lnTo>
                  <a:lnTo>
                    <a:pt x="17170" y="16852"/>
                  </a:lnTo>
                  <a:lnTo>
                    <a:pt x="17132" y="14973"/>
                  </a:lnTo>
                  <a:lnTo>
                    <a:pt x="17170" y="13157"/>
                  </a:lnTo>
                  <a:lnTo>
                    <a:pt x="17449" y="11239"/>
                  </a:lnTo>
                  <a:close/>
                </a:path>
                <a:path w="19684" h="22859">
                  <a:moveTo>
                    <a:pt x="19151" y="21247"/>
                  </a:moveTo>
                  <a:lnTo>
                    <a:pt x="19088" y="19672"/>
                  </a:lnTo>
                  <a:lnTo>
                    <a:pt x="18923" y="18046"/>
                  </a:lnTo>
                  <a:lnTo>
                    <a:pt x="18834" y="16446"/>
                  </a:lnTo>
                  <a:lnTo>
                    <a:pt x="18389" y="13208"/>
                  </a:lnTo>
                  <a:lnTo>
                    <a:pt x="18084" y="11607"/>
                  </a:lnTo>
                  <a:lnTo>
                    <a:pt x="18084" y="13246"/>
                  </a:lnTo>
                  <a:lnTo>
                    <a:pt x="18262" y="14808"/>
                  </a:lnTo>
                  <a:lnTo>
                    <a:pt x="18389" y="16484"/>
                  </a:lnTo>
                  <a:lnTo>
                    <a:pt x="18580" y="18084"/>
                  </a:lnTo>
                  <a:lnTo>
                    <a:pt x="18834" y="19672"/>
                  </a:lnTo>
                  <a:lnTo>
                    <a:pt x="19151" y="21247"/>
                  </a:lnTo>
                  <a:close/>
                </a:path>
              </a:pathLst>
            </a:custGeom>
            <a:solidFill>
              <a:srgbClr val="F8F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08927" y="887088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787" y="0"/>
                  </a:moveTo>
                  <a:lnTo>
                    <a:pt x="381" y="190"/>
                  </a:lnTo>
                  <a:lnTo>
                    <a:pt x="228" y="622"/>
                  </a:lnTo>
                  <a:lnTo>
                    <a:pt x="63" y="1003"/>
                  </a:lnTo>
                  <a:lnTo>
                    <a:pt x="0" y="1498"/>
                  </a:lnTo>
                  <a:lnTo>
                    <a:pt x="38" y="1917"/>
                  </a:lnTo>
                  <a:lnTo>
                    <a:pt x="228" y="2260"/>
                  </a:lnTo>
                  <a:lnTo>
                    <a:pt x="317" y="1917"/>
                  </a:lnTo>
                  <a:lnTo>
                    <a:pt x="381" y="1536"/>
                  </a:lnTo>
                  <a:lnTo>
                    <a:pt x="469" y="1092"/>
                  </a:lnTo>
                  <a:lnTo>
                    <a:pt x="533" y="787"/>
                  </a:lnTo>
                  <a:lnTo>
                    <a:pt x="635" y="431"/>
                  </a:lnTo>
                  <a:lnTo>
                    <a:pt x="787" y="0"/>
                  </a:lnTo>
                  <a:close/>
                </a:path>
                <a:path w="15240" h="14605">
                  <a:moveTo>
                    <a:pt x="1790" y="0"/>
                  </a:moveTo>
                  <a:lnTo>
                    <a:pt x="1257" y="342"/>
                  </a:lnTo>
                  <a:lnTo>
                    <a:pt x="889" y="939"/>
                  </a:lnTo>
                  <a:lnTo>
                    <a:pt x="698" y="1562"/>
                  </a:lnTo>
                  <a:lnTo>
                    <a:pt x="571" y="2222"/>
                  </a:lnTo>
                  <a:lnTo>
                    <a:pt x="571" y="2857"/>
                  </a:lnTo>
                  <a:lnTo>
                    <a:pt x="635" y="3175"/>
                  </a:lnTo>
                  <a:lnTo>
                    <a:pt x="723" y="3479"/>
                  </a:lnTo>
                  <a:lnTo>
                    <a:pt x="889" y="2857"/>
                  </a:lnTo>
                  <a:lnTo>
                    <a:pt x="952" y="2222"/>
                  </a:lnTo>
                  <a:lnTo>
                    <a:pt x="1104" y="1689"/>
                  </a:lnTo>
                  <a:lnTo>
                    <a:pt x="1638" y="279"/>
                  </a:lnTo>
                  <a:lnTo>
                    <a:pt x="1790" y="0"/>
                  </a:lnTo>
                  <a:close/>
                </a:path>
                <a:path w="15240" h="14605">
                  <a:moveTo>
                    <a:pt x="3200" y="0"/>
                  </a:moveTo>
                  <a:lnTo>
                    <a:pt x="2425" y="368"/>
                  </a:lnTo>
                  <a:lnTo>
                    <a:pt x="1943" y="1092"/>
                  </a:lnTo>
                  <a:lnTo>
                    <a:pt x="1663" y="1854"/>
                  </a:lnTo>
                  <a:lnTo>
                    <a:pt x="1574" y="2260"/>
                  </a:lnTo>
                  <a:lnTo>
                    <a:pt x="1447" y="2667"/>
                  </a:lnTo>
                  <a:lnTo>
                    <a:pt x="1447" y="3924"/>
                  </a:lnTo>
                  <a:lnTo>
                    <a:pt x="1574" y="4292"/>
                  </a:lnTo>
                  <a:lnTo>
                    <a:pt x="1663" y="3479"/>
                  </a:lnTo>
                  <a:lnTo>
                    <a:pt x="1790" y="2692"/>
                  </a:lnTo>
                  <a:lnTo>
                    <a:pt x="2070" y="2006"/>
                  </a:lnTo>
                  <a:lnTo>
                    <a:pt x="2133" y="1625"/>
                  </a:lnTo>
                  <a:lnTo>
                    <a:pt x="2362" y="1282"/>
                  </a:lnTo>
                  <a:lnTo>
                    <a:pt x="2730" y="596"/>
                  </a:lnTo>
                  <a:lnTo>
                    <a:pt x="2984" y="342"/>
                  </a:lnTo>
                  <a:lnTo>
                    <a:pt x="3200" y="0"/>
                  </a:lnTo>
                  <a:close/>
                </a:path>
                <a:path w="15240" h="14605">
                  <a:moveTo>
                    <a:pt x="5435" y="0"/>
                  </a:moveTo>
                  <a:lnTo>
                    <a:pt x="2362" y="2857"/>
                  </a:lnTo>
                  <a:lnTo>
                    <a:pt x="2133" y="3390"/>
                  </a:lnTo>
                  <a:lnTo>
                    <a:pt x="2070" y="3886"/>
                  </a:lnTo>
                  <a:lnTo>
                    <a:pt x="2070" y="4330"/>
                  </a:lnTo>
                  <a:lnTo>
                    <a:pt x="2362" y="3390"/>
                  </a:lnTo>
                  <a:lnTo>
                    <a:pt x="2768" y="2540"/>
                  </a:lnTo>
                  <a:lnTo>
                    <a:pt x="3365" y="1854"/>
                  </a:lnTo>
                  <a:lnTo>
                    <a:pt x="3898" y="1092"/>
                  </a:lnTo>
                  <a:lnTo>
                    <a:pt x="4622" y="495"/>
                  </a:lnTo>
                  <a:lnTo>
                    <a:pt x="5435" y="0"/>
                  </a:lnTo>
                  <a:close/>
                </a:path>
                <a:path w="15240" h="14605">
                  <a:moveTo>
                    <a:pt x="8267" y="495"/>
                  </a:moveTo>
                  <a:lnTo>
                    <a:pt x="7137" y="368"/>
                  </a:lnTo>
                  <a:lnTo>
                    <a:pt x="5905" y="787"/>
                  </a:lnTo>
                  <a:lnTo>
                    <a:pt x="4927" y="1409"/>
                  </a:lnTo>
                  <a:lnTo>
                    <a:pt x="4432" y="1689"/>
                  </a:lnTo>
                  <a:lnTo>
                    <a:pt x="3987" y="2070"/>
                  </a:lnTo>
                  <a:lnTo>
                    <a:pt x="3238" y="2946"/>
                  </a:lnTo>
                  <a:lnTo>
                    <a:pt x="2895" y="3390"/>
                  </a:lnTo>
                  <a:lnTo>
                    <a:pt x="2603" y="3949"/>
                  </a:lnTo>
                  <a:lnTo>
                    <a:pt x="3390" y="3111"/>
                  </a:lnTo>
                  <a:lnTo>
                    <a:pt x="4178" y="2324"/>
                  </a:lnTo>
                  <a:lnTo>
                    <a:pt x="5156" y="1727"/>
                  </a:lnTo>
                  <a:lnTo>
                    <a:pt x="5626" y="1409"/>
                  </a:lnTo>
                  <a:lnTo>
                    <a:pt x="6629" y="965"/>
                  </a:lnTo>
                  <a:lnTo>
                    <a:pt x="7162" y="787"/>
                  </a:lnTo>
                  <a:lnTo>
                    <a:pt x="7670" y="622"/>
                  </a:lnTo>
                  <a:lnTo>
                    <a:pt x="8267" y="495"/>
                  </a:lnTo>
                  <a:close/>
                </a:path>
                <a:path w="15240" h="14605">
                  <a:moveTo>
                    <a:pt x="9944" y="1498"/>
                  </a:moveTo>
                  <a:lnTo>
                    <a:pt x="8890" y="1092"/>
                  </a:lnTo>
                  <a:lnTo>
                    <a:pt x="7594" y="1130"/>
                  </a:lnTo>
                  <a:lnTo>
                    <a:pt x="6540" y="1536"/>
                  </a:lnTo>
                  <a:lnTo>
                    <a:pt x="5943" y="1689"/>
                  </a:lnTo>
                  <a:lnTo>
                    <a:pt x="5435" y="1943"/>
                  </a:lnTo>
                  <a:lnTo>
                    <a:pt x="4965" y="2324"/>
                  </a:lnTo>
                  <a:lnTo>
                    <a:pt x="4495" y="2628"/>
                  </a:lnTo>
                  <a:lnTo>
                    <a:pt x="4025" y="2984"/>
                  </a:lnTo>
                  <a:lnTo>
                    <a:pt x="3683" y="3454"/>
                  </a:lnTo>
                  <a:lnTo>
                    <a:pt x="4622" y="2794"/>
                  </a:lnTo>
                  <a:lnTo>
                    <a:pt x="5588" y="2222"/>
                  </a:lnTo>
                  <a:lnTo>
                    <a:pt x="6667" y="1917"/>
                  </a:lnTo>
                  <a:lnTo>
                    <a:pt x="7188" y="1689"/>
                  </a:lnTo>
                  <a:lnTo>
                    <a:pt x="7759" y="1562"/>
                  </a:lnTo>
                  <a:lnTo>
                    <a:pt x="8255" y="1536"/>
                  </a:lnTo>
                  <a:lnTo>
                    <a:pt x="8788" y="1409"/>
                  </a:lnTo>
                  <a:lnTo>
                    <a:pt x="9385" y="1409"/>
                  </a:lnTo>
                  <a:lnTo>
                    <a:pt x="9944" y="1498"/>
                  </a:lnTo>
                  <a:close/>
                </a:path>
                <a:path w="15240" h="14605">
                  <a:moveTo>
                    <a:pt x="10337" y="2387"/>
                  </a:moveTo>
                  <a:lnTo>
                    <a:pt x="9271" y="1943"/>
                  </a:lnTo>
                  <a:lnTo>
                    <a:pt x="8077" y="1917"/>
                  </a:lnTo>
                  <a:lnTo>
                    <a:pt x="6972" y="2222"/>
                  </a:lnTo>
                  <a:lnTo>
                    <a:pt x="3962" y="3987"/>
                  </a:lnTo>
                  <a:lnTo>
                    <a:pt x="4965" y="3390"/>
                  </a:lnTo>
                  <a:lnTo>
                    <a:pt x="5930" y="2946"/>
                  </a:lnTo>
                  <a:lnTo>
                    <a:pt x="7607" y="2476"/>
                  </a:lnTo>
                  <a:lnTo>
                    <a:pt x="8140" y="2349"/>
                  </a:lnTo>
                  <a:lnTo>
                    <a:pt x="8699" y="2324"/>
                  </a:lnTo>
                  <a:lnTo>
                    <a:pt x="9829" y="2324"/>
                  </a:lnTo>
                  <a:lnTo>
                    <a:pt x="10337" y="2387"/>
                  </a:lnTo>
                  <a:close/>
                </a:path>
                <a:path w="15240" h="14605">
                  <a:moveTo>
                    <a:pt x="11087" y="3797"/>
                  </a:moveTo>
                  <a:lnTo>
                    <a:pt x="10020" y="3263"/>
                  </a:lnTo>
                  <a:lnTo>
                    <a:pt x="8788" y="3009"/>
                  </a:lnTo>
                  <a:lnTo>
                    <a:pt x="7658" y="3200"/>
                  </a:lnTo>
                  <a:lnTo>
                    <a:pt x="6502" y="3454"/>
                  </a:lnTo>
                  <a:lnTo>
                    <a:pt x="5930" y="3644"/>
                  </a:lnTo>
                  <a:lnTo>
                    <a:pt x="5435" y="3924"/>
                  </a:lnTo>
                  <a:lnTo>
                    <a:pt x="4927" y="4140"/>
                  </a:lnTo>
                  <a:lnTo>
                    <a:pt x="4495" y="4584"/>
                  </a:lnTo>
                  <a:lnTo>
                    <a:pt x="5499" y="4114"/>
                  </a:lnTo>
                  <a:lnTo>
                    <a:pt x="6565" y="3771"/>
                  </a:lnTo>
                  <a:lnTo>
                    <a:pt x="7658" y="3581"/>
                  </a:lnTo>
                  <a:lnTo>
                    <a:pt x="8255" y="3517"/>
                  </a:lnTo>
                  <a:lnTo>
                    <a:pt x="9956" y="3517"/>
                  </a:lnTo>
                  <a:lnTo>
                    <a:pt x="10490" y="3644"/>
                  </a:lnTo>
                  <a:lnTo>
                    <a:pt x="11087" y="3797"/>
                  </a:lnTo>
                  <a:close/>
                </a:path>
                <a:path w="15240" h="14605">
                  <a:moveTo>
                    <a:pt x="11658" y="5270"/>
                  </a:moveTo>
                  <a:lnTo>
                    <a:pt x="10680" y="4546"/>
                  </a:lnTo>
                  <a:lnTo>
                    <a:pt x="9385" y="4114"/>
                  </a:lnTo>
                  <a:lnTo>
                    <a:pt x="8077" y="4076"/>
                  </a:lnTo>
                  <a:lnTo>
                    <a:pt x="7480" y="4076"/>
                  </a:lnTo>
                  <a:lnTo>
                    <a:pt x="6819" y="4140"/>
                  </a:lnTo>
                  <a:lnTo>
                    <a:pt x="6223" y="4330"/>
                  </a:lnTo>
                  <a:lnTo>
                    <a:pt x="5588" y="4546"/>
                  </a:lnTo>
                  <a:lnTo>
                    <a:pt x="4991" y="4737"/>
                  </a:lnTo>
                  <a:lnTo>
                    <a:pt x="4495" y="5080"/>
                  </a:lnTo>
                  <a:lnTo>
                    <a:pt x="5626" y="4648"/>
                  </a:lnTo>
                  <a:lnTo>
                    <a:pt x="6845" y="4457"/>
                  </a:lnTo>
                  <a:lnTo>
                    <a:pt x="8699" y="4457"/>
                  </a:lnTo>
                  <a:lnTo>
                    <a:pt x="9271" y="4546"/>
                  </a:lnTo>
                  <a:lnTo>
                    <a:pt x="9956" y="4648"/>
                  </a:lnTo>
                  <a:lnTo>
                    <a:pt x="10515" y="4864"/>
                  </a:lnTo>
                  <a:lnTo>
                    <a:pt x="11087" y="5054"/>
                  </a:lnTo>
                  <a:lnTo>
                    <a:pt x="11658" y="5270"/>
                  </a:lnTo>
                  <a:close/>
                </a:path>
                <a:path w="15240" h="14605">
                  <a:moveTo>
                    <a:pt x="13525" y="13462"/>
                  </a:moveTo>
                  <a:lnTo>
                    <a:pt x="13398" y="12395"/>
                  </a:lnTo>
                  <a:lnTo>
                    <a:pt x="13055" y="11493"/>
                  </a:lnTo>
                  <a:lnTo>
                    <a:pt x="12750" y="10490"/>
                  </a:lnTo>
                  <a:lnTo>
                    <a:pt x="7035" y="6680"/>
                  </a:lnTo>
                  <a:lnTo>
                    <a:pt x="6032" y="6781"/>
                  </a:lnTo>
                  <a:lnTo>
                    <a:pt x="7035" y="6807"/>
                  </a:lnTo>
                  <a:lnTo>
                    <a:pt x="7975" y="7086"/>
                  </a:lnTo>
                  <a:lnTo>
                    <a:pt x="12750" y="11582"/>
                  </a:lnTo>
                  <a:lnTo>
                    <a:pt x="13144" y="12395"/>
                  </a:lnTo>
                  <a:lnTo>
                    <a:pt x="13398" y="13462"/>
                  </a:lnTo>
                  <a:lnTo>
                    <a:pt x="13525" y="14427"/>
                  </a:lnTo>
                  <a:lnTo>
                    <a:pt x="13525" y="13462"/>
                  </a:lnTo>
                  <a:close/>
                </a:path>
                <a:path w="15240" h="14605">
                  <a:moveTo>
                    <a:pt x="14122" y="11836"/>
                  </a:moveTo>
                  <a:lnTo>
                    <a:pt x="10833" y="6972"/>
                  </a:lnTo>
                  <a:lnTo>
                    <a:pt x="9956" y="6438"/>
                  </a:lnTo>
                  <a:lnTo>
                    <a:pt x="8915" y="6121"/>
                  </a:lnTo>
                  <a:lnTo>
                    <a:pt x="6972" y="5867"/>
                  </a:lnTo>
                  <a:lnTo>
                    <a:pt x="5905" y="5994"/>
                  </a:lnTo>
                  <a:lnTo>
                    <a:pt x="4965" y="6273"/>
                  </a:lnTo>
                  <a:lnTo>
                    <a:pt x="5943" y="6121"/>
                  </a:lnTo>
                  <a:lnTo>
                    <a:pt x="6972" y="6121"/>
                  </a:lnTo>
                  <a:lnTo>
                    <a:pt x="7912" y="6311"/>
                  </a:lnTo>
                  <a:lnTo>
                    <a:pt x="8890" y="6438"/>
                  </a:lnTo>
                  <a:lnTo>
                    <a:pt x="9829" y="6781"/>
                  </a:lnTo>
                  <a:lnTo>
                    <a:pt x="10617" y="7315"/>
                  </a:lnTo>
                  <a:lnTo>
                    <a:pt x="11455" y="7785"/>
                  </a:lnTo>
                  <a:lnTo>
                    <a:pt x="12115" y="8509"/>
                  </a:lnTo>
                  <a:lnTo>
                    <a:pt x="12738" y="9232"/>
                  </a:lnTo>
                  <a:lnTo>
                    <a:pt x="13309" y="10007"/>
                  </a:lnTo>
                  <a:lnTo>
                    <a:pt x="13716" y="10960"/>
                  </a:lnTo>
                  <a:lnTo>
                    <a:pt x="14122" y="11836"/>
                  </a:lnTo>
                  <a:close/>
                </a:path>
                <a:path w="15240" h="14605">
                  <a:moveTo>
                    <a:pt x="14655" y="9448"/>
                  </a:moveTo>
                  <a:lnTo>
                    <a:pt x="8293" y="5054"/>
                  </a:lnTo>
                  <a:lnTo>
                    <a:pt x="6311" y="5245"/>
                  </a:lnTo>
                  <a:lnTo>
                    <a:pt x="5308" y="5588"/>
                  </a:lnTo>
                  <a:lnTo>
                    <a:pt x="4495" y="6121"/>
                  </a:lnTo>
                  <a:lnTo>
                    <a:pt x="5397" y="5715"/>
                  </a:lnTo>
                  <a:lnTo>
                    <a:pt x="6375" y="5524"/>
                  </a:lnTo>
                  <a:lnTo>
                    <a:pt x="7353" y="5486"/>
                  </a:lnTo>
                  <a:lnTo>
                    <a:pt x="8293" y="5422"/>
                  </a:lnTo>
                  <a:lnTo>
                    <a:pt x="9271" y="5524"/>
                  </a:lnTo>
                  <a:lnTo>
                    <a:pt x="11112" y="6121"/>
                  </a:lnTo>
                  <a:lnTo>
                    <a:pt x="11963" y="6654"/>
                  </a:lnTo>
                  <a:lnTo>
                    <a:pt x="13398" y="7937"/>
                  </a:lnTo>
                  <a:lnTo>
                    <a:pt x="14097" y="8699"/>
                  </a:lnTo>
                  <a:lnTo>
                    <a:pt x="14655" y="9448"/>
                  </a:lnTo>
                  <a:close/>
                </a:path>
              </a:pathLst>
            </a:custGeom>
            <a:solidFill>
              <a:srgbClr val="E3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399050" y="895057"/>
              <a:ext cx="23495" cy="13970"/>
            </a:xfrm>
            <a:custGeom>
              <a:avLst/>
              <a:gdLst/>
              <a:ahLst/>
              <a:cxnLst/>
              <a:rect l="l" t="t" r="r" b="b"/>
              <a:pathLst>
                <a:path w="23495" h="13969">
                  <a:moveTo>
                    <a:pt x="8261" y="11176"/>
                  </a:moveTo>
                  <a:lnTo>
                    <a:pt x="7057" y="11176"/>
                  </a:lnTo>
                  <a:lnTo>
                    <a:pt x="7099" y="13716"/>
                  </a:lnTo>
                  <a:lnTo>
                    <a:pt x="7217" y="13208"/>
                  </a:lnTo>
                  <a:lnTo>
                    <a:pt x="7256" y="12065"/>
                  </a:lnTo>
                  <a:lnTo>
                    <a:pt x="7748" y="11557"/>
                  </a:lnTo>
                  <a:lnTo>
                    <a:pt x="8031" y="11557"/>
                  </a:lnTo>
                  <a:lnTo>
                    <a:pt x="8031" y="11303"/>
                  </a:lnTo>
                  <a:lnTo>
                    <a:pt x="8261" y="11176"/>
                  </a:lnTo>
                  <a:close/>
                </a:path>
                <a:path w="23495" h="13969">
                  <a:moveTo>
                    <a:pt x="8031" y="11557"/>
                  </a:moveTo>
                  <a:lnTo>
                    <a:pt x="7748" y="11557"/>
                  </a:lnTo>
                  <a:lnTo>
                    <a:pt x="7783" y="12573"/>
                  </a:lnTo>
                  <a:lnTo>
                    <a:pt x="7685" y="13716"/>
                  </a:lnTo>
                  <a:lnTo>
                    <a:pt x="7962" y="13208"/>
                  </a:lnTo>
                  <a:lnTo>
                    <a:pt x="8031" y="11557"/>
                  </a:lnTo>
                  <a:close/>
                </a:path>
                <a:path w="23495" h="13969">
                  <a:moveTo>
                    <a:pt x="10271" y="11049"/>
                  </a:moveTo>
                  <a:lnTo>
                    <a:pt x="9853" y="11049"/>
                  </a:lnTo>
                  <a:lnTo>
                    <a:pt x="9926" y="11303"/>
                  </a:lnTo>
                  <a:lnTo>
                    <a:pt x="10020" y="12065"/>
                  </a:lnTo>
                  <a:lnTo>
                    <a:pt x="9915" y="13335"/>
                  </a:lnTo>
                  <a:lnTo>
                    <a:pt x="9994" y="12954"/>
                  </a:lnTo>
                  <a:lnTo>
                    <a:pt x="10104" y="11303"/>
                  </a:lnTo>
                  <a:lnTo>
                    <a:pt x="10271" y="11049"/>
                  </a:lnTo>
                  <a:close/>
                </a:path>
                <a:path w="23495" h="13969">
                  <a:moveTo>
                    <a:pt x="9365" y="9231"/>
                  </a:moveTo>
                  <a:lnTo>
                    <a:pt x="9853" y="10414"/>
                  </a:lnTo>
                  <a:lnTo>
                    <a:pt x="9224" y="10795"/>
                  </a:lnTo>
                  <a:lnTo>
                    <a:pt x="8737" y="11041"/>
                  </a:lnTo>
                  <a:lnTo>
                    <a:pt x="8868" y="11938"/>
                  </a:lnTo>
                  <a:lnTo>
                    <a:pt x="8973" y="13208"/>
                  </a:lnTo>
                  <a:lnTo>
                    <a:pt x="9174" y="12700"/>
                  </a:lnTo>
                  <a:lnTo>
                    <a:pt x="9287" y="11430"/>
                  </a:lnTo>
                  <a:lnTo>
                    <a:pt x="9853" y="11049"/>
                  </a:lnTo>
                  <a:lnTo>
                    <a:pt x="10271" y="11049"/>
                  </a:lnTo>
                  <a:lnTo>
                    <a:pt x="10607" y="10541"/>
                  </a:lnTo>
                  <a:lnTo>
                    <a:pt x="10983" y="10541"/>
                  </a:lnTo>
                  <a:lnTo>
                    <a:pt x="11127" y="10287"/>
                  </a:lnTo>
                  <a:lnTo>
                    <a:pt x="10355" y="10287"/>
                  </a:lnTo>
                  <a:lnTo>
                    <a:pt x="9365" y="9231"/>
                  </a:lnTo>
                  <a:close/>
                </a:path>
                <a:path w="23495" h="13969">
                  <a:moveTo>
                    <a:pt x="5622" y="10668"/>
                  </a:moveTo>
                  <a:lnTo>
                    <a:pt x="3769" y="10668"/>
                  </a:lnTo>
                  <a:lnTo>
                    <a:pt x="4209" y="11303"/>
                  </a:lnTo>
                  <a:lnTo>
                    <a:pt x="4287" y="12446"/>
                  </a:lnTo>
                  <a:lnTo>
                    <a:pt x="4523" y="13081"/>
                  </a:lnTo>
                  <a:lnTo>
                    <a:pt x="4711" y="12700"/>
                  </a:lnTo>
                  <a:lnTo>
                    <a:pt x="4837" y="12192"/>
                  </a:lnTo>
                  <a:lnTo>
                    <a:pt x="4963" y="11430"/>
                  </a:lnTo>
                  <a:lnTo>
                    <a:pt x="5392" y="11303"/>
                  </a:lnTo>
                  <a:lnTo>
                    <a:pt x="5865" y="11303"/>
                  </a:lnTo>
                  <a:lnTo>
                    <a:pt x="5930" y="11176"/>
                  </a:lnTo>
                  <a:lnTo>
                    <a:pt x="5874" y="10922"/>
                  </a:lnTo>
                  <a:lnTo>
                    <a:pt x="5622" y="10668"/>
                  </a:lnTo>
                  <a:close/>
                </a:path>
                <a:path w="23495" h="13969">
                  <a:moveTo>
                    <a:pt x="5865" y="11303"/>
                  </a:moveTo>
                  <a:lnTo>
                    <a:pt x="5392" y="11303"/>
                  </a:lnTo>
                  <a:lnTo>
                    <a:pt x="5392" y="12954"/>
                  </a:lnTo>
                  <a:lnTo>
                    <a:pt x="5678" y="12065"/>
                  </a:lnTo>
                  <a:lnTo>
                    <a:pt x="5800" y="11430"/>
                  </a:lnTo>
                  <a:lnTo>
                    <a:pt x="5865" y="11303"/>
                  </a:lnTo>
                  <a:close/>
                </a:path>
                <a:path w="23495" h="13969">
                  <a:moveTo>
                    <a:pt x="6491" y="9398"/>
                  </a:moveTo>
                  <a:lnTo>
                    <a:pt x="6439" y="10033"/>
                  </a:lnTo>
                  <a:lnTo>
                    <a:pt x="6313" y="12954"/>
                  </a:lnTo>
                  <a:lnTo>
                    <a:pt x="6635" y="12573"/>
                  </a:lnTo>
                  <a:lnTo>
                    <a:pt x="6755" y="12319"/>
                  </a:lnTo>
                  <a:lnTo>
                    <a:pt x="6876" y="11557"/>
                  </a:lnTo>
                  <a:lnTo>
                    <a:pt x="7057" y="11176"/>
                  </a:lnTo>
                  <a:lnTo>
                    <a:pt x="8261" y="11176"/>
                  </a:lnTo>
                  <a:lnTo>
                    <a:pt x="8676" y="10947"/>
                  </a:lnTo>
                  <a:lnTo>
                    <a:pt x="7214" y="10922"/>
                  </a:lnTo>
                  <a:lnTo>
                    <a:pt x="6983" y="10507"/>
                  </a:lnTo>
                  <a:lnTo>
                    <a:pt x="6894" y="10287"/>
                  </a:lnTo>
                  <a:lnTo>
                    <a:pt x="6780" y="9906"/>
                  </a:lnTo>
                  <a:lnTo>
                    <a:pt x="6659" y="9652"/>
                  </a:lnTo>
                  <a:lnTo>
                    <a:pt x="6491" y="9398"/>
                  </a:lnTo>
                  <a:close/>
                </a:path>
                <a:path w="23495" h="13969">
                  <a:moveTo>
                    <a:pt x="10983" y="10541"/>
                  </a:moveTo>
                  <a:lnTo>
                    <a:pt x="10607" y="10541"/>
                  </a:lnTo>
                  <a:lnTo>
                    <a:pt x="10512" y="12700"/>
                  </a:lnTo>
                  <a:lnTo>
                    <a:pt x="10943" y="11938"/>
                  </a:lnTo>
                  <a:lnTo>
                    <a:pt x="10983" y="10541"/>
                  </a:lnTo>
                  <a:close/>
                </a:path>
                <a:path w="23495" h="13969">
                  <a:moveTo>
                    <a:pt x="2628" y="10287"/>
                  </a:moveTo>
                  <a:lnTo>
                    <a:pt x="1727" y="10287"/>
                  </a:lnTo>
                  <a:lnTo>
                    <a:pt x="1916" y="10668"/>
                  </a:lnTo>
                  <a:lnTo>
                    <a:pt x="2041" y="12573"/>
                  </a:lnTo>
                  <a:lnTo>
                    <a:pt x="2318" y="12065"/>
                  </a:lnTo>
                  <a:lnTo>
                    <a:pt x="2422" y="11811"/>
                  </a:lnTo>
                  <a:lnTo>
                    <a:pt x="2636" y="11041"/>
                  </a:lnTo>
                  <a:lnTo>
                    <a:pt x="2751" y="10795"/>
                  </a:lnTo>
                  <a:lnTo>
                    <a:pt x="2936" y="10507"/>
                  </a:lnTo>
                  <a:lnTo>
                    <a:pt x="2628" y="10287"/>
                  </a:lnTo>
                  <a:close/>
                </a:path>
                <a:path w="23495" h="13969">
                  <a:moveTo>
                    <a:pt x="2607" y="8382"/>
                  </a:moveTo>
                  <a:lnTo>
                    <a:pt x="2355" y="8763"/>
                  </a:lnTo>
                  <a:lnTo>
                    <a:pt x="2136" y="10160"/>
                  </a:lnTo>
                  <a:lnTo>
                    <a:pt x="1036" y="10160"/>
                  </a:lnTo>
                  <a:lnTo>
                    <a:pt x="899" y="10922"/>
                  </a:lnTo>
                  <a:lnTo>
                    <a:pt x="785" y="12319"/>
                  </a:lnTo>
                  <a:lnTo>
                    <a:pt x="1193" y="10541"/>
                  </a:lnTo>
                  <a:lnTo>
                    <a:pt x="1727" y="10287"/>
                  </a:lnTo>
                  <a:lnTo>
                    <a:pt x="2628" y="10287"/>
                  </a:lnTo>
                  <a:lnTo>
                    <a:pt x="2450" y="10160"/>
                  </a:lnTo>
                  <a:lnTo>
                    <a:pt x="2572" y="9271"/>
                  </a:lnTo>
                  <a:lnTo>
                    <a:pt x="2607" y="8382"/>
                  </a:lnTo>
                  <a:close/>
                </a:path>
                <a:path w="23495" h="13969">
                  <a:moveTo>
                    <a:pt x="3549" y="8763"/>
                  </a:moveTo>
                  <a:lnTo>
                    <a:pt x="3141" y="9144"/>
                  </a:lnTo>
                  <a:lnTo>
                    <a:pt x="3109" y="10922"/>
                  </a:lnTo>
                  <a:lnTo>
                    <a:pt x="3235" y="12319"/>
                  </a:lnTo>
                  <a:lnTo>
                    <a:pt x="3353" y="11938"/>
                  </a:lnTo>
                  <a:lnTo>
                    <a:pt x="3423" y="11176"/>
                  </a:lnTo>
                  <a:lnTo>
                    <a:pt x="3769" y="10668"/>
                  </a:lnTo>
                  <a:lnTo>
                    <a:pt x="5622" y="10668"/>
                  </a:lnTo>
                  <a:lnTo>
                    <a:pt x="5681" y="10287"/>
                  </a:lnTo>
                  <a:lnTo>
                    <a:pt x="3643" y="10287"/>
                  </a:lnTo>
                  <a:lnTo>
                    <a:pt x="3549" y="8763"/>
                  </a:lnTo>
                  <a:close/>
                </a:path>
                <a:path w="23495" h="13969">
                  <a:moveTo>
                    <a:pt x="1759" y="7366"/>
                  </a:moveTo>
                  <a:lnTo>
                    <a:pt x="1225" y="7874"/>
                  </a:lnTo>
                  <a:lnTo>
                    <a:pt x="492" y="8367"/>
                  </a:lnTo>
                  <a:lnTo>
                    <a:pt x="324" y="8890"/>
                  </a:lnTo>
                  <a:lnTo>
                    <a:pt x="219" y="10033"/>
                  </a:lnTo>
                  <a:lnTo>
                    <a:pt x="125" y="10160"/>
                  </a:lnTo>
                  <a:lnTo>
                    <a:pt x="0" y="11811"/>
                  </a:lnTo>
                  <a:lnTo>
                    <a:pt x="439" y="10287"/>
                  </a:lnTo>
                  <a:lnTo>
                    <a:pt x="1036" y="10160"/>
                  </a:lnTo>
                  <a:lnTo>
                    <a:pt x="2136" y="10160"/>
                  </a:lnTo>
                  <a:lnTo>
                    <a:pt x="1036" y="9398"/>
                  </a:lnTo>
                  <a:lnTo>
                    <a:pt x="1595" y="7586"/>
                  </a:lnTo>
                  <a:lnTo>
                    <a:pt x="1759" y="7366"/>
                  </a:lnTo>
                  <a:close/>
                </a:path>
                <a:path w="23495" h="13969">
                  <a:moveTo>
                    <a:pt x="13257" y="9525"/>
                  </a:moveTo>
                  <a:lnTo>
                    <a:pt x="12366" y="9525"/>
                  </a:lnTo>
                  <a:lnTo>
                    <a:pt x="12868" y="10160"/>
                  </a:lnTo>
                  <a:lnTo>
                    <a:pt x="13559" y="11811"/>
                  </a:lnTo>
                  <a:lnTo>
                    <a:pt x="13317" y="10414"/>
                  </a:lnTo>
                  <a:lnTo>
                    <a:pt x="13257" y="9525"/>
                  </a:lnTo>
                  <a:close/>
                </a:path>
                <a:path w="23495" h="13969">
                  <a:moveTo>
                    <a:pt x="6125" y="10795"/>
                  </a:moveTo>
                  <a:lnTo>
                    <a:pt x="5999" y="11049"/>
                  </a:lnTo>
                  <a:lnTo>
                    <a:pt x="6125" y="11176"/>
                  </a:lnTo>
                  <a:lnTo>
                    <a:pt x="6125" y="10795"/>
                  </a:lnTo>
                  <a:close/>
                </a:path>
                <a:path w="23495" h="13969">
                  <a:moveTo>
                    <a:pt x="7277" y="9398"/>
                  </a:moveTo>
                  <a:lnTo>
                    <a:pt x="7214" y="10922"/>
                  </a:lnTo>
                  <a:lnTo>
                    <a:pt x="8665" y="10922"/>
                  </a:lnTo>
                  <a:lnTo>
                    <a:pt x="8496" y="10541"/>
                  </a:lnTo>
                  <a:lnTo>
                    <a:pt x="7842" y="10541"/>
                  </a:lnTo>
                  <a:lnTo>
                    <a:pt x="7608" y="10344"/>
                  </a:lnTo>
                  <a:lnTo>
                    <a:pt x="7486" y="10033"/>
                  </a:lnTo>
                  <a:lnTo>
                    <a:pt x="7381" y="9652"/>
                  </a:lnTo>
                  <a:lnTo>
                    <a:pt x="7277" y="9398"/>
                  </a:lnTo>
                  <a:close/>
                </a:path>
                <a:path w="23495" h="13969">
                  <a:moveTo>
                    <a:pt x="12324" y="9652"/>
                  </a:moveTo>
                  <a:lnTo>
                    <a:pt x="11486" y="9652"/>
                  </a:lnTo>
                  <a:lnTo>
                    <a:pt x="11737" y="10033"/>
                  </a:lnTo>
                  <a:lnTo>
                    <a:pt x="11943" y="10507"/>
                  </a:lnTo>
                  <a:lnTo>
                    <a:pt x="12240" y="10922"/>
                  </a:lnTo>
                  <a:lnTo>
                    <a:pt x="12324" y="9652"/>
                  </a:lnTo>
                  <a:close/>
                </a:path>
                <a:path w="23495" h="13969">
                  <a:moveTo>
                    <a:pt x="7874" y="9144"/>
                  </a:moveTo>
                  <a:lnTo>
                    <a:pt x="7842" y="10541"/>
                  </a:lnTo>
                  <a:lnTo>
                    <a:pt x="8496" y="10541"/>
                  </a:lnTo>
                  <a:lnTo>
                    <a:pt x="7874" y="9144"/>
                  </a:lnTo>
                  <a:close/>
                </a:path>
                <a:path w="23495" h="13969">
                  <a:moveTo>
                    <a:pt x="4115" y="8636"/>
                  </a:moveTo>
                  <a:lnTo>
                    <a:pt x="3863" y="9144"/>
                  </a:lnTo>
                  <a:lnTo>
                    <a:pt x="3769" y="10033"/>
                  </a:lnTo>
                  <a:lnTo>
                    <a:pt x="3643" y="10287"/>
                  </a:lnTo>
                  <a:lnTo>
                    <a:pt x="5681" y="10287"/>
                  </a:lnTo>
                  <a:lnTo>
                    <a:pt x="5740" y="9906"/>
                  </a:lnTo>
                  <a:lnTo>
                    <a:pt x="4649" y="9906"/>
                  </a:lnTo>
                  <a:lnTo>
                    <a:pt x="4481" y="9652"/>
                  </a:lnTo>
                  <a:lnTo>
                    <a:pt x="4366" y="9398"/>
                  </a:lnTo>
                  <a:lnTo>
                    <a:pt x="4272" y="9017"/>
                  </a:lnTo>
                  <a:lnTo>
                    <a:pt x="4115" y="8636"/>
                  </a:lnTo>
                  <a:close/>
                </a:path>
                <a:path w="23495" h="13969">
                  <a:moveTo>
                    <a:pt x="10135" y="8890"/>
                  </a:moveTo>
                  <a:lnTo>
                    <a:pt x="10355" y="10287"/>
                  </a:lnTo>
                  <a:lnTo>
                    <a:pt x="11127" y="10287"/>
                  </a:lnTo>
                  <a:lnTo>
                    <a:pt x="11271" y="10033"/>
                  </a:lnTo>
                  <a:lnTo>
                    <a:pt x="10826" y="10033"/>
                  </a:lnTo>
                  <a:lnTo>
                    <a:pt x="10575" y="9652"/>
                  </a:lnTo>
                  <a:lnTo>
                    <a:pt x="10387" y="9144"/>
                  </a:lnTo>
                  <a:lnTo>
                    <a:pt x="10135" y="8890"/>
                  </a:lnTo>
                  <a:close/>
                </a:path>
                <a:path w="23495" h="13969">
                  <a:moveTo>
                    <a:pt x="13877" y="8890"/>
                  </a:moveTo>
                  <a:lnTo>
                    <a:pt x="13277" y="8890"/>
                  </a:lnTo>
                  <a:lnTo>
                    <a:pt x="13779" y="9144"/>
                  </a:lnTo>
                  <a:lnTo>
                    <a:pt x="14062" y="9779"/>
                  </a:lnTo>
                  <a:lnTo>
                    <a:pt x="14376" y="10287"/>
                  </a:lnTo>
                  <a:lnTo>
                    <a:pt x="13999" y="9525"/>
                  </a:lnTo>
                  <a:lnTo>
                    <a:pt x="13877" y="8890"/>
                  </a:lnTo>
                  <a:close/>
                </a:path>
                <a:path w="23495" h="13969">
                  <a:moveTo>
                    <a:pt x="219" y="9271"/>
                  </a:moveTo>
                  <a:lnTo>
                    <a:pt x="139" y="10033"/>
                  </a:lnTo>
                  <a:lnTo>
                    <a:pt x="219" y="9271"/>
                  </a:lnTo>
                  <a:close/>
                </a:path>
                <a:path w="23495" h="13969">
                  <a:moveTo>
                    <a:pt x="10858" y="8763"/>
                  </a:moveTo>
                  <a:lnTo>
                    <a:pt x="10921" y="9779"/>
                  </a:lnTo>
                  <a:lnTo>
                    <a:pt x="10826" y="10033"/>
                  </a:lnTo>
                  <a:lnTo>
                    <a:pt x="11271" y="10033"/>
                  </a:lnTo>
                  <a:lnTo>
                    <a:pt x="11486" y="9652"/>
                  </a:lnTo>
                  <a:lnTo>
                    <a:pt x="12324" y="9652"/>
                  </a:lnTo>
                  <a:lnTo>
                    <a:pt x="12366" y="9525"/>
                  </a:lnTo>
                  <a:lnTo>
                    <a:pt x="13257" y="9525"/>
                  </a:lnTo>
                  <a:lnTo>
                    <a:pt x="13261" y="9398"/>
                  </a:lnTo>
                  <a:lnTo>
                    <a:pt x="11486" y="9398"/>
                  </a:lnTo>
                  <a:lnTo>
                    <a:pt x="11141" y="9144"/>
                  </a:lnTo>
                  <a:lnTo>
                    <a:pt x="10858" y="8763"/>
                  </a:lnTo>
                  <a:close/>
                </a:path>
                <a:path w="23495" h="13969">
                  <a:moveTo>
                    <a:pt x="14652" y="8367"/>
                  </a:moveTo>
                  <a:lnTo>
                    <a:pt x="15193" y="10033"/>
                  </a:lnTo>
                  <a:lnTo>
                    <a:pt x="15081" y="9398"/>
                  </a:lnTo>
                  <a:lnTo>
                    <a:pt x="14973" y="9017"/>
                  </a:lnTo>
                  <a:lnTo>
                    <a:pt x="14652" y="8367"/>
                  </a:lnTo>
                  <a:close/>
                </a:path>
                <a:path w="23495" h="13969">
                  <a:moveTo>
                    <a:pt x="5088" y="8255"/>
                  </a:moveTo>
                  <a:lnTo>
                    <a:pt x="4978" y="8509"/>
                  </a:lnTo>
                  <a:lnTo>
                    <a:pt x="4858" y="9652"/>
                  </a:lnTo>
                  <a:lnTo>
                    <a:pt x="4649" y="9906"/>
                  </a:lnTo>
                  <a:lnTo>
                    <a:pt x="5392" y="9906"/>
                  </a:lnTo>
                  <a:lnTo>
                    <a:pt x="5266" y="8763"/>
                  </a:lnTo>
                  <a:lnTo>
                    <a:pt x="5088" y="8255"/>
                  </a:lnTo>
                  <a:close/>
                </a:path>
                <a:path w="23495" h="13969">
                  <a:moveTo>
                    <a:pt x="5591" y="8890"/>
                  </a:moveTo>
                  <a:lnTo>
                    <a:pt x="5497" y="9144"/>
                  </a:lnTo>
                  <a:lnTo>
                    <a:pt x="5392" y="9906"/>
                  </a:lnTo>
                  <a:lnTo>
                    <a:pt x="5740" y="9906"/>
                  </a:lnTo>
                  <a:lnTo>
                    <a:pt x="5591" y="8890"/>
                  </a:lnTo>
                  <a:close/>
                </a:path>
                <a:path w="23495" h="13969">
                  <a:moveTo>
                    <a:pt x="11078" y="7874"/>
                  </a:moveTo>
                  <a:lnTo>
                    <a:pt x="11258" y="8509"/>
                  </a:lnTo>
                  <a:lnTo>
                    <a:pt x="11368" y="9017"/>
                  </a:lnTo>
                  <a:lnTo>
                    <a:pt x="11486" y="9398"/>
                  </a:lnTo>
                  <a:lnTo>
                    <a:pt x="13261" y="9398"/>
                  </a:lnTo>
                  <a:lnTo>
                    <a:pt x="13277" y="8890"/>
                  </a:lnTo>
                  <a:lnTo>
                    <a:pt x="13877" y="8890"/>
                  </a:lnTo>
                  <a:lnTo>
                    <a:pt x="13852" y="8763"/>
                  </a:lnTo>
                  <a:lnTo>
                    <a:pt x="11675" y="8763"/>
                  </a:lnTo>
                  <a:lnTo>
                    <a:pt x="11298" y="8255"/>
                  </a:lnTo>
                  <a:lnTo>
                    <a:pt x="11078" y="7874"/>
                  </a:lnTo>
                  <a:close/>
                </a:path>
                <a:path w="23495" h="13969">
                  <a:moveTo>
                    <a:pt x="8910" y="8509"/>
                  </a:moveTo>
                  <a:lnTo>
                    <a:pt x="9287" y="9144"/>
                  </a:lnTo>
                  <a:lnTo>
                    <a:pt x="9224" y="8890"/>
                  </a:lnTo>
                  <a:lnTo>
                    <a:pt x="8910" y="8509"/>
                  </a:lnTo>
                  <a:close/>
                </a:path>
                <a:path w="23495" h="13969">
                  <a:moveTo>
                    <a:pt x="16567" y="7586"/>
                  </a:moveTo>
                  <a:lnTo>
                    <a:pt x="16555" y="8001"/>
                  </a:lnTo>
                  <a:lnTo>
                    <a:pt x="16784" y="8763"/>
                  </a:lnTo>
                  <a:lnTo>
                    <a:pt x="16889" y="9017"/>
                  </a:lnTo>
                  <a:lnTo>
                    <a:pt x="16763" y="8382"/>
                  </a:lnTo>
                  <a:lnTo>
                    <a:pt x="16567" y="7586"/>
                  </a:lnTo>
                  <a:close/>
                </a:path>
                <a:path w="23495" h="13969">
                  <a:moveTo>
                    <a:pt x="17632" y="7239"/>
                  </a:moveTo>
                  <a:lnTo>
                    <a:pt x="17360" y="7239"/>
                  </a:lnTo>
                  <a:lnTo>
                    <a:pt x="17831" y="8763"/>
                  </a:lnTo>
                  <a:lnTo>
                    <a:pt x="17957" y="9017"/>
                  </a:lnTo>
                  <a:lnTo>
                    <a:pt x="17706" y="8255"/>
                  </a:lnTo>
                  <a:lnTo>
                    <a:pt x="17601" y="7747"/>
                  </a:lnTo>
                  <a:lnTo>
                    <a:pt x="17632" y="7239"/>
                  </a:lnTo>
                  <a:close/>
                </a:path>
                <a:path w="23495" h="13969">
                  <a:moveTo>
                    <a:pt x="11957" y="6477"/>
                  </a:moveTo>
                  <a:lnTo>
                    <a:pt x="12311" y="6858"/>
                  </a:lnTo>
                  <a:lnTo>
                    <a:pt x="12405" y="7112"/>
                  </a:lnTo>
                  <a:lnTo>
                    <a:pt x="12287" y="7747"/>
                  </a:lnTo>
                  <a:lnTo>
                    <a:pt x="12177" y="8763"/>
                  </a:lnTo>
                  <a:lnTo>
                    <a:pt x="13852" y="8763"/>
                  </a:lnTo>
                  <a:lnTo>
                    <a:pt x="13826" y="8001"/>
                  </a:lnTo>
                  <a:lnTo>
                    <a:pt x="13559" y="8001"/>
                  </a:lnTo>
                  <a:lnTo>
                    <a:pt x="12900" y="7747"/>
                  </a:lnTo>
                  <a:lnTo>
                    <a:pt x="12491" y="6985"/>
                  </a:lnTo>
                  <a:lnTo>
                    <a:pt x="11957" y="6477"/>
                  </a:lnTo>
                  <a:close/>
                </a:path>
                <a:path w="23495" h="13969">
                  <a:moveTo>
                    <a:pt x="14559" y="7620"/>
                  </a:moveTo>
                  <a:lnTo>
                    <a:pt x="13873" y="7620"/>
                  </a:lnTo>
                  <a:lnTo>
                    <a:pt x="14470" y="8001"/>
                  </a:lnTo>
                  <a:lnTo>
                    <a:pt x="14652" y="8367"/>
                  </a:lnTo>
                  <a:lnTo>
                    <a:pt x="14545" y="8001"/>
                  </a:lnTo>
                  <a:lnTo>
                    <a:pt x="14559" y="7620"/>
                  </a:lnTo>
                  <a:close/>
                </a:path>
                <a:path w="23495" h="13969">
                  <a:moveTo>
                    <a:pt x="12020" y="5207"/>
                  </a:moveTo>
                  <a:lnTo>
                    <a:pt x="13171" y="6985"/>
                  </a:lnTo>
                  <a:lnTo>
                    <a:pt x="13290" y="7239"/>
                  </a:lnTo>
                  <a:lnTo>
                    <a:pt x="13559" y="8001"/>
                  </a:lnTo>
                  <a:lnTo>
                    <a:pt x="13826" y="8001"/>
                  </a:lnTo>
                  <a:lnTo>
                    <a:pt x="13873" y="7620"/>
                  </a:lnTo>
                  <a:lnTo>
                    <a:pt x="14559" y="7620"/>
                  </a:lnTo>
                  <a:lnTo>
                    <a:pt x="14648" y="7493"/>
                  </a:lnTo>
                  <a:lnTo>
                    <a:pt x="14250" y="7493"/>
                  </a:lnTo>
                  <a:lnTo>
                    <a:pt x="12868" y="5969"/>
                  </a:lnTo>
                  <a:lnTo>
                    <a:pt x="12020" y="5207"/>
                  </a:lnTo>
                  <a:close/>
                </a:path>
                <a:path w="23495" h="13969">
                  <a:moveTo>
                    <a:pt x="16952" y="4826"/>
                  </a:moveTo>
                  <a:lnTo>
                    <a:pt x="17235" y="5969"/>
                  </a:lnTo>
                  <a:lnTo>
                    <a:pt x="17360" y="6731"/>
                  </a:lnTo>
                  <a:lnTo>
                    <a:pt x="17800" y="6731"/>
                  </a:lnTo>
                  <a:lnTo>
                    <a:pt x="18303" y="6858"/>
                  </a:lnTo>
                  <a:lnTo>
                    <a:pt x="18460" y="7493"/>
                  </a:lnTo>
                  <a:lnTo>
                    <a:pt x="18575" y="7747"/>
                  </a:lnTo>
                  <a:lnTo>
                    <a:pt x="18742" y="8001"/>
                  </a:lnTo>
                  <a:lnTo>
                    <a:pt x="18774" y="6350"/>
                  </a:lnTo>
                  <a:lnTo>
                    <a:pt x="18952" y="6350"/>
                  </a:lnTo>
                  <a:lnTo>
                    <a:pt x="19517" y="6223"/>
                  </a:lnTo>
                  <a:lnTo>
                    <a:pt x="19931" y="6223"/>
                  </a:lnTo>
                  <a:lnTo>
                    <a:pt x="19967" y="5969"/>
                  </a:lnTo>
                  <a:lnTo>
                    <a:pt x="17957" y="5969"/>
                  </a:lnTo>
                  <a:lnTo>
                    <a:pt x="17643" y="5588"/>
                  </a:lnTo>
                  <a:lnTo>
                    <a:pt x="17235" y="4953"/>
                  </a:lnTo>
                  <a:lnTo>
                    <a:pt x="16952" y="4826"/>
                  </a:lnTo>
                  <a:close/>
                </a:path>
                <a:path w="23495" h="13969">
                  <a:moveTo>
                    <a:pt x="15695" y="6985"/>
                  </a:moveTo>
                  <a:lnTo>
                    <a:pt x="15004" y="6985"/>
                  </a:lnTo>
                  <a:lnTo>
                    <a:pt x="15381" y="7239"/>
                  </a:lnTo>
                  <a:lnTo>
                    <a:pt x="15574" y="7586"/>
                  </a:lnTo>
                  <a:lnTo>
                    <a:pt x="15695" y="7874"/>
                  </a:lnTo>
                  <a:lnTo>
                    <a:pt x="15695" y="6985"/>
                  </a:lnTo>
                  <a:close/>
                </a:path>
                <a:path w="23495" h="13969">
                  <a:moveTo>
                    <a:pt x="19931" y="6223"/>
                  </a:moveTo>
                  <a:lnTo>
                    <a:pt x="19517" y="6223"/>
                  </a:lnTo>
                  <a:lnTo>
                    <a:pt x="19813" y="6985"/>
                  </a:lnTo>
                  <a:lnTo>
                    <a:pt x="19894" y="7620"/>
                  </a:lnTo>
                  <a:lnTo>
                    <a:pt x="19931" y="6223"/>
                  </a:lnTo>
                  <a:close/>
                </a:path>
                <a:path w="23495" h="13969">
                  <a:moveTo>
                    <a:pt x="14565" y="5080"/>
                  </a:moveTo>
                  <a:lnTo>
                    <a:pt x="14973" y="5588"/>
                  </a:lnTo>
                  <a:lnTo>
                    <a:pt x="15313" y="6223"/>
                  </a:lnTo>
                  <a:lnTo>
                    <a:pt x="15381" y="6985"/>
                  </a:lnTo>
                  <a:lnTo>
                    <a:pt x="15695" y="6985"/>
                  </a:lnTo>
                  <a:lnTo>
                    <a:pt x="16449" y="7112"/>
                  </a:lnTo>
                  <a:lnTo>
                    <a:pt x="16567" y="7586"/>
                  </a:lnTo>
                  <a:lnTo>
                    <a:pt x="16889" y="7493"/>
                  </a:lnTo>
                  <a:lnTo>
                    <a:pt x="17360" y="7239"/>
                  </a:lnTo>
                  <a:lnTo>
                    <a:pt x="17632" y="7239"/>
                  </a:lnTo>
                  <a:lnTo>
                    <a:pt x="17800" y="6731"/>
                  </a:lnTo>
                  <a:lnTo>
                    <a:pt x="17360" y="6731"/>
                  </a:lnTo>
                  <a:lnTo>
                    <a:pt x="16618" y="5842"/>
                  </a:lnTo>
                  <a:lnTo>
                    <a:pt x="15381" y="5842"/>
                  </a:lnTo>
                  <a:lnTo>
                    <a:pt x="14898" y="5475"/>
                  </a:lnTo>
                  <a:lnTo>
                    <a:pt x="14565" y="5080"/>
                  </a:lnTo>
                  <a:close/>
                </a:path>
                <a:path w="23495" h="13969">
                  <a:moveTo>
                    <a:pt x="14062" y="5969"/>
                  </a:moveTo>
                  <a:lnTo>
                    <a:pt x="14125" y="6731"/>
                  </a:lnTo>
                  <a:lnTo>
                    <a:pt x="14250" y="7493"/>
                  </a:lnTo>
                  <a:lnTo>
                    <a:pt x="14648" y="7493"/>
                  </a:lnTo>
                  <a:lnTo>
                    <a:pt x="15004" y="6985"/>
                  </a:lnTo>
                  <a:lnTo>
                    <a:pt x="15381" y="6985"/>
                  </a:lnTo>
                  <a:lnTo>
                    <a:pt x="14879" y="6731"/>
                  </a:lnTo>
                  <a:lnTo>
                    <a:pt x="14062" y="5969"/>
                  </a:lnTo>
                  <a:close/>
                </a:path>
                <a:path w="23495" h="13969">
                  <a:moveTo>
                    <a:pt x="19033" y="6758"/>
                  </a:moveTo>
                  <a:lnTo>
                    <a:pt x="19130" y="7112"/>
                  </a:lnTo>
                  <a:lnTo>
                    <a:pt x="19235" y="7366"/>
                  </a:lnTo>
                  <a:lnTo>
                    <a:pt x="19151" y="6985"/>
                  </a:lnTo>
                  <a:lnTo>
                    <a:pt x="19033" y="6758"/>
                  </a:lnTo>
                  <a:close/>
                </a:path>
                <a:path w="23495" h="13969">
                  <a:moveTo>
                    <a:pt x="18952" y="6350"/>
                  </a:moveTo>
                  <a:lnTo>
                    <a:pt x="18774" y="6350"/>
                  </a:lnTo>
                  <a:lnTo>
                    <a:pt x="18952" y="6604"/>
                  </a:lnTo>
                  <a:lnTo>
                    <a:pt x="19033" y="6758"/>
                  </a:lnTo>
                  <a:lnTo>
                    <a:pt x="18952" y="6350"/>
                  </a:lnTo>
                  <a:close/>
                </a:path>
                <a:path w="23495" h="13969">
                  <a:moveTo>
                    <a:pt x="20011" y="6012"/>
                  </a:moveTo>
                  <a:lnTo>
                    <a:pt x="20208" y="6731"/>
                  </a:lnTo>
                  <a:lnTo>
                    <a:pt x="20093" y="6096"/>
                  </a:lnTo>
                  <a:close/>
                </a:path>
                <a:path w="23495" h="13969">
                  <a:moveTo>
                    <a:pt x="20706" y="5475"/>
                  </a:moveTo>
                  <a:lnTo>
                    <a:pt x="20659" y="5842"/>
                  </a:lnTo>
                  <a:lnTo>
                    <a:pt x="20769" y="6223"/>
                  </a:lnTo>
                  <a:lnTo>
                    <a:pt x="20994" y="6731"/>
                  </a:lnTo>
                  <a:lnTo>
                    <a:pt x="20868" y="6350"/>
                  </a:lnTo>
                  <a:lnTo>
                    <a:pt x="20706" y="5475"/>
                  </a:lnTo>
                  <a:close/>
                </a:path>
                <a:path w="23495" h="13969">
                  <a:moveTo>
                    <a:pt x="21124" y="5207"/>
                  </a:moveTo>
                  <a:lnTo>
                    <a:pt x="20994" y="5207"/>
                  </a:lnTo>
                  <a:lnTo>
                    <a:pt x="21144" y="5715"/>
                  </a:lnTo>
                  <a:lnTo>
                    <a:pt x="21268" y="5969"/>
                  </a:lnTo>
                  <a:lnTo>
                    <a:pt x="21514" y="6330"/>
                  </a:lnTo>
                  <a:lnTo>
                    <a:pt x="21447" y="5715"/>
                  </a:lnTo>
                  <a:lnTo>
                    <a:pt x="21124" y="5207"/>
                  </a:lnTo>
                  <a:close/>
                </a:path>
                <a:path w="23495" h="13969">
                  <a:moveTo>
                    <a:pt x="17549" y="4699"/>
                  </a:moveTo>
                  <a:lnTo>
                    <a:pt x="17831" y="5080"/>
                  </a:lnTo>
                  <a:lnTo>
                    <a:pt x="17957" y="5969"/>
                  </a:lnTo>
                  <a:lnTo>
                    <a:pt x="19967" y="5969"/>
                  </a:lnTo>
                  <a:lnTo>
                    <a:pt x="19964" y="5842"/>
                  </a:lnTo>
                  <a:lnTo>
                    <a:pt x="18460" y="5842"/>
                  </a:lnTo>
                  <a:lnTo>
                    <a:pt x="17918" y="5043"/>
                  </a:lnTo>
                  <a:lnTo>
                    <a:pt x="17549" y="4699"/>
                  </a:lnTo>
                  <a:close/>
                </a:path>
                <a:path w="23495" h="13969">
                  <a:moveTo>
                    <a:pt x="15516" y="5043"/>
                  </a:moveTo>
                  <a:lnTo>
                    <a:pt x="15664" y="5207"/>
                  </a:lnTo>
                  <a:lnTo>
                    <a:pt x="15915" y="5842"/>
                  </a:lnTo>
                  <a:lnTo>
                    <a:pt x="16618" y="5842"/>
                  </a:lnTo>
                  <a:lnTo>
                    <a:pt x="16512" y="5715"/>
                  </a:lnTo>
                  <a:lnTo>
                    <a:pt x="15516" y="5043"/>
                  </a:lnTo>
                  <a:close/>
                </a:path>
                <a:path w="23495" h="13969">
                  <a:moveTo>
                    <a:pt x="18921" y="4876"/>
                  </a:moveTo>
                  <a:lnTo>
                    <a:pt x="19025" y="5842"/>
                  </a:lnTo>
                  <a:lnTo>
                    <a:pt x="19964" y="5842"/>
                  </a:lnTo>
                  <a:lnTo>
                    <a:pt x="20027" y="5334"/>
                  </a:lnTo>
                  <a:lnTo>
                    <a:pt x="20093" y="5207"/>
                  </a:lnTo>
                  <a:lnTo>
                    <a:pt x="21124" y="5207"/>
                  </a:lnTo>
                  <a:lnTo>
                    <a:pt x="21043" y="5080"/>
                  </a:lnTo>
                  <a:lnTo>
                    <a:pt x="19517" y="5080"/>
                  </a:lnTo>
                  <a:lnTo>
                    <a:pt x="18921" y="4876"/>
                  </a:lnTo>
                  <a:close/>
                </a:path>
                <a:path w="23495" h="13969">
                  <a:moveTo>
                    <a:pt x="20994" y="5207"/>
                  </a:moveTo>
                  <a:lnTo>
                    <a:pt x="20093" y="5207"/>
                  </a:lnTo>
                  <a:lnTo>
                    <a:pt x="20679" y="5334"/>
                  </a:lnTo>
                  <a:lnTo>
                    <a:pt x="20706" y="5475"/>
                  </a:lnTo>
                  <a:lnTo>
                    <a:pt x="20994" y="5207"/>
                  </a:lnTo>
                  <a:close/>
                </a:path>
                <a:path w="23495" h="13969">
                  <a:moveTo>
                    <a:pt x="22956" y="4388"/>
                  </a:moveTo>
                  <a:lnTo>
                    <a:pt x="23408" y="5451"/>
                  </a:lnTo>
                  <a:lnTo>
                    <a:pt x="23289" y="5043"/>
                  </a:lnTo>
                  <a:lnTo>
                    <a:pt x="23035" y="4445"/>
                  </a:lnTo>
                  <a:close/>
                </a:path>
                <a:path w="23495" h="13969">
                  <a:moveTo>
                    <a:pt x="22313" y="4880"/>
                  </a:moveTo>
                  <a:lnTo>
                    <a:pt x="22350" y="5043"/>
                  </a:lnTo>
                  <a:lnTo>
                    <a:pt x="22470" y="5334"/>
                  </a:lnTo>
                  <a:lnTo>
                    <a:pt x="22313" y="4880"/>
                  </a:lnTo>
                  <a:close/>
                </a:path>
                <a:path w="23495" h="13969">
                  <a:moveTo>
                    <a:pt x="19329" y="3556"/>
                  </a:moveTo>
                  <a:lnTo>
                    <a:pt x="19397" y="3739"/>
                  </a:lnTo>
                  <a:lnTo>
                    <a:pt x="19517" y="5080"/>
                  </a:lnTo>
                  <a:lnTo>
                    <a:pt x="21043" y="5080"/>
                  </a:lnTo>
                  <a:lnTo>
                    <a:pt x="20984" y="4064"/>
                  </a:lnTo>
                  <a:lnTo>
                    <a:pt x="20093" y="4064"/>
                  </a:lnTo>
                  <a:lnTo>
                    <a:pt x="19329" y="3556"/>
                  </a:lnTo>
                  <a:close/>
                </a:path>
                <a:path w="23495" h="13969">
                  <a:moveTo>
                    <a:pt x="14470" y="4064"/>
                  </a:moveTo>
                  <a:lnTo>
                    <a:pt x="15381" y="4953"/>
                  </a:lnTo>
                  <a:lnTo>
                    <a:pt x="15516" y="5043"/>
                  </a:lnTo>
                  <a:lnTo>
                    <a:pt x="14973" y="4445"/>
                  </a:lnTo>
                  <a:lnTo>
                    <a:pt x="14470" y="4064"/>
                  </a:lnTo>
                  <a:close/>
                </a:path>
                <a:path w="23495" h="13969">
                  <a:moveTo>
                    <a:pt x="22439" y="3175"/>
                  </a:moveTo>
                  <a:lnTo>
                    <a:pt x="21151" y="3175"/>
                  </a:lnTo>
                  <a:lnTo>
                    <a:pt x="21590" y="3937"/>
                  </a:lnTo>
                  <a:lnTo>
                    <a:pt x="22250" y="4699"/>
                  </a:lnTo>
                  <a:lnTo>
                    <a:pt x="22313" y="4880"/>
                  </a:lnTo>
                  <a:lnTo>
                    <a:pt x="22313" y="3937"/>
                  </a:lnTo>
                  <a:lnTo>
                    <a:pt x="22763" y="3937"/>
                  </a:lnTo>
                  <a:lnTo>
                    <a:pt x="22439" y="3175"/>
                  </a:lnTo>
                  <a:close/>
                </a:path>
                <a:path w="23495" h="13969">
                  <a:moveTo>
                    <a:pt x="18585" y="4445"/>
                  </a:moveTo>
                  <a:lnTo>
                    <a:pt x="18774" y="4826"/>
                  </a:lnTo>
                  <a:lnTo>
                    <a:pt x="18921" y="4876"/>
                  </a:lnTo>
                  <a:lnTo>
                    <a:pt x="18585" y="4445"/>
                  </a:lnTo>
                  <a:close/>
                </a:path>
                <a:path w="23495" h="13969">
                  <a:moveTo>
                    <a:pt x="21056" y="3739"/>
                  </a:moveTo>
                  <a:lnTo>
                    <a:pt x="21308" y="4191"/>
                  </a:lnTo>
                  <a:lnTo>
                    <a:pt x="21433" y="4699"/>
                  </a:lnTo>
                  <a:lnTo>
                    <a:pt x="21329" y="4064"/>
                  </a:lnTo>
                  <a:lnTo>
                    <a:pt x="21276" y="3937"/>
                  </a:lnTo>
                  <a:lnTo>
                    <a:pt x="21056" y="3739"/>
                  </a:lnTo>
                  <a:close/>
                </a:path>
                <a:path w="23495" h="13969">
                  <a:moveTo>
                    <a:pt x="22763" y="3937"/>
                  </a:moveTo>
                  <a:lnTo>
                    <a:pt x="22313" y="3937"/>
                  </a:lnTo>
                  <a:lnTo>
                    <a:pt x="22956" y="4388"/>
                  </a:lnTo>
                  <a:lnTo>
                    <a:pt x="22763" y="3937"/>
                  </a:lnTo>
                  <a:close/>
                </a:path>
                <a:path w="23495" h="13969">
                  <a:moveTo>
                    <a:pt x="19737" y="2159"/>
                  </a:moveTo>
                  <a:lnTo>
                    <a:pt x="20271" y="3175"/>
                  </a:lnTo>
                  <a:lnTo>
                    <a:pt x="20491" y="4064"/>
                  </a:lnTo>
                  <a:lnTo>
                    <a:pt x="20984" y="4064"/>
                  </a:lnTo>
                  <a:lnTo>
                    <a:pt x="21025" y="3683"/>
                  </a:lnTo>
                  <a:lnTo>
                    <a:pt x="21151" y="3175"/>
                  </a:lnTo>
                  <a:lnTo>
                    <a:pt x="22439" y="3175"/>
                  </a:lnTo>
                  <a:lnTo>
                    <a:pt x="22134" y="2413"/>
                  </a:lnTo>
                  <a:lnTo>
                    <a:pt x="20208" y="2413"/>
                  </a:lnTo>
                  <a:lnTo>
                    <a:pt x="19737" y="2159"/>
                  </a:lnTo>
                  <a:close/>
                </a:path>
                <a:path w="23495" h="13969">
                  <a:moveTo>
                    <a:pt x="21025" y="3683"/>
                  </a:moveTo>
                  <a:close/>
                </a:path>
                <a:path w="23495" h="13969">
                  <a:moveTo>
                    <a:pt x="20402" y="1274"/>
                  </a:moveTo>
                  <a:lnTo>
                    <a:pt x="20554" y="1778"/>
                  </a:lnTo>
                  <a:lnTo>
                    <a:pt x="20208" y="2413"/>
                  </a:lnTo>
                  <a:lnTo>
                    <a:pt x="22134" y="2413"/>
                  </a:lnTo>
                  <a:lnTo>
                    <a:pt x="21779" y="1524"/>
                  </a:lnTo>
                  <a:lnTo>
                    <a:pt x="20402" y="1274"/>
                  </a:lnTo>
                  <a:close/>
                </a:path>
                <a:path w="23495" h="13969">
                  <a:moveTo>
                    <a:pt x="19119" y="1524"/>
                  </a:moveTo>
                  <a:lnTo>
                    <a:pt x="19276" y="2032"/>
                  </a:lnTo>
                  <a:lnTo>
                    <a:pt x="19737" y="2159"/>
                  </a:lnTo>
                  <a:lnTo>
                    <a:pt x="19119" y="1524"/>
                  </a:lnTo>
                  <a:close/>
                </a:path>
                <a:path w="23495" h="13969">
                  <a:moveTo>
                    <a:pt x="19329" y="0"/>
                  </a:moveTo>
                  <a:lnTo>
                    <a:pt x="20376" y="1270"/>
                  </a:lnTo>
                  <a:lnTo>
                    <a:pt x="20093" y="254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7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72941" y="865994"/>
              <a:ext cx="38941" cy="34312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399923" y="896092"/>
              <a:ext cx="15875" cy="5080"/>
            </a:xfrm>
            <a:custGeom>
              <a:avLst/>
              <a:gdLst/>
              <a:ahLst/>
              <a:cxnLst/>
              <a:rect l="l" t="t" r="r" b="b"/>
              <a:pathLst>
                <a:path w="15875" h="5080">
                  <a:moveTo>
                    <a:pt x="15748" y="0"/>
                  </a:moveTo>
                  <a:lnTo>
                    <a:pt x="13893" y="63"/>
                  </a:lnTo>
                  <a:lnTo>
                    <a:pt x="11988" y="444"/>
                  </a:lnTo>
                  <a:lnTo>
                    <a:pt x="10261" y="1219"/>
                  </a:lnTo>
                  <a:lnTo>
                    <a:pt x="8534" y="1943"/>
                  </a:lnTo>
                  <a:lnTo>
                    <a:pt x="6972" y="3111"/>
                  </a:lnTo>
                  <a:lnTo>
                    <a:pt x="6007" y="4241"/>
                  </a:lnTo>
                  <a:lnTo>
                    <a:pt x="5435" y="3606"/>
                  </a:lnTo>
                  <a:lnTo>
                    <a:pt x="4330" y="3175"/>
                  </a:lnTo>
                  <a:lnTo>
                    <a:pt x="2044" y="3175"/>
                  </a:lnTo>
                  <a:lnTo>
                    <a:pt x="850" y="3606"/>
                  </a:lnTo>
                  <a:lnTo>
                    <a:pt x="0" y="4267"/>
                  </a:lnTo>
                  <a:lnTo>
                    <a:pt x="533" y="4025"/>
                  </a:lnTo>
                  <a:lnTo>
                    <a:pt x="1066" y="3835"/>
                  </a:lnTo>
                  <a:lnTo>
                    <a:pt x="1574" y="3708"/>
                  </a:lnTo>
                  <a:lnTo>
                    <a:pt x="2108" y="3606"/>
                  </a:lnTo>
                  <a:lnTo>
                    <a:pt x="2667" y="3543"/>
                  </a:lnTo>
                  <a:lnTo>
                    <a:pt x="3708" y="3543"/>
                  </a:lnTo>
                  <a:lnTo>
                    <a:pt x="4178" y="3670"/>
                  </a:lnTo>
                  <a:lnTo>
                    <a:pt x="4737" y="3797"/>
                  </a:lnTo>
                  <a:lnTo>
                    <a:pt x="5245" y="3924"/>
                  </a:lnTo>
                  <a:lnTo>
                    <a:pt x="5753" y="4178"/>
                  </a:lnTo>
                  <a:lnTo>
                    <a:pt x="5956" y="4305"/>
                  </a:lnTo>
                  <a:lnTo>
                    <a:pt x="5740" y="4559"/>
                  </a:lnTo>
                  <a:lnTo>
                    <a:pt x="6019" y="4343"/>
                  </a:lnTo>
                  <a:lnTo>
                    <a:pt x="6223" y="4457"/>
                  </a:lnTo>
                  <a:lnTo>
                    <a:pt x="6070" y="4305"/>
                  </a:lnTo>
                  <a:lnTo>
                    <a:pt x="7213" y="3390"/>
                  </a:lnTo>
                  <a:lnTo>
                    <a:pt x="8763" y="2413"/>
                  </a:lnTo>
                  <a:lnTo>
                    <a:pt x="10452" y="1663"/>
                  </a:lnTo>
                  <a:lnTo>
                    <a:pt x="12179" y="977"/>
                  </a:lnTo>
                  <a:lnTo>
                    <a:pt x="13931" y="596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386054" y="870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4460" y="0"/>
                  </a:moveTo>
                  <a:lnTo>
                    <a:pt x="2450" y="942"/>
                  </a:lnTo>
                  <a:lnTo>
                    <a:pt x="408" y="1821"/>
                  </a:lnTo>
                  <a:lnTo>
                    <a:pt x="0" y="1978"/>
                  </a:lnTo>
                  <a:lnTo>
                    <a:pt x="1005" y="3612"/>
                  </a:lnTo>
                  <a:lnTo>
                    <a:pt x="1507" y="4334"/>
                  </a:lnTo>
                  <a:lnTo>
                    <a:pt x="3769" y="4334"/>
                  </a:lnTo>
                  <a:lnTo>
                    <a:pt x="4460" y="3675"/>
                  </a:lnTo>
                  <a:lnTo>
                    <a:pt x="4711" y="2889"/>
                  </a:lnTo>
                  <a:lnTo>
                    <a:pt x="5402" y="1036"/>
                  </a:lnTo>
                  <a:lnTo>
                    <a:pt x="4460" y="0"/>
                  </a:lnTo>
                  <a:close/>
                </a:path>
              </a:pathLst>
            </a:custGeom>
            <a:solidFill>
              <a:srgbClr val="C7C0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86305" y="8709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3706" y="0"/>
                  </a:moveTo>
                  <a:lnTo>
                    <a:pt x="3204" y="0"/>
                  </a:lnTo>
                  <a:lnTo>
                    <a:pt x="2670" y="62"/>
                  </a:lnTo>
                  <a:lnTo>
                    <a:pt x="2198" y="314"/>
                  </a:lnTo>
                  <a:lnTo>
                    <a:pt x="1633" y="471"/>
                  </a:lnTo>
                  <a:lnTo>
                    <a:pt x="1162" y="722"/>
                  </a:lnTo>
                  <a:lnTo>
                    <a:pt x="628" y="910"/>
                  </a:lnTo>
                  <a:lnTo>
                    <a:pt x="228" y="1225"/>
                  </a:lnTo>
                  <a:lnTo>
                    <a:pt x="125" y="1382"/>
                  </a:lnTo>
                  <a:lnTo>
                    <a:pt x="0" y="2010"/>
                  </a:lnTo>
                  <a:lnTo>
                    <a:pt x="164" y="2324"/>
                  </a:lnTo>
                  <a:lnTo>
                    <a:pt x="268" y="2513"/>
                  </a:lnTo>
                  <a:lnTo>
                    <a:pt x="534" y="2827"/>
                  </a:lnTo>
                  <a:lnTo>
                    <a:pt x="848" y="3298"/>
                  </a:lnTo>
                  <a:lnTo>
                    <a:pt x="1319" y="3706"/>
                  </a:lnTo>
                  <a:lnTo>
                    <a:pt x="1884" y="3769"/>
                  </a:lnTo>
                  <a:lnTo>
                    <a:pt x="2418" y="3926"/>
                  </a:lnTo>
                  <a:lnTo>
                    <a:pt x="2984" y="3863"/>
                  </a:lnTo>
                  <a:lnTo>
                    <a:pt x="2418" y="3863"/>
                  </a:lnTo>
                  <a:lnTo>
                    <a:pt x="1884" y="3706"/>
                  </a:lnTo>
                  <a:lnTo>
                    <a:pt x="1350" y="3581"/>
                  </a:lnTo>
                  <a:lnTo>
                    <a:pt x="942" y="3172"/>
                  </a:lnTo>
                  <a:lnTo>
                    <a:pt x="236" y="2167"/>
                  </a:lnTo>
                  <a:lnTo>
                    <a:pt x="358" y="1382"/>
                  </a:lnTo>
                  <a:lnTo>
                    <a:pt x="753" y="1099"/>
                  </a:lnTo>
                  <a:lnTo>
                    <a:pt x="1256" y="910"/>
                  </a:lnTo>
                  <a:lnTo>
                    <a:pt x="2701" y="157"/>
                  </a:lnTo>
                  <a:lnTo>
                    <a:pt x="3706" y="0"/>
                  </a:lnTo>
                  <a:close/>
                </a:path>
                <a:path w="5079" h="4444">
                  <a:moveTo>
                    <a:pt x="3486" y="3549"/>
                  </a:moveTo>
                  <a:lnTo>
                    <a:pt x="2984" y="3769"/>
                  </a:lnTo>
                  <a:lnTo>
                    <a:pt x="2418" y="3863"/>
                  </a:lnTo>
                  <a:lnTo>
                    <a:pt x="2984" y="3863"/>
                  </a:lnTo>
                  <a:lnTo>
                    <a:pt x="3486" y="3549"/>
                  </a:lnTo>
                  <a:close/>
                </a:path>
                <a:path w="5079" h="4444">
                  <a:moveTo>
                    <a:pt x="4426" y="363"/>
                  </a:moveTo>
                  <a:lnTo>
                    <a:pt x="4586" y="722"/>
                  </a:lnTo>
                  <a:lnTo>
                    <a:pt x="4658" y="1633"/>
                  </a:lnTo>
                  <a:lnTo>
                    <a:pt x="4460" y="2324"/>
                  </a:lnTo>
                  <a:lnTo>
                    <a:pt x="4692" y="1633"/>
                  </a:lnTo>
                  <a:lnTo>
                    <a:pt x="4605" y="722"/>
                  </a:lnTo>
                  <a:lnTo>
                    <a:pt x="4492" y="439"/>
                  </a:lnTo>
                  <a:close/>
                </a:path>
                <a:path w="5079" h="4444">
                  <a:moveTo>
                    <a:pt x="3866" y="39"/>
                  </a:moveTo>
                  <a:lnTo>
                    <a:pt x="4303" y="219"/>
                  </a:lnTo>
                  <a:lnTo>
                    <a:pt x="4426" y="363"/>
                  </a:lnTo>
                  <a:lnTo>
                    <a:pt x="4334" y="157"/>
                  </a:lnTo>
                  <a:lnTo>
                    <a:pt x="3866" y="39"/>
                  </a:lnTo>
                  <a:close/>
                </a:path>
                <a:path w="5079" h="4444">
                  <a:moveTo>
                    <a:pt x="3769" y="0"/>
                  </a:moveTo>
                  <a:close/>
                </a:path>
              </a:pathLst>
            </a:custGeom>
            <a:solidFill>
              <a:srgbClr val="8D5D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386183" y="8731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40">
                  <a:moveTo>
                    <a:pt x="0" y="0"/>
                  </a:moveTo>
                  <a:lnTo>
                    <a:pt x="2261" y="2041"/>
                  </a:lnTo>
                  <a:lnTo>
                    <a:pt x="2638" y="2041"/>
                  </a:lnTo>
                  <a:lnTo>
                    <a:pt x="2984" y="2010"/>
                  </a:lnTo>
                  <a:lnTo>
                    <a:pt x="3298" y="1884"/>
                  </a:lnTo>
                  <a:lnTo>
                    <a:pt x="2638" y="1947"/>
                  </a:lnTo>
                  <a:lnTo>
                    <a:pt x="1916" y="1916"/>
                  </a:lnTo>
                  <a:lnTo>
                    <a:pt x="1287" y="1539"/>
                  </a:lnTo>
                  <a:lnTo>
                    <a:pt x="1068" y="1382"/>
                  </a:lnTo>
                  <a:lnTo>
                    <a:pt x="785" y="1193"/>
                  </a:lnTo>
                  <a:lnTo>
                    <a:pt x="565" y="879"/>
                  </a:lnTo>
                  <a:lnTo>
                    <a:pt x="314" y="628"/>
                  </a:lnTo>
                  <a:lnTo>
                    <a:pt x="125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9507" y="872905"/>
              <a:ext cx="11622" cy="1142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377736" y="872686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90">
                  <a:moveTo>
                    <a:pt x="3238" y="4076"/>
                  </a:moveTo>
                  <a:lnTo>
                    <a:pt x="3200" y="3454"/>
                  </a:lnTo>
                  <a:lnTo>
                    <a:pt x="3073" y="2819"/>
                  </a:lnTo>
                  <a:lnTo>
                    <a:pt x="2857" y="2222"/>
                  </a:lnTo>
                  <a:lnTo>
                    <a:pt x="2667" y="1663"/>
                  </a:lnTo>
                  <a:lnTo>
                    <a:pt x="2286" y="1066"/>
                  </a:lnTo>
                  <a:lnTo>
                    <a:pt x="1790" y="660"/>
                  </a:lnTo>
                  <a:lnTo>
                    <a:pt x="1282" y="279"/>
                  </a:lnTo>
                  <a:lnTo>
                    <a:pt x="622" y="0"/>
                  </a:lnTo>
                  <a:lnTo>
                    <a:pt x="0" y="88"/>
                  </a:lnTo>
                  <a:lnTo>
                    <a:pt x="622" y="152"/>
                  </a:lnTo>
                  <a:lnTo>
                    <a:pt x="1193" y="469"/>
                  </a:lnTo>
                  <a:lnTo>
                    <a:pt x="3073" y="5905"/>
                  </a:lnTo>
                  <a:lnTo>
                    <a:pt x="3200" y="5308"/>
                  </a:lnTo>
                  <a:lnTo>
                    <a:pt x="3238" y="4711"/>
                  </a:lnTo>
                  <a:lnTo>
                    <a:pt x="3238" y="4076"/>
                  </a:lnTo>
                  <a:close/>
                </a:path>
                <a:path w="3810" h="8890">
                  <a:moveTo>
                    <a:pt x="3479" y="6832"/>
                  </a:moveTo>
                  <a:lnTo>
                    <a:pt x="3390" y="6337"/>
                  </a:lnTo>
                  <a:lnTo>
                    <a:pt x="3073" y="5905"/>
                  </a:lnTo>
                  <a:lnTo>
                    <a:pt x="3073" y="7277"/>
                  </a:lnTo>
                  <a:lnTo>
                    <a:pt x="3009" y="8216"/>
                  </a:lnTo>
                  <a:lnTo>
                    <a:pt x="3009" y="8686"/>
                  </a:lnTo>
                  <a:lnTo>
                    <a:pt x="3225" y="8318"/>
                  </a:lnTo>
                  <a:lnTo>
                    <a:pt x="3390" y="7810"/>
                  </a:lnTo>
                  <a:lnTo>
                    <a:pt x="3416" y="7302"/>
                  </a:lnTo>
                  <a:lnTo>
                    <a:pt x="3479" y="6832"/>
                  </a:lnTo>
                  <a:close/>
                </a:path>
              </a:pathLst>
            </a:custGeom>
            <a:solidFill>
              <a:srgbClr val="E9BB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87562" y="87167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230" y="1099"/>
                  </a:moveTo>
                  <a:lnTo>
                    <a:pt x="2230" y="1727"/>
                  </a:lnTo>
                  <a:lnTo>
                    <a:pt x="1727" y="2230"/>
                  </a:lnTo>
                  <a:lnTo>
                    <a:pt x="1036" y="2230"/>
                  </a:lnTo>
                  <a:lnTo>
                    <a:pt x="471" y="2230"/>
                  </a:lnTo>
                  <a:lnTo>
                    <a:pt x="0" y="1727"/>
                  </a:lnTo>
                  <a:lnTo>
                    <a:pt x="0" y="1099"/>
                  </a:lnTo>
                  <a:lnTo>
                    <a:pt x="0" y="502"/>
                  </a:lnTo>
                  <a:lnTo>
                    <a:pt x="471" y="0"/>
                  </a:lnTo>
                  <a:lnTo>
                    <a:pt x="1036" y="0"/>
                  </a:lnTo>
                  <a:lnTo>
                    <a:pt x="1727" y="0"/>
                  </a:lnTo>
                  <a:lnTo>
                    <a:pt x="2230" y="502"/>
                  </a:lnTo>
                  <a:lnTo>
                    <a:pt x="2230" y="1099"/>
                  </a:lnTo>
                  <a:close/>
                </a:path>
              </a:pathLst>
            </a:custGeom>
            <a:ln w="3175">
              <a:solidFill>
                <a:srgbClr val="522E1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1602" y="0"/>
                  </a:moveTo>
                  <a:lnTo>
                    <a:pt x="408" y="0"/>
                  </a:lnTo>
                  <a:lnTo>
                    <a:pt x="0" y="471"/>
                  </a:lnTo>
                  <a:lnTo>
                    <a:pt x="0" y="1664"/>
                  </a:lnTo>
                  <a:lnTo>
                    <a:pt x="408" y="2136"/>
                  </a:lnTo>
                  <a:lnTo>
                    <a:pt x="1602" y="2136"/>
                  </a:lnTo>
                  <a:lnTo>
                    <a:pt x="2073" y="1664"/>
                  </a:lnTo>
                  <a:lnTo>
                    <a:pt x="2073" y="1068"/>
                  </a:lnTo>
                  <a:lnTo>
                    <a:pt x="2073" y="471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rgbClr val="080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387560" y="8717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40">
                  <a:moveTo>
                    <a:pt x="2073" y="1068"/>
                  </a:moveTo>
                  <a:lnTo>
                    <a:pt x="2073" y="1664"/>
                  </a:lnTo>
                  <a:lnTo>
                    <a:pt x="1602" y="2136"/>
                  </a:lnTo>
                  <a:lnTo>
                    <a:pt x="1005" y="2136"/>
                  </a:lnTo>
                  <a:lnTo>
                    <a:pt x="408" y="2136"/>
                  </a:lnTo>
                  <a:lnTo>
                    <a:pt x="0" y="1664"/>
                  </a:lnTo>
                  <a:lnTo>
                    <a:pt x="0" y="1068"/>
                  </a:lnTo>
                  <a:lnTo>
                    <a:pt x="0" y="471"/>
                  </a:lnTo>
                  <a:lnTo>
                    <a:pt x="408" y="0"/>
                  </a:lnTo>
                  <a:lnTo>
                    <a:pt x="1005" y="0"/>
                  </a:lnTo>
                  <a:lnTo>
                    <a:pt x="1602" y="0"/>
                  </a:lnTo>
                  <a:lnTo>
                    <a:pt x="2073" y="471"/>
                  </a:lnTo>
                  <a:lnTo>
                    <a:pt x="2073" y="1068"/>
                  </a:lnTo>
                  <a:close/>
                </a:path>
              </a:pathLst>
            </a:custGeom>
            <a:ln w="3175">
              <a:solidFill>
                <a:srgbClr val="D447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388568" y="872140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4">
                  <a:moveTo>
                    <a:pt x="753" y="0"/>
                  </a:moveTo>
                  <a:lnTo>
                    <a:pt x="251" y="0"/>
                  </a:lnTo>
                  <a:lnTo>
                    <a:pt x="0" y="62"/>
                  </a:lnTo>
                  <a:lnTo>
                    <a:pt x="0" y="376"/>
                  </a:lnTo>
                  <a:lnTo>
                    <a:pt x="251" y="471"/>
                  </a:lnTo>
                  <a:lnTo>
                    <a:pt x="753" y="471"/>
                  </a:lnTo>
                  <a:lnTo>
                    <a:pt x="1005" y="376"/>
                  </a:lnTo>
                  <a:lnTo>
                    <a:pt x="1005" y="219"/>
                  </a:lnTo>
                  <a:lnTo>
                    <a:pt x="1005" y="62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FBF9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387565" y="87314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0"/>
                  </a:moveTo>
                  <a:lnTo>
                    <a:pt x="31" y="188"/>
                  </a:lnTo>
                  <a:lnTo>
                    <a:pt x="94" y="345"/>
                  </a:lnTo>
                  <a:lnTo>
                    <a:pt x="219" y="596"/>
                  </a:lnTo>
                  <a:lnTo>
                    <a:pt x="376" y="659"/>
                  </a:lnTo>
                  <a:lnTo>
                    <a:pt x="534" y="816"/>
                  </a:lnTo>
                  <a:lnTo>
                    <a:pt x="785" y="879"/>
                  </a:lnTo>
                  <a:lnTo>
                    <a:pt x="1256" y="879"/>
                  </a:lnTo>
                  <a:lnTo>
                    <a:pt x="1413" y="785"/>
                  </a:lnTo>
                  <a:lnTo>
                    <a:pt x="1602" y="659"/>
                  </a:lnTo>
                  <a:lnTo>
                    <a:pt x="1759" y="345"/>
                  </a:lnTo>
                  <a:lnTo>
                    <a:pt x="1444" y="502"/>
                  </a:lnTo>
                  <a:lnTo>
                    <a:pt x="1130" y="596"/>
                  </a:lnTo>
                  <a:lnTo>
                    <a:pt x="879" y="502"/>
                  </a:lnTo>
                  <a:lnTo>
                    <a:pt x="628" y="376"/>
                  </a:lnTo>
                  <a:lnTo>
                    <a:pt x="314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75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85273" y="870789"/>
              <a:ext cx="5715" cy="2540"/>
            </a:xfrm>
            <a:custGeom>
              <a:avLst/>
              <a:gdLst/>
              <a:ahLst/>
              <a:cxnLst/>
              <a:rect l="l" t="t" r="r" b="b"/>
              <a:pathLst>
                <a:path w="5714" h="2540">
                  <a:moveTo>
                    <a:pt x="3706" y="0"/>
                  </a:moveTo>
                  <a:lnTo>
                    <a:pt x="3141" y="188"/>
                  </a:lnTo>
                  <a:lnTo>
                    <a:pt x="2607" y="345"/>
                  </a:lnTo>
                  <a:lnTo>
                    <a:pt x="2041" y="659"/>
                  </a:lnTo>
                  <a:lnTo>
                    <a:pt x="1602" y="942"/>
                  </a:lnTo>
                  <a:lnTo>
                    <a:pt x="1193" y="1287"/>
                  </a:lnTo>
                  <a:lnTo>
                    <a:pt x="785" y="1570"/>
                  </a:lnTo>
                  <a:lnTo>
                    <a:pt x="376" y="1916"/>
                  </a:lnTo>
                  <a:lnTo>
                    <a:pt x="0" y="2355"/>
                  </a:lnTo>
                  <a:lnTo>
                    <a:pt x="565" y="2198"/>
                  </a:lnTo>
                  <a:lnTo>
                    <a:pt x="1036" y="2041"/>
                  </a:lnTo>
                  <a:lnTo>
                    <a:pt x="1539" y="1821"/>
                  </a:lnTo>
                  <a:lnTo>
                    <a:pt x="2010" y="1570"/>
                  </a:lnTo>
                  <a:lnTo>
                    <a:pt x="2481" y="1287"/>
                  </a:lnTo>
                  <a:lnTo>
                    <a:pt x="2921" y="1099"/>
                  </a:lnTo>
                  <a:lnTo>
                    <a:pt x="3329" y="910"/>
                  </a:lnTo>
                  <a:lnTo>
                    <a:pt x="3800" y="753"/>
                  </a:lnTo>
                  <a:lnTo>
                    <a:pt x="4240" y="659"/>
                  </a:lnTo>
                  <a:lnTo>
                    <a:pt x="4732" y="628"/>
                  </a:lnTo>
                  <a:lnTo>
                    <a:pt x="5245" y="659"/>
                  </a:lnTo>
                  <a:lnTo>
                    <a:pt x="5675" y="879"/>
                  </a:lnTo>
                  <a:lnTo>
                    <a:pt x="5455" y="345"/>
                  </a:lnTo>
                  <a:lnTo>
                    <a:pt x="4858" y="125"/>
                  </a:lnTo>
                  <a:lnTo>
                    <a:pt x="4240" y="31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703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79590" y="872862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5">
                  <a:moveTo>
                    <a:pt x="0" y="0"/>
                  </a:moveTo>
                  <a:lnTo>
                    <a:pt x="1539" y="3455"/>
                  </a:lnTo>
                  <a:lnTo>
                    <a:pt x="1539" y="4429"/>
                  </a:lnTo>
                  <a:lnTo>
                    <a:pt x="1570" y="5402"/>
                  </a:lnTo>
                  <a:lnTo>
                    <a:pt x="1727" y="4429"/>
                  </a:lnTo>
                  <a:lnTo>
                    <a:pt x="1696" y="3455"/>
                  </a:lnTo>
                  <a:lnTo>
                    <a:pt x="1476" y="2481"/>
                  </a:lnTo>
                  <a:lnTo>
                    <a:pt x="1350" y="2041"/>
                  </a:lnTo>
                  <a:lnTo>
                    <a:pt x="1225" y="1539"/>
                  </a:lnTo>
                  <a:lnTo>
                    <a:pt x="1005" y="1099"/>
                  </a:lnTo>
                  <a:lnTo>
                    <a:pt x="722" y="659"/>
                  </a:lnTo>
                  <a:lnTo>
                    <a:pt x="439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5E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377485" y="885294"/>
              <a:ext cx="11430" cy="20320"/>
            </a:xfrm>
            <a:custGeom>
              <a:avLst/>
              <a:gdLst/>
              <a:ahLst/>
              <a:cxnLst/>
              <a:rect l="l" t="t" r="r" b="b"/>
              <a:pathLst>
                <a:path w="11429" h="20319">
                  <a:moveTo>
                    <a:pt x="2638" y="0"/>
                  </a:moveTo>
                  <a:lnTo>
                    <a:pt x="1287" y="534"/>
                  </a:lnTo>
                  <a:lnTo>
                    <a:pt x="0" y="1130"/>
                  </a:lnTo>
                  <a:lnTo>
                    <a:pt x="973" y="5863"/>
                  </a:lnTo>
                  <a:lnTo>
                    <a:pt x="3329" y="11078"/>
                  </a:lnTo>
                  <a:lnTo>
                    <a:pt x="5717" y="16324"/>
                  </a:lnTo>
                  <a:lnTo>
                    <a:pt x="8701" y="20020"/>
                  </a:lnTo>
                  <a:lnTo>
                    <a:pt x="9978" y="19517"/>
                  </a:lnTo>
                  <a:lnTo>
                    <a:pt x="11266" y="18920"/>
                  </a:lnTo>
                  <a:lnTo>
                    <a:pt x="10387" y="14188"/>
                  </a:lnTo>
                  <a:lnTo>
                    <a:pt x="7936" y="9067"/>
                  </a:lnTo>
                  <a:lnTo>
                    <a:pt x="5622" y="3800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378776" y="885287"/>
              <a:ext cx="10160" cy="19685"/>
            </a:xfrm>
            <a:custGeom>
              <a:avLst/>
              <a:gdLst/>
              <a:ahLst/>
              <a:cxnLst/>
              <a:rect l="l" t="t" r="r" b="b"/>
              <a:pathLst>
                <a:path w="10160" h="19684">
                  <a:moveTo>
                    <a:pt x="1350" y="0"/>
                  </a:moveTo>
                  <a:lnTo>
                    <a:pt x="0" y="534"/>
                  </a:lnTo>
                  <a:lnTo>
                    <a:pt x="4135" y="9203"/>
                  </a:lnTo>
                  <a:lnTo>
                    <a:pt x="5392" y="12648"/>
                  </a:lnTo>
                  <a:lnTo>
                    <a:pt x="8690" y="19528"/>
                  </a:lnTo>
                  <a:lnTo>
                    <a:pt x="9978" y="18931"/>
                  </a:lnTo>
                  <a:lnTo>
                    <a:pt x="9099" y="14188"/>
                  </a:lnTo>
                  <a:lnTo>
                    <a:pt x="6649" y="9078"/>
                  </a:lnTo>
                  <a:lnTo>
                    <a:pt x="4324" y="3800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383955" y="888678"/>
              <a:ext cx="16510" cy="16510"/>
            </a:xfrm>
            <a:custGeom>
              <a:avLst/>
              <a:gdLst/>
              <a:ahLst/>
              <a:cxnLst/>
              <a:rect l="l" t="t" r="r" b="b"/>
              <a:pathLst>
                <a:path w="16510" h="16509">
                  <a:moveTo>
                    <a:pt x="2104" y="0"/>
                  </a:moveTo>
                  <a:lnTo>
                    <a:pt x="14125" y="16449"/>
                  </a:lnTo>
                  <a:lnTo>
                    <a:pt x="16198" y="14596"/>
                  </a:lnTo>
                  <a:lnTo>
                    <a:pt x="13842" y="10544"/>
                  </a:lnTo>
                  <a:lnTo>
                    <a:pt x="9947" y="6502"/>
                  </a:lnTo>
                  <a:lnTo>
                    <a:pt x="6052" y="2513"/>
                  </a:lnTo>
                  <a:lnTo>
                    <a:pt x="21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383951" y="889621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1068" y="0"/>
                  </a:moveTo>
                  <a:lnTo>
                    <a:pt x="14125" y="15507"/>
                  </a:lnTo>
                  <a:lnTo>
                    <a:pt x="15193" y="14565"/>
                  </a:lnTo>
                  <a:lnTo>
                    <a:pt x="10020" y="9141"/>
                  </a:lnTo>
                  <a:lnTo>
                    <a:pt x="7413" y="6816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388566" y="901206"/>
              <a:ext cx="8890" cy="20955"/>
            </a:xfrm>
            <a:custGeom>
              <a:avLst/>
              <a:gdLst/>
              <a:ahLst/>
              <a:cxnLst/>
              <a:rect l="l" t="t" r="r" b="b"/>
              <a:pathLst>
                <a:path w="8889" h="20955">
                  <a:moveTo>
                    <a:pt x="2701" y="0"/>
                  </a:moveTo>
                  <a:lnTo>
                    <a:pt x="0" y="785"/>
                  </a:lnTo>
                  <a:lnTo>
                    <a:pt x="251" y="5518"/>
                  </a:lnTo>
                  <a:lnTo>
                    <a:pt x="1884" y="11046"/>
                  </a:lnTo>
                  <a:lnTo>
                    <a:pt x="3486" y="16543"/>
                  </a:lnTo>
                  <a:lnTo>
                    <a:pt x="5905" y="20648"/>
                  </a:lnTo>
                  <a:lnTo>
                    <a:pt x="8565" y="19926"/>
                  </a:lnTo>
                  <a:lnTo>
                    <a:pt x="8376" y="15161"/>
                  </a:lnTo>
                  <a:lnTo>
                    <a:pt x="5088" y="4115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89881" y="901209"/>
              <a:ext cx="7620" cy="20320"/>
            </a:xfrm>
            <a:custGeom>
              <a:avLst/>
              <a:gdLst/>
              <a:ahLst/>
              <a:cxnLst/>
              <a:rect l="l" t="t" r="r" b="b"/>
              <a:pathLst>
                <a:path w="7620" h="20319">
                  <a:moveTo>
                    <a:pt x="1382" y="0"/>
                  </a:moveTo>
                  <a:lnTo>
                    <a:pt x="0" y="408"/>
                  </a:lnTo>
                  <a:lnTo>
                    <a:pt x="2921" y="9476"/>
                  </a:lnTo>
                  <a:lnTo>
                    <a:pt x="3706" y="12962"/>
                  </a:lnTo>
                  <a:lnTo>
                    <a:pt x="5936" y="20271"/>
                  </a:lnTo>
                  <a:lnTo>
                    <a:pt x="7256" y="19926"/>
                  </a:lnTo>
                  <a:lnTo>
                    <a:pt x="7067" y="15151"/>
                  </a:lnTo>
                  <a:lnTo>
                    <a:pt x="3769" y="4104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94376" y="905320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4" h="18415">
                  <a:moveTo>
                    <a:pt x="2293" y="0"/>
                  </a:moveTo>
                  <a:lnTo>
                    <a:pt x="0" y="1664"/>
                  </a:lnTo>
                  <a:lnTo>
                    <a:pt x="1727" y="5926"/>
                  </a:lnTo>
                  <a:lnTo>
                    <a:pt x="8313" y="14973"/>
                  </a:lnTo>
                  <a:lnTo>
                    <a:pt x="11926" y="17978"/>
                  </a:lnTo>
                  <a:lnTo>
                    <a:pt x="13057" y="17161"/>
                  </a:lnTo>
                  <a:lnTo>
                    <a:pt x="14250" y="16386"/>
                  </a:lnTo>
                  <a:lnTo>
                    <a:pt x="12523" y="12020"/>
                  </a:lnTo>
                  <a:lnTo>
                    <a:pt x="9193" y="7559"/>
                  </a:lnTo>
                  <a:lnTo>
                    <a:pt x="5895" y="3005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94373" y="906162"/>
              <a:ext cx="13335" cy="17145"/>
            </a:xfrm>
            <a:custGeom>
              <a:avLst/>
              <a:gdLst/>
              <a:ahLst/>
              <a:cxnLst/>
              <a:rect l="l" t="t" r="r" b="b"/>
              <a:pathLst>
                <a:path w="13334" h="17144">
                  <a:moveTo>
                    <a:pt x="1130" y="0"/>
                  </a:moveTo>
                  <a:lnTo>
                    <a:pt x="0" y="816"/>
                  </a:lnTo>
                  <a:lnTo>
                    <a:pt x="1727" y="5088"/>
                  </a:lnTo>
                  <a:lnTo>
                    <a:pt x="8324" y="14125"/>
                  </a:lnTo>
                  <a:lnTo>
                    <a:pt x="11926" y="17140"/>
                  </a:lnTo>
                  <a:lnTo>
                    <a:pt x="13057" y="16324"/>
                  </a:lnTo>
                  <a:lnTo>
                    <a:pt x="8753" y="10292"/>
                  </a:lnTo>
                  <a:lnTo>
                    <a:pt x="6439" y="763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95252" y="916556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41" y="0"/>
                  </a:moveTo>
                  <a:lnTo>
                    <a:pt x="1821" y="251"/>
                  </a:lnTo>
                  <a:lnTo>
                    <a:pt x="534" y="345"/>
                  </a:lnTo>
                  <a:lnTo>
                    <a:pt x="0" y="4858"/>
                  </a:lnTo>
                  <a:lnTo>
                    <a:pt x="691" y="10230"/>
                  </a:lnTo>
                  <a:lnTo>
                    <a:pt x="1350" y="15622"/>
                  </a:lnTo>
                  <a:lnTo>
                    <a:pt x="2984" y="19800"/>
                  </a:lnTo>
                  <a:lnTo>
                    <a:pt x="4272" y="19706"/>
                  </a:lnTo>
                  <a:lnTo>
                    <a:pt x="5622" y="19454"/>
                  </a:lnTo>
                  <a:lnTo>
                    <a:pt x="6146" y="15036"/>
                  </a:lnTo>
                  <a:lnTo>
                    <a:pt x="5465" y="9664"/>
                  </a:lnTo>
                  <a:lnTo>
                    <a:pt x="4743" y="4293"/>
                  </a:lnTo>
                  <a:lnTo>
                    <a:pt x="314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97070" y="916547"/>
              <a:ext cx="4445" cy="20320"/>
            </a:xfrm>
            <a:custGeom>
              <a:avLst/>
              <a:gdLst/>
              <a:ahLst/>
              <a:cxnLst/>
              <a:rect l="l" t="t" r="r" b="b"/>
              <a:pathLst>
                <a:path w="4445" h="20319">
                  <a:moveTo>
                    <a:pt x="1319" y="0"/>
                  </a:moveTo>
                  <a:lnTo>
                    <a:pt x="0" y="251"/>
                  </a:lnTo>
                  <a:lnTo>
                    <a:pt x="1319" y="9141"/>
                  </a:lnTo>
                  <a:lnTo>
                    <a:pt x="1476" y="12596"/>
                  </a:lnTo>
                  <a:lnTo>
                    <a:pt x="2450" y="19716"/>
                  </a:lnTo>
                  <a:lnTo>
                    <a:pt x="3800" y="19465"/>
                  </a:lnTo>
                  <a:lnTo>
                    <a:pt x="4334" y="15036"/>
                  </a:lnTo>
                  <a:lnTo>
                    <a:pt x="2921" y="4303"/>
                  </a:lnTo>
                  <a:lnTo>
                    <a:pt x="1319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00402" y="921266"/>
              <a:ext cx="11430" cy="18415"/>
            </a:xfrm>
            <a:custGeom>
              <a:avLst/>
              <a:gdLst/>
              <a:ahLst/>
              <a:cxnLst/>
              <a:rect l="l" t="t" r="r" b="b"/>
              <a:pathLst>
                <a:path w="11429" h="18415">
                  <a:moveTo>
                    <a:pt x="2387" y="0"/>
                  </a:moveTo>
                  <a:lnTo>
                    <a:pt x="0" y="1120"/>
                  </a:lnTo>
                  <a:lnTo>
                    <a:pt x="942" y="5392"/>
                  </a:lnTo>
                  <a:lnTo>
                    <a:pt x="5706" y="14743"/>
                  </a:lnTo>
                  <a:lnTo>
                    <a:pt x="8596" y="18104"/>
                  </a:lnTo>
                  <a:lnTo>
                    <a:pt x="9853" y="17538"/>
                  </a:lnTo>
                  <a:lnTo>
                    <a:pt x="11015" y="16973"/>
                  </a:lnTo>
                  <a:lnTo>
                    <a:pt x="10104" y="12711"/>
                  </a:lnTo>
                  <a:lnTo>
                    <a:pt x="7654" y="8062"/>
                  </a:lnTo>
                  <a:lnTo>
                    <a:pt x="5298" y="3350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0402" y="921854"/>
              <a:ext cx="10160" cy="17780"/>
            </a:xfrm>
            <a:custGeom>
              <a:avLst/>
              <a:gdLst/>
              <a:ahLst/>
              <a:cxnLst/>
              <a:rect l="l" t="t" r="r" b="b"/>
              <a:pathLst>
                <a:path w="10159" h="17780">
                  <a:moveTo>
                    <a:pt x="1162" y="0"/>
                  </a:moveTo>
                  <a:lnTo>
                    <a:pt x="0" y="534"/>
                  </a:lnTo>
                  <a:lnTo>
                    <a:pt x="942" y="4806"/>
                  </a:lnTo>
                  <a:lnTo>
                    <a:pt x="5706" y="14156"/>
                  </a:lnTo>
                  <a:lnTo>
                    <a:pt x="8596" y="17517"/>
                  </a:lnTo>
                  <a:lnTo>
                    <a:pt x="9853" y="16952"/>
                  </a:lnTo>
                  <a:lnTo>
                    <a:pt x="6680" y="10680"/>
                  </a:lnTo>
                  <a:lnTo>
                    <a:pt x="4963" y="7915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1247" y="933471"/>
              <a:ext cx="5715" cy="19685"/>
            </a:xfrm>
            <a:custGeom>
              <a:avLst/>
              <a:gdLst/>
              <a:ahLst/>
              <a:cxnLst/>
              <a:rect l="l" t="t" r="r" b="b"/>
              <a:pathLst>
                <a:path w="5715" h="19684">
                  <a:moveTo>
                    <a:pt x="3581" y="0"/>
                  </a:moveTo>
                  <a:lnTo>
                    <a:pt x="2293" y="31"/>
                  </a:lnTo>
                  <a:lnTo>
                    <a:pt x="910" y="125"/>
                  </a:lnTo>
                  <a:lnTo>
                    <a:pt x="0" y="4554"/>
                  </a:lnTo>
                  <a:lnTo>
                    <a:pt x="188" y="9947"/>
                  </a:lnTo>
                  <a:lnTo>
                    <a:pt x="408" y="15350"/>
                  </a:lnTo>
                  <a:lnTo>
                    <a:pt x="1664" y="19643"/>
                  </a:lnTo>
                  <a:lnTo>
                    <a:pt x="2984" y="19643"/>
                  </a:lnTo>
                  <a:lnTo>
                    <a:pt x="4303" y="19517"/>
                  </a:lnTo>
                  <a:lnTo>
                    <a:pt x="5204" y="15193"/>
                  </a:lnTo>
                  <a:lnTo>
                    <a:pt x="4837" y="433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03538" y="933475"/>
              <a:ext cx="3175" cy="19685"/>
            </a:xfrm>
            <a:custGeom>
              <a:avLst/>
              <a:gdLst/>
              <a:ahLst/>
              <a:cxnLst/>
              <a:rect l="l" t="t" r="r" b="b"/>
              <a:pathLst>
                <a:path w="3175" h="19684">
                  <a:moveTo>
                    <a:pt x="1287" y="0"/>
                  </a:moveTo>
                  <a:lnTo>
                    <a:pt x="0" y="20"/>
                  </a:lnTo>
                  <a:lnTo>
                    <a:pt x="471" y="9036"/>
                  </a:lnTo>
                  <a:lnTo>
                    <a:pt x="345" y="12460"/>
                  </a:lnTo>
                  <a:lnTo>
                    <a:pt x="691" y="19643"/>
                  </a:lnTo>
                  <a:lnTo>
                    <a:pt x="2010" y="19517"/>
                  </a:lnTo>
                  <a:lnTo>
                    <a:pt x="2921" y="15182"/>
                  </a:lnTo>
                  <a:lnTo>
                    <a:pt x="2544" y="4324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06893" y="940095"/>
              <a:ext cx="8255" cy="19050"/>
            </a:xfrm>
            <a:custGeom>
              <a:avLst/>
              <a:gdLst/>
              <a:ahLst/>
              <a:cxnLst/>
              <a:rect l="l" t="t" r="r" b="b"/>
              <a:pathLst>
                <a:path w="8254" h="19050">
                  <a:moveTo>
                    <a:pt x="2544" y="0"/>
                  </a:moveTo>
                  <a:lnTo>
                    <a:pt x="1256" y="376"/>
                  </a:lnTo>
                  <a:lnTo>
                    <a:pt x="0" y="691"/>
                  </a:lnTo>
                  <a:lnTo>
                    <a:pt x="125" y="5078"/>
                  </a:lnTo>
                  <a:lnTo>
                    <a:pt x="3141" y="15161"/>
                  </a:lnTo>
                  <a:lnTo>
                    <a:pt x="5340" y="18889"/>
                  </a:lnTo>
                  <a:lnTo>
                    <a:pt x="7915" y="18198"/>
                  </a:lnTo>
                  <a:lnTo>
                    <a:pt x="7758" y="13905"/>
                  </a:lnTo>
                  <a:lnTo>
                    <a:pt x="6251" y="8847"/>
                  </a:lnTo>
                  <a:lnTo>
                    <a:pt x="4774" y="3832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06892" y="940465"/>
              <a:ext cx="6985" cy="19050"/>
            </a:xfrm>
            <a:custGeom>
              <a:avLst/>
              <a:gdLst/>
              <a:ahLst/>
              <a:cxnLst/>
              <a:rect l="l" t="t" r="r" b="b"/>
              <a:pathLst>
                <a:path w="6984" h="19050">
                  <a:moveTo>
                    <a:pt x="1256" y="0"/>
                  </a:moveTo>
                  <a:lnTo>
                    <a:pt x="0" y="314"/>
                  </a:lnTo>
                  <a:lnTo>
                    <a:pt x="125" y="4711"/>
                  </a:lnTo>
                  <a:lnTo>
                    <a:pt x="3141" y="14784"/>
                  </a:lnTo>
                  <a:lnTo>
                    <a:pt x="5340" y="18522"/>
                  </a:lnTo>
                  <a:lnTo>
                    <a:pt x="6628" y="18177"/>
                  </a:lnTo>
                  <a:lnTo>
                    <a:pt x="4711" y="11517"/>
                  </a:lnTo>
                  <a:lnTo>
                    <a:pt x="3518" y="8387"/>
                  </a:lnTo>
                  <a:lnTo>
                    <a:pt x="125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02691" y="951111"/>
              <a:ext cx="6350" cy="20320"/>
            </a:xfrm>
            <a:custGeom>
              <a:avLst/>
              <a:gdLst/>
              <a:ahLst/>
              <a:cxnLst/>
              <a:rect l="l" t="t" r="r" b="b"/>
              <a:pathLst>
                <a:path w="6350" h="20319">
                  <a:moveTo>
                    <a:pt x="3109" y="0"/>
                  </a:moveTo>
                  <a:lnTo>
                    <a:pt x="1444" y="4230"/>
                  </a:lnTo>
                  <a:lnTo>
                    <a:pt x="753" y="9601"/>
                  </a:lnTo>
                  <a:lnTo>
                    <a:pt x="0" y="14973"/>
                  </a:lnTo>
                  <a:lnTo>
                    <a:pt x="534" y="19454"/>
                  </a:lnTo>
                  <a:lnTo>
                    <a:pt x="1853" y="19580"/>
                  </a:lnTo>
                  <a:lnTo>
                    <a:pt x="3109" y="19769"/>
                  </a:lnTo>
                  <a:lnTo>
                    <a:pt x="4774" y="15570"/>
                  </a:lnTo>
                  <a:lnTo>
                    <a:pt x="5528" y="10230"/>
                  </a:lnTo>
                  <a:lnTo>
                    <a:pt x="6209" y="4868"/>
                  </a:lnTo>
                  <a:lnTo>
                    <a:pt x="5769" y="376"/>
                  </a:lnTo>
                  <a:lnTo>
                    <a:pt x="4397" y="219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04543" y="951324"/>
              <a:ext cx="4445" cy="19685"/>
            </a:xfrm>
            <a:custGeom>
              <a:avLst/>
              <a:gdLst/>
              <a:ahLst/>
              <a:cxnLst/>
              <a:rect l="l" t="t" r="r" b="b"/>
              <a:pathLst>
                <a:path w="4445" h="19684">
                  <a:moveTo>
                    <a:pt x="2544" y="0"/>
                  </a:moveTo>
                  <a:lnTo>
                    <a:pt x="1570" y="8921"/>
                  </a:lnTo>
                  <a:lnTo>
                    <a:pt x="816" y="12282"/>
                  </a:lnTo>
                  <a:lnTo>
                    <a:pt x="0" y="19371"/>
                  </a:lnTo>
                  <a:lnTo>
                    <a:pt x="1256" y="19559"/>
                  </a:lnTo>
                  <a:lnTo>
                    <a:pt x="2921" y="15350"/>
                  </a:lnTo>
                  <a:lnTo>
                    <a:pt x="3675" y="10020"/>
                  </a:lnTo>
                  <a:lnTo>
                    <a:pt x="4366" y="4649"/>
                  </a:lnTo>
                  <a:lnTo>
                    <a:pt x="3916" y="157"/>
                  </a:lnTo>
                  <a:lnTo>
                    <a:pt x="254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08620" y="958802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3204" y="0"/>
                  </a:moveTo>
                  <a:lnTo>
                    <a:pt x="565" y="282"/>
                  </a:lnTo>
                  <a:lnTo>
                    <a:pt x="0" y="4607"/>
                  </a:lnTo>
                  <a:lnTo>
                    <a:pt x="1256" y="14973"/>
                  </a:lnTo>
                  <a:lnTo>
                    <a:pt x="2732" y="19109"/>
                  </a:lnTo>
                  <a:lnTo>
                    <a:pt x="5434" y="18826"/>
                  </a:lnTo>
                  <a:lnTo>
                    <a:pt x="6031" y="14439"/>
                  </a:lnTo>
                  <a:lnTo>
                    <a:pt x="5434" y="9319"/>
                  </a:lnTo>
                  <a:lnTo>
                    <a:pt x="4837" y="4104"/>
                  </a:lnTo>
                  <a:lnTo>
                    <a:pt x="3204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8620" y="958931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1916" y="0"/>
                  </a:moveTo>
                  <a:lnTo>
                    <a:pt x="565" y="146"/>
                  </a:lnTo>
                  <a:lnTo>
                    <a:pt x="0" y="4481"/>
                  </a:lnTo>
                  <a:lnTo>
                    <a:pt x="1256" y="14837"/>
                  </a:lnTo>
                  <a:lnTo>
                    <a:pt x="2732" y="18983"/>
                  </a:lnTo>
                  <a:lnTo>
                    <a:pt x="4177" y="18826"/>
                  </a:lnTo>
                  <a:lnTo>
                    <a:pt x="3423" y="11894"/>
                  </a:lnTo>
                  <a:lnTo>
                    <a:pt x="2732" y="8722"/>
                  </a:lnTo>
                  <a:lnTo>
                    <a:pt x="1916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03951" y="970479"/>
              <a:ext cx="6350" cy="19685"/>
            </a:xfrm>
            <a:custGeom>
              <a:avLst/>
              <a:gdLst/>
              <a:ahLst/>
              <a:cxnLst/>
              <a:rect l="l" t="t" r="r" b="b"/>
              <a:pathLst>
                <a:path w="6350" h="19684">
                  <a:moveTo>
                    <a:pt x="2753" y="0"/>
                  </a:moveTo>
                  <a:lnTo>
                    <a:pt x="1214" y="4041"/>
                  </a:lnTo>
                  <a:lnTo>
                    <a:pt x="0" y="14439"/>
                  </a:lnTo>
                  <a:lnTo>
                    <a:pt x="628" y="18826"/>
                  </a:lnTo>
                  <a:lnTo>
                    <a:pt x="1968" y="18920"/>
                  </a:lnTo>
                  <a:lnTo>
                    <a:pt x="3256" y="19077"/>
                  </a:lnTo>
                  <a:lnTo>
                    <a:pt x="4827" y="15025"/>
                  </a:lnTo>
                  <a:lnTo>
                    <a:pt x="5455" y="9884"/>
                  </a:lnTo>
                  <a:lnTo>
                    <a:pt x="5989" y="4638"/>
                  </a:lnTo>
                  <a:lnTo>
                    <a:pt x="5455" y="314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3943" y="970469"/>
              <a:ext cx="4445" cy="19050"/>
            </a:xfrm>
            <a:custGeom>
              <a:avLst/>
              <a:gdLst/>
              <a:ahLst/>
              <a:cxnLst/>
              <a:rect l="l" t="t" r="r" b="b"/>
              <a:pathLst>
                <a:path w="4445" h="19050">
                  <a:moveTo>
                    <a:pt x="2764" y="0"/>
                  </a:moveTo>
                  <a:lnTo>
                    <a:pt x="1225" y="4052"/>
                  </a:lnTo>
                  <a:lnTo>
                    <a:pt x="0" y="14439"/>
                  </a:lnTo>
                  <a:lnTo>
                    <a:pt x="628" y="18837"/>
                  </a:lnTo>
                  <a:lnTo>
                    <a:pt x="1978" y="18931"/>
                  </a:lnTo>
                  <a:lnTo>
                    <a:pt x="2795" y="12051"/>
                  </a:lnTo>
                  <a:lnTo>
                    <a:pt x="2952" y="8764"/>
                  </a:lnTo>
                  <a:lnTo>
                    <a:pt x="4083" y="157"/>
                  </a:lnTo>
                  <a:lnTo>
                    <a:pt x="2764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77115" y="87919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30">
                  <a:moveTo>
                    <a:pt x="1821" y="0"/>
                  </a:moveTo>
                  <a:lnTo>
                    <a:pt x="942" y="1099"/>
                  </a:lnTo>
                  <a:lnTo>
                    <a:pt x="0" y="2167"/>
                  </a:lnTo>
                  <a:lnTo>
                    <a:pt x="2136" y="4931"/>
                  </a:lnTo>
                  <a:lnTo>
                    <a:pt x="5675" y="7350"/>
                  </a:lnTo>
                  <a:lnTo>
                    <a:pt x="9193" y="9800"/>
                  </a:lnTo>
                  <a:lnTo>
                    <a:pt x="12743" y="10868"/>
                  </a:lnTo>
                  <a:lnTo>
                    <a:pt x="13654" y="9832"/>
                  </a:lnTo>
                  <a:lnTo>
                    <a:pt x="14617" y="8795"/>
                  </a:lnTo>
                  <a:lnTo>
                    <a:pt x="12460" y="5968"/>
                  </a:lnTo>
                  <a:lnTo>
                    <a:pt x="8942" y="3549"/>
                  </a:lnTo>
                  <a:lnTo>
                    <a:pt x="5423" y="116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498F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77112" y="880306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70" h="10159">
                  <a:moveTo>
                    <a:pt x="942" y="0"/>
                  </a:moveTo>
                  <a:lnTo>
                    <a:pt x="0" y="1068"/>
                  </a:lnTo>
                  <a:lnTo>
                    <a:pt x="2136" y="3821"/>
                  </a:lnTo>
                  <a:lnTo>
                    <a:pt x="5675" y="6240"/>
                  </a:lnTo>
                  <a:lnTo>
                    <a:pt x="9193" y="8690"/>
                  </a:lnTo>
                  <a:lnTo>
                    <a:pt x="12743" y="9758"/>
                  </a:lnTo>
                  <a:lnTo>
                    <a:pt x="13654" y="8722"/>
                  </a:lnTo>
                  <a:lnTo>
                    <a:pt x="9067" y="5455"/>
                  </a:lnTo>
                  <a:lnTo>
                    <a:pt x="6690" y="413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1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339616" y="659507"/>
              <a:ext cx="445770" cy="683895"/>
            </a:xfrm>
            <a:custGeom>
              <a:avLst/>
              <a:gdLst/>
              <a:ahLst/>
              <a:cxnLst/>
              <a:rect l="l" t="t" r="r" b="b"/>
              <a:pathLst>
                <a:path w="445770" h="683894">
                  <a:moveTo>
                    <a:pt x="239982" y="0"/>
                  </a:moveTo>
                  <a:lnTo>
                    <a:pt x="224857" y="3060"/>
                  </a:lnTo>
                  <a:lnTo>
                    <a:pt x="212490" y="11404"/>
                  </a:lnTo>
                  <a:lnTo>
                    <a:pt x="204145" y="23770"/>
                  </a:lnTo>
                  <a:lnTo>
                    <a:pt x="201082" y="38899"/>
                  </a:lnTo>
                  <a:lnTo>
                    <a:pt x="201082" y="55349"/>
                  </a:lnTo>
                  <a:lnTo>
                    <a:pt x="194970" y="48194"/>
                  </a:lnTo>
                  <a:lnTo>
                    <a:pt x="187318" y="42693"/>
                  </a:lnTo>
                  <a:lnTo>
                    <a:pt x="178442" y="39162"/>
                  </a:lnTo>
                  <a:lnTo>
                    <a:pt x="168654" y="37915"/>
                  </a:lnTo>
                  <a:lnTo>
                    <a:pt x="153523" y="40977"/>
                  </a:lnTo>
                  <a:lnTo>
                    <a:pt x="141154" y="49324"/>
                  </a:lnTo>
                  <a:lnTo>
                    <a:pt x="132807" y="61693"/>
                  </a:lnTo>
                  <a:lnTo>
                    <a:pt x="129744" y="76824"/>
                  </a:lnTo>
                  <a:lnTo>
                    <a:pt x="129744" y="92604"/>
                  </a:lnTo>
                  <a:lnTo>
                    <a:pt x="123731" y="83978"/>
                  </a:lnTo>
                  <a:lnTo>
                    <a:pt x="115658" y="77272"/>
                  </a:lnTo>
                  <a:lnTo>
                    <a:pt x="105964" y="72926"/>
                  </a:lnTo>
                  <a:lnTo>
                    <a:pt x="95086" y="71380"/>
                  </a:lnTo>
                  <a:lnTo>
                    <a:pt x="79959" y="74442"/>
                  </a:lnTo>
                  <a:lnTo>
                    <a:pt x="67589" y="82788"/>
                  </a:lnTo>
                  <a:lnTo>
                    <a:pt x="59240" y="95154"/>
                  </a:lnTo>
                  <a:lnTo>
                    <a:pt x="56176" y="110279"/>
                  </a:lnTo>
                  <a:lnTo>
                    <a:pt x="56176" y="409799"/>
                  </a:lnTo>
                  <a:lnTo>
                    <a:pt x="57172" y="420929"/>
                  </a:lnTo>
                  <a:lnTo>
                    <a:pt x="60059" y="431557"/>
                  </a:lnTo>
                  <a:lnTo>
                    <a:pt x="64688" y="441462"/>
                  </a:lnTo>
                  <a:lnTo>
                    <a:pt x="70908" y="450426"/>
                  </a:lnTo>
                  <a:lnTo>
                    <a:pt x="9758" y="450426"/>
                  </a:lnTo>
                  <a:lnTo>
                    <a:pt x="0" y="450656"/>
                  </a:lnTo>
                  <a:lnTo>
                    <a:pt x="0" y="460415"/>
                  </a:lnTo>
                  <a:lnTo>
                    <a:pt x="4535" y="505273"/>
                  </a:lnTo>
                  <a:lnTo>
                    <a:pt x="17541" y="547080"/>
                  </a:lnTo>
                  <a:lnTo>
                    <a:pt x="38113" y="584933"/>
                  </a:lnTo>
                  <a:lnTo>
                    <a:pt x="65348" y="617928"/>
                  </a:lnTo>
                  <a:lnTo>
                    <a:pt x="98344" y="645164"/>
                  </a:lnTo>
                  <a:lnTo>
                    <a:pt x="136197" y="665736"/>
                  </a:lnTo>
                  <a:lnTo>
                    <a:pt x="178004" y="678741"/>
                  </a:lnTo>
                  <a:lnTo>
                    <a:pt x="222862" y="683277"/>
                  </a:lnTo>
                  <a:lnTo>
                    <a:pt x="267719" y="678741"/>
                  </a:lnTo>
                  <a:lnTo>
                    <a:pt x="309525" y="665732"/>
                  </a:lnTo>
                  <a:lnTo>
                    <a:pt x="347376" y="645152"/>
                  </a:lnTo>
                  <a:lnTo>
                    <a:pt x="380370" y="617900"/>
                  </a:lnTo>
                  <a:lnTo>
                    <a:pt x="407604" y="584876"/>
                  </a:lnTo>
                  <a:lnTo>
                    <a:pt x="428174" y="546983"/>
                  </a:lnTo>
                  <a:lnTo>
                    <a:pt x="441178" y="505118"/>
                  </a:lnTo>
                  <a:lnTo>
                    <a:pt x="445714" y="460184"/>
                  </a:lnTo>
                  <a:lnTo>
                    <a:pt x="445714" y="450426"/>
                  </a:lnTo>
                  <a:lnTo>
                    <a:pt x="391317" y="450426"/>
                  </a:lnTo>
                  <a:lnTo>
                    <a:pt x="397538" y="441462"/>
                  </a:lnTo>
                  <a:lnTo>
                    <a:pt x="402167" y="431557"/>
                  </a:lnTo>
                  <a:lnTo>
                    <a:pt x="405054" y="420929"/>
                  </a:lnTo>
                  <a:lnTo>
                    <a:pt x="406050" y="409799"/>
                  </a:lnTo>
                  <a:lnTo>
                    <a:pt x="406008" y="185596"/>
                  </a:lnTo>
                  <a:lnTo>
                    <a:pt x="396249" y="185596"/>
                  </a:lnTo>
                  <a:lnTo>
                    <a:pt x="383427" y="186811"/>
                  </a:lnTo>
                  <a:lnTo>
                    <a:pt x="371411" y="190314"/>
                  </a:lnTo>
                  <a:lnTo>
                    <a:pt x="360437" y="195893"/>
                  </a:lnTo>
                  <a:lnTo>
                    <a:pt x="350743" y="203334"/>
                  </a:lnTo>
                  <a:lnTo>
                    <a:pt x="350575" y="74594"/>
                  </a:lnTo>
                  <a:lnTo>
                    <a:pt x="347513" y="59463"/>
                  </a:lnTo>
                  <a:lnTo>
                    <a:pt x="339167" y="47094"/>
                  </a:lnTo>
                  <a:lnTo>
                    <a:pt x="326801" y="38747"/>
                  </a:lnTo>
                  <a:lnTo>
                    <a:pt x="311676" y="35684"/>
                  </a:lnTo>
                  <a:lnTo>
                    <a:pt x="301727" y="36974"/>
                  </a:lnTo>
                  <a:lnTo>
                    <a:pt x="292724" y="40620"/>
                  </a:lnTo>
                  <a:lnTo>
                    <a:pt x="285001" y="46290"/>
                  </a:lnTo>
                  <a:lnTo>
                    <a:pt x="278892" y="53652"/>
                  </a:lnTo>
                  <a:lnTo>
                    <a:pt x="278892" y="38899"/>
                  </a:lnTo>
                  <a:lnTo>
                    <a:pt x="275829" y="23770"/>
                  </a:lnTo>
                  <a:lnTo>
                    <a:pt x="267482" y="11404"/>
                  </a:lnTo>
                  <a:lnTo>
                    <a:pt x="255113" y="3060"/>
                  </a:lnTo>
                  <a:lnTo>
                    <a:pt x="239982" y="0"/>
                  </a:lnTo>
                  <a:close/>
                </a:path>
              </a:pathLst>
            </a:custGeom>
            <a:solidFill>
              <a:srgbClr val="202B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349371" y="669261"/>
              <a:ext cx="426720" cy="664210"/>
            </a:xfrm>
            <a:custGeom>
              <a:avLst/>
              <a:gdLst/>
              <a:ahLst/>
              <a:cxnLst/>
              <a:rect l="l" t="t" r="r" b="b"/>
              <a:pathLst>
                <a:path w="426720" h="664210">
                  <a:moveTo>
                    <a:pt x="426206" y="450426"/>
                  </a:moveTo>
                  <a:lnTo>
                    <a:pt x="0" y="450426"/>
                  </a:lnTo>
                  <a:lnTo>
                    <a:pt x="0" y="450666"/>
                  </a:lnTo>
                  <a:lnTo>
                    <a:pt x="5628" y="499529"/>
                  </a:lnTo>
                  <a:lnTo>
                    <a:pt x="21660" y="544383"/>
                  </a:lnTo>
                  <a:lnTo>
                    <a:pt x="46816" y="583951"/>
                  </a:lnTo>
                  <a:lnTo>
                    <a:pt x="79818" y="616953"/>
                  </a:lnTo>
                  <a:lnTo>
                    <a:pt x="119386" y="642110"/>
                  </a:lnTo>
                  <a:lnTo>
                    <a:pt x="164241" y="658142"/>
                  </a:lnTo>
                  <a:lnTo>
                    <a:pt x="213103" y="663770"/>
                  </a:lnTo>
                  <a:lnTo>
                    <a:pt x="261965" y="658142"/>
                  </a:lnTo>
                  <a:lnTo>
                    <a:pt x="306820" y="642110"/>
                  </a:lnTo>
                  <a:lnTo>
                    <a:pt x="346388" y="616953"/>
                  </a:lnTo>
                  <a:lnTo>
                    <a:pt x="379390" y="583951"/>
                  </a:lnTo>
                  <a:lnTo>
                    <a:pt x="404546" y="544383"/>
                  </a:lnTo>
                  <a:lnTo>
                    <a:pt x="420578" y="499529"/>
                  </a:lnTo>
                  <a:lnTo>
                    <a:pt x="426206" y="450666"/>
                  </a:lnTo>
                  <a:lnTo>
                    <a:pt x="426206" y="450426"/>
                  </a:lnTo>
                  <a:close/>
                </a:path>
                <a:path w="426720" h="664210">
                  <a:moveTo>
                    <a:pt x="85327" y="71380"/>
                  </a:moveTo>
                  <a:lnTo>
                    <a:pt x="73984" y="73670"/>
                  </a:lnTo>
                  <a:lnTo>
                    <a:pt x="64721" y="79916"/>
                  </a:lnTo>
                  <a:lnTo>
                    <a:pt x="58476" y="89182"/>
                  </a:lnTo>
                  <a:lnTo>
                    <a:pt x="56186" y="100530"/>
                  </a:lnTo>
                  <a:lnTo>
                    <a:pt x="56186" y="400050"/>
                  </a:lnTo>
                  <a:lnTo>
                    <a:pt x="58749" y="416523"/>
                  </a:lnTo>
                  <a:lnTo>
                    <a:pt x="65906" y="430939"/>
                  </a:lnTo>
                  <a:lnTo>
                    <a:pt x="76860" y="442504"/>
                  </a:lnTo>
                  <a:lnTo>
                    <a:pt x="90813" y="450426"/>
                  </a:lnTo>
                  <a:lnTo>
                    <a:pt x="351905" y="450426"/>
                  </a:lnTo>
                  <a:lnTo>
                    <a:pt x="365859" y="442504"/>
                  </a:lnTo>
                  <a:lnTo>
                    <a:pt x="376813" y="430939"/>
                  </a:lnTo>
                  <a:lnTo>
                    <a:pt x="383969" y="416523"/>
                  </a:lnTo>
                  <a:lnTo>
                    <a:pt x="386532" y="400050"/>
                  </a:lnTo>
                  <a:lnTo>
                    <a:pt x="386532" y="351769"/>
                  </a:lnTo>
                  <a:lnTo>
                    <a:pt x="287834" y="351769"/>
                  </a:lnTo>
                  <a:lnTo>
                    <a:pt x="286452" y="349957"/>
                  </a:lnTo>
                  <a:lnTo>
                    <a:pt x="282232" y="345968"/>
                  </a:lnTo>
                  <a:lnTo>
                    <a:pt x="280902" y="344240"/>
                  </a:lnTo>
                  <a:lnTo>
                    <a:pt x="289623" y="335733"/>
                  </a:lnTo>
                  <a:lnTo>
                    <a:pt x="299291" y="328291"/>
                  </a:lnTo>
                  <a:lnTo>
                    <a:pt x="309812" y="322006"/>
                  </a:lnTo>
                  <a:lnTo>
                    <a:pt x="321089" y="316974"/>
                  </a:lnTo>
                  <a:lnTo>
                    <a:pt x="321089" y="242757"/>
                  </a:lnTo>
                  <a:lnTo>
                    <a:pt x="321638" y="236977"/>
                  </a:lnTo>
                  <a:lnTo>
                    <a:pt x="114478" y="236977"/>
                  </a:lnTo>
                  <a:lnTo>
                    <a:pt x="114478" y="100530"/>
                  </a:lnTo>
                  <a:lnTo>
                    <a:pt x="112188" y="89182"/>
                  </a:lnTo>
                  <a:lnTo>
                    <a:pt x="105941" y="79916"/>
                  </a:lnTo>
                  <a:lnTo>
                    <a:pt x="96676" y="73670"/>
                  </a:lnTo>
                  <a:lnTo>
                    <a:pt x="85327" y="71380"/>
                  </a:lnTo>
                  <a:close/>
                </a:path>
                <a:path w="426720" h="664210">
                  <a:moveTo>
                    <a:pt x="386532" y="236977"/>
                  </a:moveTo>
                  <a:lnTo>
                    <a:pt x="329340" y="236977"/>
                  </a:lnTo>
                  <a:lnTo>
                    <a:pt x="329340" y="324251"/>
                  </a:lnTo>
                  <a:lnTo>
                    <a:pt x="317598" y="329099"/>
                  </a:lnTo>
                  <a:lnTo>
                    <a:pt x="306686" y="335379"/>
                  </a:lnTo>
                  <a:lnTo>
                    <a:pt x="296725" y="342975"/>
                  </a:lnTo>
                  <a:lnTo>
                    <a:pt x="287834" y="351769"/>
                  </a:lnTo>
                  <a:lnTo>
                    <a:pt x="386532" y="351769"/>
                  </a:lnTo>
                  <a:lnTo>
                    <a:pt x="386532" y="236977"/>
                  </a:lnTo>
                  <a:close/>
                </a:path>
                <a:path w="426720" h="664210">
                  <a:moveTo>
                    <a:pt x="158895" y="37925"/>
                  </a:moveTo>
                  <a:lnTo>
                    <a:pt x="147552" y="40215"/>
                  </a:lnTo>
                  <a:lnTo>
                    <a:pt x="138290" y="46460"/>
                  </a:lnTo>
                  <a:lnTo>
                    <a:pt x="132045" y="55723"/>
                  </a:lnTo>
                  <a:lnTo>
                    <a:pt x="129755" y="67066"/>
                  </a:lnTo>
                  <a:lnTo>
                    <a:pt x="129755" y="236977"/>
                  </a:lnTo>
                  <a:lnTo>
                    <a:pt x="188046" y="236977"/>
                  </a:lnTo>
                  <a:lnTo>
                    <a:pt x="188046" y="67066"/>
                  </a:lnTo>
                  <a:lnTo>
                    <a:pt x="185756" y="55723"/>
                  </a:lnTo>
                  <a:lnTo>
                    <a:pt x="179510" y="46460"/>
                  </a:lnTo>
                  <a:lnTo>
                    <a:pt x="170244" y="40215"/>
                  </a:lnTo>
                  <a:lnTo>
                    <a:pt x="158895" y="37925"/>
                  </a:lnTo>
                  <a:close/>
                </a:path>
                <a:path w="426720" h="664210">
                  <a:moveTo>
                    <a:pt x="230233" y="0"/>
                  </a:moveTo>
                  <a:lnTo>
                    <a:pt x="218889" y="2290"/>
                  </a:lnTo>
                  <a:lnTo>
                    <a:pt x="209623" y="8536"/>
                  </a:lnTo>
                  <a:lnTo>
                    <a:pt x="203374" y="17802"/>
                  </a:lnTo>
                  <a:lnTo>
                    <a:pt x="201082" y="29150"/>
                  </a:lnTo>
                  <a:lnTo>
                    <a:pt x="201082" y="236977"/>
                  </a:lnTo>
                  <a:lnTo>
                    <a:pt x="259384" y="236977"/>
                  </a:lnTo>
                  <a:lnTo>
                    <a:pt x="259384" y="29150"/>
                  </a:lnTo>
                  <a:lnTo>
                    <a:pt x="257093" y="17802"/>
                  </a:lnTo>
                  <a:lnTo>
                    <a:pt x="250844" y="8536"/>
                  </a:lnTo>
                  <a:lnTo>
                    <a:pt x="241578" y="2290"/>
                  </a:lnTo>
                  <a:lnTo>
                    <a:pt x="230233" y="0"/>
                  </a:lnTo>
                  <a:close/>
                </a:path>
                <a:path w="426720" h="664210">
                  <a:moveTo>
                    <a:pt x="301917" y="35695"/>
                  </a:moveTo>
                  <a:lnTo>
                    <a:pt x="290573" y="37985"/>
                  </a:lnTo>
                  <a:lnTo>
                    <a:pt x="281306" y="44230"/>
                  </a:lnTo>
                  <a:lnTo>
                    <a:pt x="275058" y="53492"/>
                  </a:lnTo>
                  <a:lnTo>
                    <a:pt x="272766" y="64835"/>
                  </a:lnTo>
                  <a:lnTo>
                    <a:pt x="272818" y="236977"/>
                  </a:lnTo>
                  <a:lnTo>
                    <a:pt x="321638" y="236977"/>
                  </a:lnTo>
                  <a:lnTo>
                    <a:pt x="321946" y="233728"/>
                  </a:lnTo>
                  <a:lnTo>
                    <a:pt x="324221" y="223561"/>
                  </a:lnTo>
                  <a:lnTo>
                    <a:pt x="327472" y="214473"/>
                  </a:lnTo>
                  <a:lnTo>
                    <a:pt x="331256" y="208684"/>
                  </a:lnTo>
                  <a:lnTo>
                    <a:pt x="331068" y="64835"/>
                  </a:lnTo>
                  <a:lnTo>
                    <a:pt x="328776" y="53492"/>
                  </a:lnTo>
                  <a:lnTo>
                    <a:pt x="322528" y="44230"/>
                  </a:lnTo>
                  <a:lnTo>
                    <a:pt x="313261" y="37985"/>
                  </a:lnTo>
                  <a:lnTo>
                    <a:pt x="301917" y="35695"/>
                  </a:lnTo>
                  <a:close/>
                </a:path>
                <a:path w="426720" h="664210">
                  <a:moveTo>
                    <a:pt x="386501" y="185596"/>
                  </a:moveTo>
                  <a:lnTo>
                    <a:pt x="365525" y="189566"/>
                  </a:lnTo>
                  <a:lnTo>
                    <a:pt x="348043" y="200465"/>
                  </a:lnTo>
                  <a:lnTo>
                    <a:pt x="335573" y="216774"/>
                  </a:lnTo>
                  <a:lnTo>
                    <a:pt x="329633" y="236977"/>
                  </a:lnTo>
                  <a:lnTo>
                    <a:pt x="386501" y="236977"/>
                  </a:lnTo>
                  <a:lnTo>
                    <a:pt x="386501" y="185596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68170" y="926229"/>
              <a:ext cx="388610" cy="388389"/>
            </a:xfrm>
            <a:prstGeom prst="rect">
              <a:avLst/>
            </a:prstGeom>
          </p:spPr>
        </p:pic>
        <p:pic>
          <p:nvPicPr>
            <p:cNvPr id="215" name="object 215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38301" y="663922"/>
              <a:ext cx="1764297" cy="680251"/>
            </a:xfrm>
            <a:prstGeom prst="rect">
              <a:avLst/>
            </a:prstGeom>
          </p:spPr>
        </p:pic>
        <p:pic>
          <p:nvPicPr>
            <p:cNvPr id="216" name="object 216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339018" y="1393360"/>
              <a:ext cx="2263952" cy="137837"/>
            </a:xfrm>
            <a:prstGeom prst="rect">
              <a:avLst/>
            </a:prstGeom>
          </p:spPr>
        </p:pic>
        <p:sp>
          <p:nvSpPr>
            <p:cNvPr id="217" name="object 217"/>
            <p:cNvSpPr/>
            <p:nvPr/>
          </p:nvSpPr>
          <p:spPr>
            <a:xfrm>
              <a:off x="17785583" y="0"/>
              <a:ext cx="969010" cy="1196975"/>
            </a:xfrm>
            <a:custGeom>
              <a:avLst/>
              <a:gdLst/>
              <a:ahLst/>
              <a:cxnLst/>
              <a:rect l="l" t="t" r="r" b="b"/>
              <a:pathLst>
                <a:path w="969009" h="1196975">
                  <a:moveTo>
                    <a:pt x="968546" y="0"/>
                  </a:moveTo>
                  <a:lnTo>
                    <a:pt x="0" y="0"/>
                  </a:lnTo>
                  <a:lnTo>
                    <a:pt x="0" y="1196759"/>
                  </a:lnTo>
                  <a:lnTo>
                    <a:pt x="968546" y="1196759"/>
                  </a:lnTo>
                  <a:lnTo>
                    <a:pt x="9685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2" name="object 233"/>
          <p:cNvSpPr txBox="1"/>
          <p:nvPr/>
        </p:nvSpPr>
        <p:spPr>
          <a:xfrm>
            <a:off x="5022850" y="1708057"/>
            <a:ext cx="8780317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5600" b="1" spc="210" dirty="0">
                <a:solidFill>
                  <a:srgbClr val="002060"/>
                </a:solidFill>
                <a:latin typeface="Tahoma"/>
                <a:cs typeface="Tahoma"/>
              </a:rPr>
              <a:t>Escenarios Propuestos</a:t>
            </a:r>
            <a:endParaRPr sz="5600" dirty="0">
              <a:solidFill>
                <a:srgbClr val="002060"/>
              </a:solidFill>
              <a:latin typeface="Tahoma"/>
              <a:cs typeface="Tahoma"/>
            </a:endParaRPr>
          </a:p>
        </p:txBody>
      </p:sp>
      <p:pic>
        <p:nvPicPr>
          <p:cNvPr id="223" name="Imagen 222"/>
          <p:cNvPicPr>
            <a:picLocks noChangeAspect="1"/>
          </p:cNvPicPr>
          <p:nvPr/>
        </p:nvPicPr>
        <p:blipFill rotWithShape="1"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0" t="15967" r="28544" b="21233"/>
          <a:stretch/>
        </p:blipFill>
        <p:spPr>
          <a:xfrm>
            <a:off x="984250" y="2855277"/>
            <a:ext cx="15544800" cy="814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8472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7437</TotalTime>
  <Words>663</Words>
  <Application>Microsoft Office PowerPoint</Application>
  <PresentationFormat>Personalizado</PresentationFormat>
  <Paragraphs>171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30" baseType="lpstr">
      <vt:lpstr>Arial</vt:lpstr>
      <vt:lpstr>Arial Narrow</vt:lpstr>
      <vt:lpstr>Arial Nova</vt:lpstr>
      <vt:lpstr>Calibri</vt:lpstr>
      <vt:lpstr>Franklin Gothic Book</vt:lpstr>
      <vt:lpstr>Lucida Sans</vt:lpstr>
      <vt:lpstr>Lucida Sans Unicode</vt:lpstr>
      <vt:lpstr>Roboto Cn</vt:lpstr>
      <vt:lpstr>Tahoma</vt:lpstr>
      <vt:lpstr>Times New Roman</vt:lpstr>
      <vt:lpstr>Trebuchet MS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Participación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PresentaciónSimulacroCaracol</dc:title>
  <dc:creator>Cristhian Duvan Muñoz Cometa</dc:creator>
  <cp:lastModifiedBy>Jose Antonio Perdomo</cp:lastModifiedBy>
  <cp:revision>46</cp:revision>
  <cp:lastPrinted>2021-10-07T16:37:24Z</cp:lastPrinted>
  <dcterms:created xsi:type="dcterms:W3CDTF">2021-10-07T13:23:00Z</dcterms:created>
  <dcterms:modified xsi:type="dcterms:W3CDTF">2022-06-23T01:51:41Z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2021-10-06T00:00:00Z</vt:filetime>
  </property>
  <property fmtid="{D5CDD505-2E9C-101B-9397-08002B2CF9AE}" pid="3" name="Creator">
    <vt:lpwstr>Adobe Illustrator 25.4 (Macintosh)</vt:lpwstr>
  </property>
  <property fmtid="{D5CDD505-2E9C-101B-9397-08002B2CF9AE}" pid="4" name="LastSaved">
    <vt:filetime>2021-10-07T00:00:00Z</vt:filetime>
  </property>
</Properties>
</file>