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58" r:id="rId3"/>
    <p:sldId id="259" r:id="rId4"/>
    <p:sldId id="260" r:id="rId5"/>
    <p:sldId id="261" r:id="rId6"/>
    <p:sldId id="262" r:id="rId7"/>
    <p:sldId id="267"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5" r:id="rId23"/>
    <p:sldId id="286" r:id="rId24"/>
    <p:sldId id="288" r:id="rId25"/>
    <p:sldId id="289" r:id="rId26"/>
    <p:sldId id="290" r:id="rId27"/>
    <p:sldId id="291" r:id="rId28"/>
    <p:sldId id="292" r:id="rId29"/>
    <p:sldId id="295" r:id="rId30"/>
    <p:sldId id="296" r:id="rId31"/>
    <p:sldId id="297" r:id="rId32"/>
    <p:sldId id="298" r:id="rId33"/>
    <p:sldId id="299" r:id="rId34"/>
    <p:sldId id="300" r:id="rId35"/>
    <p:sldId id="301" r:id="rId36"/>
    <p:sldId id="302" r:id="rId37"/>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7D58B-9EFD-4D86-A7D6-9012EF60ACF1}" type="doc">
      <dgm:prSet loTypeId="urn:microsoft.com/office/officeart/2005/8/layout/hProcess9" loCatId="process" qsTypeId="urn:microsoft.com/office/officeart/2005/8/quickstyle/simple1" qsCatId="simple" csTypeId="urn:microsoft.com/office/officeart/2005/8/colors/colorful3" csCatId="colorful" phldr="1"/>
      <dgm:spPr/>
    </dgm:pt>
    <dgm:pt modelId="{06F0397E-82E0-48F9-88BF-0A6DF685D085}">
      <dgm:prSet phldrT="[Texto]"/>
      <dgm:spPr/>
      <dgm:t>
        <a:bodyPr/>
        <a:lstStyle/>
        <a:p>
          <a:r>
            <a:rPr lang="es-ES" b="1" dirty="0">
              <a:solidFill>
                <a:schemeClr val="tx2">
                  <a:lumMod val="75000"/>
                </a:schemeClr>
              </a:solidFill>
            </a:rPr>
            <a:t>Marco de Acción de </a:t>
          </a:r>
          <a:r>
            <a:rPr lang="es-ES" b="1" dirty="0" err="1">
              <a:solidFill>
                <a:schemeClr val="tx2">
                  <a:lumMod val="75000"/>
                </a:schemeClr>
              </a:solidFill>
            </a:rPr>
            <a:t>Hyogo</a:t>
          </a:r>
          <a:r>
            <a:rPr lang="es-ES" b="1" dirty="0">
              <a:solidFill>
                <a:schemeClr val="tx2">
                  <a:lumMod val="75000"/>
                </a:schemeClr>
              </a:solidFill>
            </a:rPr>
            <a:t>, </a:t>
          </a:r>
        </a:p>
        <a:p>
          <a:r>
            <a:rPr lang="es-ES" b="1" dirty="0">
              <a:solidFill>
                <a:schemeClr val="tx2">
                  <a:lumMod val="75000"/>
                </a:schemeClr>
              </a:solidFill>
            </a:rPr>
            <a:t>2005- 2015</a:t>
          </a:r>
        </a:p>
      </dgm:t>
    </dgm:pt>
    <dgm:pt modelId="{EE0FC22B-2917-4214-BB0C-A6C83F463937}" type="parTrans" cxnId="{3989517D-638C-4097-B7B9-38E030887860}">
      <dgm:prSet/>
      <dgm:spPr/>
      <dgm:t>
        <a:bodyPr/>
        <a:lstStyle/>
        <a:p>
          <a:endParaRPr lang="es-ES"/>
        </a:p>
      </dgm:t>
    </dgm:pt>
    <dgm:pt modelId="{BD39EC8E-8847-4E2F-B1B3-DD67ED04BCAC}" type="sibTrans" cxnId="{3989517D-638C-4097-B7B9-38E030887860}">
      <dgm:prSet/>
      <dgm:spPr/>
      <dgm:t>
        <a:bodyPr/>
        <a:lstStyle/>
        <a:p>
          <a:endParaRPr lang="es-ES"/>
        </a:p>
      </dgm:t>
    </dgm:pt>
    <dgm:pt modelId="{EB3EC79B-DDBA-4FD5-9E0D-E0824480E0C8}">
      <dgm:prSet phldrT="[Texto]"/>
      <dgm:spPr/>
      <dgm:t>
        <a:bodyPr/>
        <a:lstStyle/>
        <a:p>
          <a:r>
            <a:rPr lang="es-ES" dirty="0"/>
            <a:t>Plataforma Nacional para la Reducción del Riesgo de Desastres, 2012</a:t>
          </a:r>
        </a:p>
      </dgm:t>
    </dgm:pt>
    <dgm:pt modelId="{FACC33E7-1415-4BC7-886A-8E1C829E5607}" type="parTrans" cxnId="{6837096C-4E61-495C-860E-875EDBF34FB9}">
      <dgm:prSet/>
      <dgm:spPr/>
      <dgm:t>
        <a:bodyPr/>
        <a:lstStyle/>
        <a:p>
          <a:endParaRPr lang="es-ES"/>
        </a:p>
      </dgm:t>
    </dgm:pt>
    <dgm:pt modelId="{4D48677F-6CDD-434C-8D4D-1BF807314B2B}" type="sibTrans" cxnId="{6837096C-4E61-495C-860E-875EDBF34FB9}">
      <dgm:prSet/>
      <dgm:spPr/>
      <dgm:t>
        <a:bodyPr/>
        <a:lstStyle/>
        <a:p>
          <a:endParaRPr lang="es-ES"/>
        </a:p>
      </dgm:t>
    </dgm:pt>
    <dgm:pt modelId="{5D3CC145-5D9B-4CE8-8C0C-E746AA18EADF}">
      <dgm:prSet phldrT="[Texto]"/>
      <dgm:spPr/>
      <dgm:t>
        <a:bodyPr/>
        <a:lstStyle/>
        <a:p>
          <a:r>
            <a:rPr lang="es-ES" dirty="0"/>
            <a:t>Política Nacional para la Gestión del Riesgo de Desastres, 2014</a:t>
          </a:r>
        </a:p>
      </dgm:t>
    </dgm:pt>
    <dgm:pt modelId="{F40B7BF8-E598-4CDF-9E3A-5FE166D35C45}" type="parTrans" cxnId="{903433BD-4C18-48FA-BF00-C5E1483B104E}">
      <dgm:prSet/>
      <dgm:spPr/>
      <dgm:t>
        <a:bodyPr/>
        <a:lstStyle/>
        <a:p>
          <a:endParaRPr lang="es-ES"/>
        </a:p>
      </dgm:t>
    </dgm:pt>
    <dgm:pt modelId="{DEC2BAB8-D379-4E98-B845-F0C18EB755EB}" type="sibTrans" cxnId="{903433BD-4C18-48FA-BF00-C5E1483B104E}">
      <dgm:prSet/>
      <dgm:spPr/>
      <dgm:t>
        <a:bodyPr/>
        <a:lstStyle/>
        <a:p>
          <a:endParaRPr lang="es-ES"/>
        </a:p>
      </dgm:t>
    </dgm:pt>
    <dgm:pt modelId="{5F702511-9FAF-48B2-A345-B531B0331EAE}">
      <dgm:prSet phldrT="[Texto]"/>
      <dgm:spPr/>
      <dgm:t>
        <a:bodyPr/>
        <a:lstStyle/>
        <a:p>
          <a:r>
            <a:rPr lang="es-ES" dirty="0"/>
            <a:t>Plan Estratégico Nacional para la Gestión del Riesgo de Desastres, 2015</a:t>
          </a:r>
        </a:p>
      </dgm:t>
    </dgm:pt>
    <dgm:pt modelId="{3B17BC73-00F3-4C4E-BB36-DD2942189E67}" type="parTrans" cxnId="{F7B1BBC1-3C17-4D82-B164-5130DBE4B9C5}">
      <dgm:prSet/>
      <dgm:spPr/>
      <dgm:t>
        <a:bodyPr/>
        <a:lstStyle/>
        <a:p>
          <a:endParaRPr lang="es-ES"/>
        </a:p>
      </dgm:t>
    </dgm:pt>
    <dgm:pt modelId="{AECE608B-C964-4BF2-8F17-6B98310B4202}" type="sibTrans" cxnId="{F7B1BBC1-3C17-4D82-B164-5130DBE4B9C5}">
      <dgm:prSet/>
      <dgm:spPr/>
      <dgm:t>
        <a:bodyPr/>
        <a:lstStyle/>
        <a:p>
          <a:endParaRPr lang="es-ES"/>
        </a:p>
      </dgm:t>
    </dgm:pt>
    <dgm:pt modelId="{416CE034-1E35-4710-8CAC-1CEC9A3DEE15}">
      <dgm:prSet phldrT="[Texto]" custT="1"/>
      <dgm:spPr/>
      <dgm:t>
        <a:bodyPr/>
        <a:lstStyle/>
        <a:p>
          <a:r>
            <a:rPr lang="es-ES" sz="1600" b="1" dirty="0">
              <a:solidFill>
                <a:schemeClr val="tx2">
                  <a:lumMod val="75000"/>
                </a:schemeClr>
              </a:solidFill>
            </a:rPr>
            <a:t>Marco de Sendai, </a:t>
          </a:r>
        </a:p>
        <a:p>
          <a:r>
            <a:rPr lang="es-ES" sz="1600" b="1" dirty="0">
              <a:solidFill>
                <a:schemeClr val="tx2">
                  <a:lumMod val="75000"/>
                </a:schemeClr>
              </a:solidFill>
            </a:rPr>
            <a:t>2015 – </a:t>
          </a:r>
          <a:r>
            <a:rPr lang="es-ES" sz="1600" b="1" dirty="0" smtClean="0">
              <a:solidFill>
                <a:schemeClr val="tx2">
                  <a:lumMod val="75000"/>
                </a:schemeClr>
              </a:solidFill>
            </a:rPr>
            <a:t>2030</a:t>
          </a:r>
          <a:endParaRPr lang="es-ES" sz="1600" b="1" dirty="0">
            <a:solidFill>
              <a:schemeClr val="tx2">
                <a:lumMod val="75000"/>
              </a:schemeClr>
            </a:solidFill>
          </a:endParaRPr>
        </a:p>
      </dgm:t>
    </dgm:pt>
    <dgm:pt modelId="{A7C24192-D190-412A-82A5-FC9E38B52CAD}" type="parTrans" cxnId="{6AA64247-237B-4BE7-9E13-AE3FCEDBBE56}">
      <dgm:prSet/>
      <dgm:spPr/>
      <dgm:t>
        <a:bodyPr/>
        <a:lstStyle/>
        <a:p>
          <a:endParaRPr lang="es-ES"/>
        </a:p>
      </dgm:t>
    </dgm:pt>
    <dgm:pt modelId="{AB1B39BC-9322-4D66-B899-738689D8D9F9}" type="sibTrans" cxnId="{6AA64247-237B-4BE7-9E13-AE3FCEDBBE56}">
      <dgm:prSet/>
      <dgm:spPr/>
      <dgm:t>
        <a:bodyPr/>
        <a:lstStyle/>
        <a:p>
          <a:endParaRPr lang="es-ES"/>
        </a:p>
      </dgm:t>
    </dgm:pt>
    <dgm:pt modelId="{BAA0C294-95C9-41A0-B893-B83D12E3852C}" type="pres">
      <dgm:prSet presAssocID="{F9C7D58B-9EFD-4D86-A7D6-9012EF60ACF1}" presName="CompostProcess" presStyleCnt="0">
        <dgm:presLayoutVars>
          <dgm:dir/>
          <dgm:resizeHandles val="exact"/>
        </dgm:presLayoutVars>
      </dgm:prSet>
      <dgm:spPr/>
    </dgm:pt>
    <dgm:pt modelId="{179D8B9B-4F90-489C-AE23-D413EE660C23}" type="pres">
      <dgm:prSet presAssocID="{F9C7D58B-9EFD-4D86-A7D6-9012EF60ACF1}" presName="arrow" presStyleLbl="bgShp" presStyleIdx="0" presStyleCnt="1"/>
      <dgm:spPr/>
    </dgm:pt>
    <dgm:pt modelId="{258577FA-919F-4474-A052-621917B8A670}" type="pres">
      <dgm:prSet presAssocID="{F9C7D58B-9EFD-4D86-A7D6-9012EF60ACF1}" presName="linearProcess" presStyleCnt="0"/>
      <dgm:spPr/>
    </dgm:pt>
    <dgm:pt modelId="{3E3F9FDD-72E5-4D72-80CD-2C8BD4DE2B39}" type="pres">
      <dgm:prSet presAssocID="{06F0397E-82E0-48F9-88BF-0A6DF685D085}" presName="textNode" presStyleLbl="node1" presStyleIdx="0" presStyleCnt="5">
        <dgm:presLayoutVars>
          <dgm:bulletEnabled val="1"/>
        </dgm:presLayoutVars>
      </dgm:prSet>
      <dgm:spPr/>
      <dgm:t>
        <a:bodyPr/>
        <a:lstStyle/>
        <a:p>
          <a:endParaRPr lang="es-CL"/>
        </a:p>
      </dgm:t>
    </dgm:pt>
    <dgm:pt modelId="{2D855B5D-950D-4F75-88FB-D536C1E3C55D}" type="pres">
      <dgm:prSet presAssocID="{BD39EC8E-8847-4E2F-B1B3-DD67ED04BCAC}" presName="sibTrans" presStyleCnt="0"/>
      <dgm:spPr/>
    </dgm:pt>
    <dgm:pt modelId="{7FC46FB2-BB39-4754-B84A-0B4C858B0906}" type="pres">
      <dgm:prSet presAssocID="{EB3EC79B-DDBA-4FD5-9E0D-E0824480E0C8}" presName="textNode" presStyleLbl="node1" presStyleIdx="1" presStyleCnt="5">
        <dgm:presLayoutVars>
          <dgm:bulletEnabled val="1"/>
        </dgm:presLayoutVars>
      </dgm:prSet>
      <dgm:spPr/>
      <dgm:t>
        <a:bodyPr/>
        <a:lstStyle/>
        <a:p>
          <a:endParaRPr lang="es-CL"/>
        </a:p>
      </dgm:t>
    </dgm:pt>
    <dgm:pt modelId="{3CA33301-753A-464E-88BD-661757D2FDBF}" type="pres">
      <dgm:prSet presAssocID="{4D48677F-6CDD-434C-8D4D-1BF807314B2B}" presName="sibTrans" presStyleCnt="0"/>
      <dgm:spPr/>
    </dgm:pt>
    <dgm:pt modelId="{CC621172-E437-4551-8936-A837B6F914D7}" type="pres">
      <dgm:prSet presAssocID="{5D3CC145-5D9B-4CE8-8C0C-E746AA18EADF}" presName="textNode" presStyleLbl="node1" presStyleIdx="2" presStyleCnt="5">
        <dgm:presLayoutVars>
          <dgm:bulletEnabled val="1"/>
        </dgm:presLayoutVars>
      </dgm:prSet>
      <dgm:spPr/>
      <dgm:t>
        <a:bodyPr/>
        <a:lstStyle/>
        <a:p>
          <a:endParaRPr lang="es-CL"/>
        </a:p>
      </dgm:t>
    </dgm:pt>
    <dgm:pt modelId="{92DC1E4D-1506-4A76-844F-8DDB1BB43A21}" type="pres">
      <dgm:prSet presAssocID="{DEC2BAB8-D379-4E98-B845-F0C18EB755EB}" presName="sibTrans" presStyleCnt="0"/>
      <dgm:spPr/>
    </dgm:pt>
    <dgm:pt modelId="{A7236410-E152-4E9F-8AF6-BC98FF1F0E20}" type="pres">
      <dgm:prSet presAssocID="{5F702511-9FAF-48B2-A345-B531B0331EAE}" presName="textNode" presStyleLbl="node1" presStyleIdx="3" presStyleCnt="5">
        <dgm:presLayoutVars>
          <dgm:bulletEnabled val="1"/>
        </dgm:presLayoutVars>
      </dgm:prSet>
      <dgm:spPr/>
      <dgm:t>
        <a:bodyPr/>
        <a:lstStyle/>
        <a:p>
          <a:endParaRPr lang="es-CL"/>
        </a:p>
      </dgm:t>
    </dgm:pt>
    <dgm:pt modelId="{3B9B0100-758B-4628-BA37-F24ED7B35EF9}" type="pres">
      <dgm:prSet presAssocID="{AECE608B-C964-4BF2-8F17-6B98310B4202}" presName="sibTrans" presStyleCnt="0"/>
      <dgm:spPr/>
    </dgm:pt>
    <dgm:pt modelId="{BFEB0E19-9DDD-48EB-8F8C-D62A5B1FC4DF}" type="pres">
      <dgm:prSet presAssocID="{416CE034-1E35-4710-8CAC-1CEC9A3DEE15}" presName="textNode" presStyleLbl="node1" presStyleIdx="4" presStyleCnt="5">
        <dgm:presLayoutVars>
          <dgm:bulletEnabled val="1"/>
        </dgm:presLayoutVars>
      </dgm:prSet>
      <dgm:spPr/>
      <dgm:t>
        <a:bodyPr/>
        <a:lstStyle/>
        <a:p>
          <a:endParaRPr lang="es-CL"/>
        </a:p>
      </dgm:t>
    </dgm:pt>
  </dgm:ptLst>
  <dgm:cxnLst>
    <dgm:cxn modelId="{903433BD-4C18-48FA-BF00-C5E1483B104E}" srcId="{F9C7D58B-9EFD-4D86-A7D6-9012EF60ACF1}" destId="{5D3CC145-5D9B-4CE8-8C0C-E746AA18EADF}" srcOrd="2" destOrd="0" parTransId="{F40B7BF8-E598-4CDF-9E3A-5FE166D35C45}" sibTransId="{DEC2BAB8-D379-4E98-B845-F0C18EB755EB}"/>
    <dgm:cxn modelId="{8EC7C1AE-B8A2-45C9-BCBE-89D178048F88}" type="presOf" srcId="{5D3CC145-5D9B-4CE8-8C0C-E746AA18EADF}" destId="{CC621172-E437-4551-8936-A837B6F914D7}" srcOrd="0" destOrd="0" presId="urn:microsoft.com/office/officeart/2005/8/layout/hProcess9"/>
    <dgm:cxn modelId="{EA955858-B334-4401-B66F-04263CE8C761}" type="presOf" srcId="{06F0397E-82E0-48F9-88BF-0A6DF685D085}" destId="{3E3F9FDD-72E5-4D72-80CD-2C8BD4DE2B39}" srcOrd="0" destOrd="0" presId="urn:microsoft.com/office/officeart/2005/8/layout/hProcess9"/>
    <dgm:cxn modelId="{3989517D-638C-4097-B7B9-38E030887860}" srcId="{F9C7D58B-9EFD-4D86-A7D6-9012EF60ACF1}" destId="{06F0397E-82E0-48F9-88BF-0A6DF685D085}" srcOrd="0" destOrd="0" parTransId="{EE0FC22B-2917-4214-BB0C-A6C83F463937}" sibTransId="{BD39EC8E-8847-4E2F-B1B3-DD67ED04BCAC}"/>
    <dgm:cxn modelId="{6AA64247-237B-4BE7-9E13-AE3FCEDBBE56}" srcId="{F9C7D58B-9EFD-4D86-A7D6-9012EF60ACF1}" destId="{416CE034-1E35-4710-8CAC-1CEC9A3DEE15}" srcOrd="4" destOrd="0" parTransId="{A7C24192-D190-412A-82A5-FC9E38B52CAD}" sibTransId="{AB1B39BC-9322-4D66-B899-738689D8D9F9}"/>
    <dgm:cxn modelId="{F7B1BBC1-3C17-4D82-B164-5130DBE4B9C5}" srcId="{F9C7D58B-9EFD-4D86-A7D6-9012EF60ACF1}" destId="{5F702511-9FAF-48B2-A345-B531B0331EAE}" srcOrd="3" destOrd="0" parTransId="{3B17BC73-00F3-4C4E-BB36-DD2942189E67}" sibTransId="{AECE608B-C964-4BF2-8F17-6B98310B4202}"/>
    <dgm:cxn modelId="{16DCF449-E2D8-4B3E-AA26-6D51353671FE}" type="presOf" srcId="{F9C7D58B-9EFD-4D86-A7D6-9012EF60ACF1}" destId="{BAA0C294-95C9-41A0-B893-B83D12E3852C}" srcOrd="0" destOrd="0" presId="urn:microsoft.com/office/officeart/2005/8/layout/hProcess9"/>
    <dgm:cxn modelId="{90960901-0CCD-4E49-AC44-97EC940A9736}" type="presOf" srcId="{EB3EC79B-DDBA-4FD5-9E0D-E0824480E0C8}" destId="{7FC46FB2-BB39-4754-B84A-0B4C858B0906}" srcOrd="0" destOrd="0" presId="urn:microsoft.com/office/officeart/2005/8/layout/hProcess9"/>
    <dgm:cxn modelId="{BC111384-1E12-4860-833F-C039CEDBEBD4}" type="presOf" srcId="{5F702511-9FAF-48B2-A345-B531B0331EAE}" destId="{A7236410-E152-4E9F-8AF6-BC98FF1F0E20}" srcOrd="0" destOrd="0" presId="urn:microsoft.com/office/officeart/2005/8/layout/hProcess9"/>
    <dgm:cxn modelId="{6837096C-4E61-495C-860E-875EDBF34FB9}" srcId="{F9C7D58B-9EFD-4D86-A7D6-9012EF60ACF1}" destId="{EB3EC79B-DDBA-4FD5-9E0D-E0824480E0C8}" srcOrd="1" destOrd="0" parTransId="{FACC33E7-1415-4BC7-886A-8E1C829E5607}" sibTransId="{4D48677F-6CDD-434C-8D4D-1BF807314B2B}"/>
    <dgm:cxn modelId="{0216BC00-DBAA-49B9-A537-60468872C69B}" type="presOf" srcId="{416CE034-1E35-4710-8CAC-1CEC9A3DEE15}" destId="{BFEB0E19-9DDD-48EB-8F8C-D62A5B1FC4DF}" srcOrd="0" destOrd="0" presId="urn:microsoft.com/office/officeart/2005/8/layout/hProcess9"/>
    <dgm:cxn modelId="{5EB5D0B5-84C6-4353-8AAA-A96A00F43C8A}" type="presParOf" srcId="{BAA0C294-95C9-41A0-B893-B83D12E3852C}" destId="{179D8B9B-4F90-489C-AE23-D413EE660C23}" srcOrd="0" destOrd="0" presId="urn:microsoft.com/office/officeart/2005/8/layout/hProcess9"/>
    <dgm:cxn modelId="{929E20C3-28F6-4BCB-BAAE-842D30FCE0F8}" type="presParOf" srcId="{BAA0C294-95C9-41A0-B893-B83D12E3852C}" destId="{258577FA-919F-4474-A052-621917B8A670}" srcOrd="1" destOrd="0" presId="urn:microsoft.com/office/officeart/2005/8/layout/hProcess9"/>
    <dgm:cxn modelId="{06E04748-E31C-4B84-A65F-D4FFB85CB134}" type="presParOf" srcId="{258577FA-919F-4474-A052-621917B8A670}" destId="{3E3F9FDD-72E5-4D72-80CD-2C8BD4DE2B39}" srcOrd="0" destOrd="0" presId="urn:microsoft.com/office/officeart/2005/8/layout/hProcess9"/>
    <dgm:cxn modelId="{C8017096-6E0E-451D-A409-CF384FC8F09E}" type="presParOf" srcId="{258577FA-919F-4474-A052-621917B8A670}" destId="{2D855B5D-950D-4F75-88FB-D536C1E3C55D}" srcOrd="1" destOrd="0" presId="urn:microsoft.com/office/officeart/2005/8/layout/hProcess9"/>
    <dgm:cxn modelId="{CD63C55A-14B3-4476-81DA-39FF96FF63EF}" type="presParOf" srcId="{258577FA-919F-4474-A052-621917B8A670}" destId="{7FC46FB2-BB39-4754-B84A-0B4C858B0906}" srcOrd="2" destOrd="0" presId="urn:microsoft.com/office/officeart/2005/8/layout/hProcess9"/>
    <dgm:cxn modelId="{C1B39730-91FA-41E1-A60E-C1F7730EE82F}" type="presParOf" srcId="{258577FA-919F-4474-A052-621917B8A670}" destId="{3CA33301-753A-464E-88BD-661757D2FDBF}" srcOrd="3" destOrd="0" presId="urn:microsoft.com/office/officeart/2005/8/layout/hProcess9"/>
    <dgm:cxn modelId="{4CDC144B-DDBD-4EA9-B9AA-64B90D70F615}" type="presParOf" srcId="{258577FA-919F-4474-A052-621917B8A670}" destId="{CC621172-E437-4551-8936-A837B6F914D7}" srcOrd="4" destOrd="0" presId="urn:microsoft.com/office/officeart/2005/8/layout/hProcess9"/>
    <dgm:cxn modelId="{75485372-E95E-4CD1-893B-5A89FA483328}" type="presParOf" srcId="{258577FA-919F-4474-A052-621917B8A670}" destId="{92DC1E4D-1506-4A76-844F-8DDB1BB43A21}" srcOrd="5" destOrd="0" presId="urn:microsoft.com/office/officeart/2005/8/layout/hProcess9"/>
    <dgm:cxn modelId="{BD5D5EE0-E12E-4047-8709-A704BA2DAC00}" type="presParOf" srcId="{258577FA-919F-4474-A052-621917B8A670}" destId="{A7236410-E152-4E9F-8AF6-BC98FF1F0E20}" srcOrd="6" destOrd="0" presId="urn:microsoft.com/office/officeart/2005/8/layout/hProcess9"/>
    <dgm:cxn modelId="{4268DF6B-D590-4E1F-B797-595C496E7E27}" type="presParOf" srcId="{258577FA-919F-4474-A052-621917B8A670}" destId="{3B9B0100-758B-4628-BA37-F24ED7B35EF9}" srcOrd="7" destOrd="0" presId="urn:microsoft.com/office/officeart/2005/8/layout/hProcess9"/>
    <dgm:cxn modelId="{186D16E1-D0B0-447F-8818-1311E611AD50}" type="presParOf" srcId="{258577FA-919F-4474-A052-621917B8A670}" destId="{BFEB0E19-9DDD-48EB-8F8C-D62A5B1FC4DF}"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B9F7B6-7BB8-4812-9A79-D4D0F962F417}" type="doc">
      <dgm:prSet loTypeId="urn:microsoft.com/office/officeart/2005/8/layout/hProcess7" loCatId="list" qsTypeId="urn:microsoft.com/office/officeart/2005/8/quickstyle/simple1" qsCatId="simple" csTypeId="urn:microsoft.com/office/officeart/2005/8/colors/colorful3" csCatId="colorful" phldr="1"/>
      <dgm:spPr/>
      <dgm:t>
        <a:bodyPr/>
        <a:lstStyle/>
        <a:p>
          <a:endParaRPr lang="es-ES"/>
        </a:p>
      </dgm:t>
    </dgm:pt>
    <dgm:pt modelId="{86C14BC1-7A0C-4A64-A0C9-ABF4230A1761}">
      <dgm:prSet phldrT="[Texto]" custT="1"/>
      <dgm:spPr/>
      <dgm:t>
        <a:bodyPr/>
        <a:lstStyle/>
        <a:p>
          <a:r>
            <a:rPr lang="es-ES" sz="2400" b="1" dirty="0">
              <a:solidFill>
                <a:schemeClr val="tx1">
                  <a:lumMod val="65000"/>
                  <a:lumOff val="35000"/>
                </a:schemeClr>
              </a:solidFill>
            </a:rPr>
            <a:t>Qué es?</a:t>
          </a:r>
        </a:p>
      </dgm:t>
    </dgm:pt>
    <dgm:pt modelId="{690BAD4C-602F-4B1C-8035-5B5147B997F9}" type="parTrans" cxnId="{3C6AE239-4012-46F8-9DAD-D18F8BE63820}">
      <dgm:prSet/>
      <dgm:spPr/>
      <dgm:t>
        <a:bodyPr/>
        <a:lstStyle/>
        <a:p>
          <a:endParaRPr lang="es-ES"/>
        </a:p>
      </dgm:t>
    </dgm:pt>
    <dgm:pt modelId="{4132FF82-0F7B-42E1-99D2-0BA5ECE55D95}" type="sibTrans" cxnId="{3C6AE239-4012-46F8-9DAD-D18F8BE63820}">
      <dgm:prSet/>
      <dgm:spPr/>
      <dgm:t>
        <a:bodyPr/>
        <a:lstStyle/>
        <a:p>
          <a:endParaRPr lang="es-ES"/>
        </a:p>
      </dgm:t>
    </dgm:pt>
    <dgm:pt modelId="{25A44E94-3065-47B3-9D2B-26E060345D5B}">
      <dgm:prSet phldrT="[Texto]"/>
      <dgm:spPr/>
      <dgm:t>
        <a:bodyPr/>
        <a:lstStyle/>
        <a:p>
          <a:r>
            <a:rPr lang="es-ES" b="1" dirty="0"/>
            <a:t>Es el mecanismo de coordinación intersectorial más representativo en Chile en abordar lineamientos para la RRD</a:t>
          </a:r>
        </a:p>
      </dgm:t>
    </dgm:pt>
    <dgm:pt modelId="{3CDD4E78-6825-4F1C-9199-422826D75AFB}" type="parTrans" cxnId="{CCBFABAC-3EBA-48F0-AD12-9AC13D01F2C6}">
      <dgm:prSet/>
      <dgm:spPr/>
      <dgm:t>
        <a:bodyPr/>
        <a:lstStyle/>
        <a:p>
          <a:endParaRPr lang="es-ES"/>
        </a:p>
      </dgm:t>
    </dgm:pt>
    <dgm:pt modelId="{02CA460C-20FF-4516-959F-37636B2F231C}" type="sibTrans" cxnId="{CCBFABAC-3EBA-48F0-AD12-9AC13D01F2C6}">
      <dgm:prSet/>
      <dgm:spPr/>
      <dgm:t>
        <a:bodyPr/>
        <a:lstStyle/>
        <a:p>
          <a:endParaRPr lang="es-ES"/>
        </a:p>
      </dgm:t>
    </dgm:pt>
    <dgm:pt modelId="{105194CD-6D58-44EB-92E3-6AFF812A5A3A}">
      <dgm:prSet phldrT="[Texto]" custT="1"/>
      <dgm:spPr/>
      <dgm:t>
        <a:bodyPr/>
        <a:lstStyle/>
        <a:p>
          <a:r>
            <a:rPr lang="es-ES" sz="2200" b="1" dirty="0">
              <a:solidFill>
                <a:schemeClr val="tx1">
                  <a:lumMod val="65000"/>
                  <a:lumOff val="35000"/>
                </a:schemeClr>
              </a:solidFill>
            </a:rPr>
            <a:t>Quiénes somos?</a:t>
          </a:r>
        </a:p>
      </dgm:t>
    </dgm:pt>
    <dgm:pt modelId="{0D5AF482-4651-4FCC-9706-46682FAE46EC}" type="parTrans" cxnId="{7BC3A719-3782-4776-AC14-0D51DABD2966}">
      <dgm:prSet/>
      <dgm:spPr/>
      <dgm:t>
        <a:bodyPr/>
        <a:lstStyle/>
        <a:p>
          <a:endParaRPr lang="es-ES"/>
        </a:p>
      </dgm:t>
    </dgm:pt>
    <dgm:pt modelId="{353D489F-C7F9-46CC-B7D7-C61A1F370C8F}" type="sibTrans" cxnId="{7BC3A719-3782-4776-AC14-0D51DABD2966}">
      <dgm:prSet/>
      <dgm:spPr/>
      <dgm:t>
        <a:bodyPr/>
        <a:lstStyle/>
        <a:p>
          <a:endParaRPr lang="es-ES"/>
        </a:p>
      </dgm:t>
    </dgm:pt>
    <dgm:pt modelId="{9AE97E71-EF77-43F8-90D2-FF8AB5350308}">
      <dgm:prSet phldrT="[Texto]" custT="1"/>
      <dgm:spPr/>
      <dgm:t>
        <a:bodyPr/>
        <a:lstStyle/>
        <a:p>
          <a:r>
            <a:rPr lang="es-ES" sz="2000" b="1" dirty="0">
              <a:solidFill>
                <a:schemeClr val="tx1">
                  <a:lumMod val="65000"/>
                  <a:lumOff val="35000"/>
                </a:schemeClr>
              </a:solidFill>
            </a:rPr>
            <a:t>Qué hemos hecho?</a:t>
          </a:r>
        </a:p>
      </dgm:t>
    </dgm:pt>
    <dgm:pt modelId="{690570A6-A92E-4927-8476-AA4CD72BB2D7}" type="parTrans" cxnId="{667C885D-0170-4F03-8384-BD01AB34CEAD}">
      <dgm:prSet/>
      <dgm:spPr/>
      <dgm:t>
        <a:bodyPr/>
        <a:lstStyle/>
        <a:p>
          <a:endParaRPr lang="es-ES"/>
        </a:p>
      </dgm:t>
    </dgm:pt>
    <dgm:pt modelId="{8C85D782-0D82-486E-94E8-806027AB2C6E}" type="sibTrans" cxnId="{667C885D-0170-4F03-8384-BD01AB34CEAD}">
      <dgm:prSet/>
      <dgm:spPr/>
      <dgm:t>
        <a:bodyPr/>
        <a:lstStyle/>
        <a:p>
          <a:endParaRPr lang="es-ES"/>
        </a:p>
      </dgm:t>
    </dgm:pt>
    <dgm:pt modelId="{1FD9EDB6-B0CF-44FF-ACDD-7E16940865C1}">
      <dgm:prSet phldrT="[Texto]"/>
      <dgm:spPr/>
      <dgm:t>
        <a:bodyPr/>
        <a:lstStyle/>
        <a:p>
          <a:r>
            <a:rPr lang="es-ES" b="1" dirty="0"/>
            <a:t>La Política Nacional para la Gestión del Riesgo de Desastres (2014)</a:t>
          </a:r>
        </a:p>
      </dgm:t>
    </dgm:pt>
    <dgm:pt modelId="{F1C76A34-F073-4579-BAA0-B2FF51943B6C}" type="parTrans" cxnId="{5045B8FD-4B2B-4846-87EC-76D1DA130839}">
      <dgm:prSet/>
      <dgm:spPr/>
      <dgm:t>
        <a:bodyPr/>
        <a:lstStyle/>
        <a:p>
          <a:endParaRPr lang="es-ES"/>
        </a:p>
      </dgm:t>
    </dgm:pt>
    <dgm:pt modelId="{6880D495-DB8A-4F56-852A-34C86EECCB0B}" type="sibTrans" cxnId="{5045B8FD-4B2B-4846-87EC-76D1DA130839}">
      <dgm:prSet/>
      <dgm:spPr/>
      <dgm:t>
        <a:bodyPr/>
        <a:lstStyle/>
        <a:p>
          <a:endParaRPr lang="es-ES"/>
        </a:p>
      </dgm:t>
    </dgm:pt>
    <dgm:pt modelId="{1F341AB1-7022-4C43-97E1-939093C70C6A}">
      <dgm:prSet phldrT="[Texto]" custT="1"/>
      <dgm:spPr/>
      <dgm:t>
        <a:bodyPr/>
        <a:lstStyle/>
        <a:p>
          <a:r>
            <a:rPr lang="es-ES" sz="2200" b="1" dirty="0">
              <a:solidFill>
                <a:schemeClr val="tx1">
                  <a:lumMod val="65000"/>
                  <a:lumOff val="35000"/>
                </a:schemeClr>
              </a:solidFill>
            </a:rPr>
            <a:t>Qué nos motiva?</a:t>
          </a:r>
        </a:p>
      </dgm:t>
    </dgm:pt>
    <dgm:pt modelId="{2AE7FA38-D7AC-40EB-AC84-ADEA2B931027}" type="parTrans" cxnId="{CCD699AB-97A1-436D-BD43-B5FF37EE93EA}">
      <dgm:prSet/>
      <dgm:spPr/>
      <dgm:t>
        <a:bodyPr/>
        <a:lstStyle/>
        <a:p>
          <a:endParaRPr lang="es-ES"/>
        </a:p>
      </dgm:t>
    </dgm:pt>
    <dgm:pt modelId="{228C217A-0145-4964-B824-E3DE92995C7F}" type="sibTrans" cxnId="{CCD699AB-97A1-436D-BD43-B5FF37EE93EA}">
      <dgm:prSet/>
      <dgm:spPr/>
      <dgm:t>
        <a:bodyPr/>
        <a:lstStyle/>
        <a:p>
          <a:endParaRPr lang="es-ES"/>
        </a:p>
      </dgm:t>
    </dgm:pt>
    <dgm:pt modelId="{BB2291A5-DCD7-4C33-9AA9-FF257FDED873}">
      <dgm:prSet phldrT="[Texto]"/>
      <dgm:spPr/>
      <dgm:t>
        <a:bodyPr/>
        <a:lstStyle/>
        <a:p>
          <a:r>
            <a:rPr lang="es-ES" b="1" dirty="0"/>
            <a:t>A la fecha somos 105 organismos (públicos, privados, OSC, FFAA, academia, organismos técnicos, agencias SNU, otros)</a:t>
          </a:r>
        </a:p>
        <a:p>
          <a:r>
            <a:rPr lang="es-ES" b="1" dirty="0">
              <a:sym typeface="Wingdings" panose="05000000000000000000" pitchFamily="2" charset="2"/>
            </a:rPr>
            <a:t>Más de 300 representantes</a:t>
          </a:r>
          <a:endParaRPr lang="es-ES" b="1" dirty="0"/>
        </a:p>
      </dgm:t>
    </dgm:pt>
    <dgm:pt modelId="{9FDD375E-144B-48C4-A866-653C60AEE4FF}" type="parTrans" cxnId="{1F818ADA-EC61-4DC3-BEE6-30C19406B7FF}">
      <dgm:prSet/>
      <dgm:spPr/>
      <dgm:t>
        <a:bodyPr/>
        <a:lstStyle/>
        <a:p>
          <a:endParaRPr lang="es-ES"/>
        </a:p>
      </dgm:t>
    </dgm:pt>
    <dgm:pt modelId="{2F66884E-01F6-4807-96AB-397E7620C0F5}" type="sibTrans" cxnId="{1F818ADA-EC61-4DC3-BEE6-30C19406B7FF}">
      <dgm:prSet/>
      <dgm:spPr/>
      <dgm:t>
        <a:bodyPr/>
        <a:lstStyle/>
        <a:p>
          <a:endParaRPr lang="es-ES"/>
        </a:p>
      </dgm:t>
    </dgm:pt>
    <dgm:pt modelId="{4798E6EB-21BA-4954-8A29-330774FACB14}">
      <dgm:prSet phldrT="[Texto]"/>
      <dgm:spPr/>
      <dgm:t>
        <a:bodyPr/>
        <a:lstStyle/>
        <a:p>
          <a:r>
            <a:rPr lang="es-ES" b="1" dirty="0"/>
            <a:t>Plan Estratégico Nacional para la Gestión del Riesgo de Desastres (2015-2018)</a:t>
          </a:r>
        </a:p>
      </dgm:t>
    </dgm:pt>
    <dgm:pt modelId="{028DFABC-5FE7-4543-8331-D699FCF82270}" type="parTrans" cxnId="{FC49DD87-A9FB-49B2-AF4A-7A49907C8E8A}">
      <dgm:prSet/>
      <dgm:spPr/>
      <dgm:t>
        <a:bodyPr/>
        <a:lstStyle/>
        <a:p>
          <a:endParaRPr lang="es-ES"/>
        </a:p>
      </dgm:t>
    </dgm:pt>
    <dgm:pt modelId="{7DC64528-DF4D-418C-BE36-04B40C6955AB}" type="sibTrans" cxnId="{FC49DD87-A9FB-49B2-AF4A-7A49907C8E8A}">
      <dgm:prSet/>
      <dgm:spPr/>
      <dgm:t>
        <a:bodyPr/>
        <a:lstStyle/>
        <a:p>
          <a:endParaRPr lang="es-ES"/>
        </a:p>
      </dgm:t>
    </dgm:pt>
    <dgm:pt modelId="{A1D361DD-815F-42C0-840F-66A18B5BF4BD}">
      <dgm:prSet phldrT="[Texto]" custT="1"/>
      <dgm:spPr/>
      <dgm:t>
        <a:bodyPr/>
        <a:lstStyle/>
        <a:p>
          <a:r>
            <a:rPr lang="es-ES" sz="1600" b="1" dirty="0"/>
            <a:t>Fortalecer la institucionalidad en RRD</a:t>
          </a:r>
        </a:p>
      </dgm:t>
    </dgm:pt>
    <dgm:pt modelId="{0EDEDE99-5DA0-4D14-9DBD-AE402F807C5C}" type="parTrans" cxnId="{D228B1E1-BBA6-49D6-92DE-D7A5AE07AA6C}">
      <dgm:prSet/>
      <dgm:spPr/>
      <dgm:t>
        <a:bodyPr/>
        <a:lstStyle/>
        <a:p>
          <a:endParaRPr lang="es-ES"/>
        </a:p>
      </dgm:t>
    </dgm:pt>
    <dgm:pt modelId="{6A62CE99-2EA3-4187-B5CD-E3CE339F969D}" type="sibTrans" cxnId="{D228B1E1-BBA6-49D6-92DE-D7A5AE07AA6C}">
      <dgm:prSet/>
      <dgm:spPr/>
      <dgm:t>
        <a:bodyPr/>
        <a:lstStyle/>
        <a:p>
          <a:endParaRPr lang="es-ES"/>
        </a:p>
      </dgm:t>
    </dgm:pt>
    <dgm:pt modelId="{05D081BA-5309-45AB-8F4F-84E0595C358F}">
      <dgm:prSet phldrT="[Texto]" custT="1"/>
      <dgm:spPr/>
      <dgm:t>
        <a:bodyPr/>
        <a:lstStyle/>
        <a:p>
          <a:r>
            <a:rPr lang="es-ES" sz="1600" b="1" dirty="0"/>
            <a:t>Implementar Marco de Sendai (al 2030)</a:t>
          </a:r>
        </a:p>
      </dgm:t>
    </dgm:pt>
    <dgm:pt modelId="{4E73C9C1-20E0-44B2-AB0F-7B9E57CA9F07}" type="parTrans" cxnId="{414B4993-8C19-412F-9982-433D392F4AA9}">
      <dgm:prSet/>
      <dgm:spPr/>
      <dgm:t>
        <a:bodyPr/>
        <a:lstStyle/>
        <a:p>
          <a:endParaRPr lang="es-ES"/>
        </a:p>
      </dgm:t>
    </dgm:pt>
    <dgm:pt modelId="{F74747EB-58A2-4AAC-8F7B-FCF5E638E87A}" type="sibTrans" cxnId="{414B4993-8C19-412F-9982-433D392F4AA9}">
      <dgm:prSet/>
      <dgm:spPr/>
      <dgm:t>
        <a:bodyPr/>
        <a:lstStyle/>
        <a:p>
          <a:endParaRPr lang="es-ES"/>
        </a:p>
      </dgm:t>
    </dgm:pt>
    <dgm:pt modelId="{42BFAF24-B6BF-408B-853D-B5C81779A08D}">
      <dgm:prSet phldrT="[Texto]" custT="1"/>
      <dgm:spPr/>
      <dgm:t>
        <a:bodyPr/>
        <a:lstStyle/>
        <a:p>
          <a:r>
            <a:rPr lang="es-ES" sz="1600" b="1" dirty="0"/>
            <a:t>Generar cultura prevención y fomentar la resiliencia</a:t>
          </a:r>
        </a:p>
      </dgm:t>
    </dgm:pt>
    <dgm:pt modelId="{06741BC6-2F8F-44E6-828E-97A2C5C3AD5F}" type="parTrans" cxnId="{D17B34F2-CCA1-416A-8531-65154A721F3A}">
      <dgm:prSet/>
      <dgm:spPr/>
      <dgm:t>
        <a:bodyPr/>
        <a:lstStyle/>
        <a:p>
          <a:endParaRPr lang="es-ES"/>
        </a:p>
      </dgm:t>
    </dgm:pt>
    <dgm:pt modelId="{131F5D8B-EC91-4AA7-B38D-DB68EDFE809D}" type="sibTrans" cxnId="{D17B34F2-CCA1-416A-8531-65154A721F3A}">
      <dgm:prSet/>
      <dgm:spPr/>
      <dgm:t>
        <a:bodyPr/>
        <a:lstStyle/>
        <a:p>
          <a:endParaRPr lang="es-ES"/>
        </a:p>
      </dgm:t>
    </dgm:pt>
    <dgm:pt modelId="{48D2E410-FEB3-4D27-ABBF-1FEB935EB536}">
      <dgm:prSet phldrT="[Texto]"/>
      <dgm:spPr/>
      <dgm:t>
        <a:bodyPr/>
        <a:lstStyle/>
        <a:p>
          <a:r>
            <a:rPr lang="es-ES" b="1" dirty="0"/>
            <a:t>Desde el año 2012 que está conformada en Chile</a:t>
          </a:r>
        </a:p>
      </dgm:t>
    </dgm:pt>
    <dgm:pt modelId="{5ACA6540-CCF6-47BF-A49F-D479DC0638FE}" type="parTrans" cxnId="{7580D1C6-EBC3-49A9-8D25-15FF52387AA3}">
      <dgm:prSet/>
      <dgm:spPr/>
      <dgm:t>
        <a:bodyPr/>
        <a:lstStyle/>
        <a:p>
          <a:endParaRPr lang="es-ES"/>
        </a:p>
      </dgm:t>
    </dgm:pt>
    <dgm:pt modelId="{F1015CEC-9ECA-4A33-8AB7-35EB39711E37}" type="sibTrans" cxnId="{7580D1C6-EBC3-49A9-8D25-15FF52387AA3}">
      <dgm:prSet/>
      <dgm:spPr/>
      <dgm:t>
        <a:bodyPr/>
        <a:lstStyle/>
        <a:p>
          <a:endParaRPr lang="es-ES"/>
        </a:p>
      </dgm:t>
    </dgm:pt>
    <dgm:pt modelId="{3DF975A7-E8B6-418A-AC91-C9FA43550187}" type="pres">
      <dgm:prSet presAssocID="{D3B9F7B6-7BB8-4812-9A79-D4D0F962F417}" presName="Name0" presStyleCnt="0">
        <dgm:presLayoutVars>
          <dgm:dir/>
          <dgm:animLvl val="lvl"/>
          <dgm:resizeHandles val="exact"/>
        </dgm:presLayoutVars>
      </dgm:prSet>
      <dgm:spPr/>
      <dgm:t>
        <a:bodyPr/>
        <a:lstStyle/>
        <a:p>
          <a:endParaRPr lang="es-CL"/>
        </a:p>
      </dgm:t>
    </dgm:pt>
    <dgm:pt modelId="{5EEA4AF6-93F0-4DCC-96FF-AE94B9C883A3}" type="pres">
      <dgm:prSet presAssocID="{86C14BC1-7A0C-4A64-A0C9-ABF4230A1761}" presName="compositeNode" presStyleCnt="0">
        <dgm:presLayoutVars>
          <dgm:bulletEnabled val="1"/>
        </dgm:presLayoutVars>
      </dgm:prSet>
      <dgm:spPr/>
    </dgm:pt>
    <dgm:pt modelId="{68DD094A-7039-4A95-8267-909EA6BB445B}" type="pres">
      <dgm:prSet presAssocID="{86C14BC1-7A0C-4A64-A0C9-ABF4230A1761}" presName="bgRect" presStyleLbl="node1" presStyleIdx="0" presStyleCnt="4"/>
      <dgm:spPr/>
      <dgm:t>
        <a:bodyPr/>
        <a:lstStyle/>
        <a:p>
          <a:endParaRPr lang="es-CL"/>
        </a:p>
      </dgm:t>
    </dgm:pt>
    <dgm:pt modelId="{98EE9FCC-A2A2-4025-A53E-8CEEEF49939B}" type="pres">
      <dgm:prSet presAssocID="{86C14BC1-7A0C-4A64-A0C9-ABF4230A1761}" presName="parentNode" presStyleLbl="node1" presStyleIdx="0" presStyleCnt="4">
        <dgm:presLayoutVars>
          <dgm:chMax val="0"/>
          <dgm:bulletEnabled val="1"/>
        </dgm:presLayoutVars>
      </dgm:prSet>
      <dgm:spPr/>
      <dgm:t>
        <a:bodyPr/>
        <a:lstStyle/>
        <a:p>
          <a:endParaRPr lang="es-CL"/>
        </a:p>
      </dgm:t>
    </dgm:pt>
    <dgm:pt modelId="{C1B0D8FA-B0BE-4D65-A229-D48E8A502665}" type="pres">
      <dgm:prSet presAssocID="{86C14BC1-7A0C-4A64-A0C9-ABF4230A1761}" presName="childNode" presStyleLbl="node1" presStyleIdx="0" presStyleCnt="4">
        <dgm:presLayoutVars>
          <dgm:bulletEnabled val="1"/>
        </dgm:presLayoutVars>
      </dgm:prSet>
      <dgm:spPr/>
      <dgm:t>
        <a:bodyPr/>
        <a:lstStyle/>
        <a:p>
          <a:endParaRPr lang="es-CL"/>
        </a:p>
      </dgm:t>
    </dgm:pt>
    <dgm:pt modelId="{19C93917-2FBD-42E2-BF80-4B38DB40E4B3}" type="pres">
      <dgm:prSet presAssocID="{4132FF82-0F7B-42E1-99D2-0BA5ECE55D95}" presName="hSp" presStyleCnt="0"/>
      <dgm:spPr/>
    </dgm:pt>
    <dgm:pt modelId="{E548DBC4-C537-47BB-BB43-83A6CAABE94D}" type="pres">
      <dgm:prSet presAssocID="{4132FF82-0F7B-42E1-99D2-0BA5ECE55D95}" presName="vProcSp" presStyleCnt="0"/>
      <dgm:spPr/>
    </dgm:pt>
    <dgm:pt modelId="{DA5D7148-2D1D-4411-83E0-6C76117D0E66}" type="pres">
      <dgm:prSet presAssocID="{4132FF82-0F7B-42E1-99D2-0BA5ECE55D95}" presName="vSp1" presStyleCnt="0"/>
      <dgm:spPr/>
    </dgm:pt>
    <dgm:pt modelId="{B159AF77-1E32-46C9-9549-B46394B297FC}" type="pres">
      <dgm:prSet presAssocID="{4132FF82-0F7B-42E1-99D2-0BA5ECE55D95}" presName="simulatedConn" presStyleLbl="solidFgAcc1" presStyleIdx="0" presStyleCnt="3"/>
      <dgm:spPr/>
    </dgm:pt>
    <dgm:pt modelId="{C68F1DEF-45CC-408B-B1B2-84F5E90DA5EC}" type="pres">
      <dgm:prSet presAssocID="{4132FF82-0F7B-42E1-99D2-0BA5ECE55D95}" presName="vSp2" presStyleCnt="0"/>
      <dgm:spPr/>
    </dgm:pt>
    <dgm:pt modelId="{C1BC2976-C3A0-436F-B788-6CE1538D59A1}" type="pres">
      <dgm:prSet presAssocID="{4132FF82-0F7B-42E1-99D2-0BA5ECE55D95}" presName="sibTrans" presStyleCnt="0"/>
      <dgm:spPr/>
    </dgm:pt>
    <dgm:pt modelId="{3CEDB40F-7DF3-4BF8-B690-246B642BFA5A}" type="pres">
      <dgm:prSet presAssocID="{105194CD-6D58-44EB-92E3-6AFF812A5A3A}" presName="compositeNode" presStyleCnt="0">
        <dgm:presLayoutVars>
          <dgm:bulletEnabled val="1"/>
        </dgm:presLayoutVars>
      </dgm:prSet>
      <dgm:spPr/>
    </dgm:pt>
    <dgm:pt modelId="{E457C9D4-1D0C-4F5C-9755-5DDD003F038F}" type="pres">
      <dgm:prSet presAssocID="{105194CD-6D58-44EB-92E3-6AFF812A5A3A}" presName="bgRect" presStyleLbl="node1" presStyleIdx="1" presStyleCnt="4"/>
      <dgm:spPr/>
      <dgm:t>
        <a:bodyPr/>
        <a:lstStyle/>
        <a:p>
          <a:endParaRPr lang="es-CL"/>
        </a:p>
      </dgm:t>
    </dgm:pt>
    <dgm:pt modelId="{ACBA99D5-AC67-4111-BAB6-A3AC6FD83C43}" type="pres">
      <dgm:prSet presAssocID="{105194CD-6D58-44EB-92E3-6AFF812A5A3A}" presName="parentNode" presStyleLbl="node1" presStyleIdx="1" presStyleCnt="4">
        <dgm:presLayoutVars>
          <dgm:chMax val="0"/>
          <dgm:bulletEnabled val="1"/>
        </dgm:presLayoutVars>
      </dgm:prSet>
      <dgm:spPr/>
      <dgm:t>
        <a:bodyPr/>
        <a:lstStyle/>
        <a:p>
          <a:endParaRPr lang="es-CL"/>
        </a:p>
      </dgm:t>
    </dgm:pt>
    <dgm:pt modelId="{34730CB6-1E2C-4A3D-BA08-1F2F48D65D02}" type="pres">
      <dgm:prSet presAssocID="{105194CD-6D58-44EB-92E3-6AFF812A5A3A}" presName="childNode" presStyleLbl="node1" presStyleIdx="1" presStyleCnt="4">
        <dgm:presLayoutVars>
          <dgm:bulletEnabled val="1"/>
        </dgm:presLayoutVars>
      </dgm:prSet>
      <dgm:spPr/>
      <dgm:t>
        <a:bodyPr/>
        <a:lstStyle/>
        <a:p>
          <a:endParaRPr lang="es-CL"/>
        </a:p>
      </dgm:t>
    </dgm:pt>
    <dgm:pt modelId="{7AE8928E-75B5-49E5-9CFB-C064EED57414}" type="pres">
      <dgm:prSet presAssocID="{353D489F-C7F9-46CC-B7D7-C61A1F370C8F}" presName="hSp" presStyleCnt="0"/>
      <dgm:spPr/>
    </dgm:pt>
    <dgm:pt modelId="{C7885CAC-F0C7-4BE5-BC40-01C4632A14EE}" type="pres">
      <dgm:prSet presAssocID="{353D489F-C7F9-46CC-B7D7-C61A1F370C8F}" presName="vProcSp" presStyleCnt="0"/>
      <dgm:spPr/>
    </dgm:pt>
    <dgm:pt modelId="{CEADB80B-29C6-48AE-8485-8D905F9A7741}" type="pres">
      <dgm:prSet presAssocID="{353D489F-C7F9-46CC-B7D7-C61A1F370C8F}" presName="vSp1" presStyleCnt="0"/>
      <dgm:spPr/>
    </dgm:pt>
    <dgm:pt modelId="{8188049C-90D9-4B2D-9C00-8ED111E52493}" type="pres">
      <dgm:prSet presAssocID="{353D489F-C7F9-46CC-B7D7-C61A1F370C8F}" presName="simulatedConn" presStyleLbl="solidFgAcc1" presStyleIdx="1" presStyleCnt="3"/>
      <dgm:spPr/>
    </dgm:pt>
    <dgm:pt modelId="{84052856-E81C-4877-BDCE-656A408A009E}" type="pres">
      <dgm:prSet presAssocID="{353D489F-C7F9-46CC-B7D7-C61A1F370C8F}" presName="vSp2" presStyleCnt="0"/>
      <dgm:spPr/>
    </dgm:pt>
    <dgm:pt modelId="{8A0EB4EC-BF9D-4312-B449-4AF50B24D8E6}" type="pres">
      <dgm:prSet presAssocID="{353D489F-C7F9-46CC-B7D7-C61A1F370C8F}" presName="sibTrans" presStyleCnt="0"/>
      <dgm:spPr/>
    </dgm:pt>
    <dgm:pt modelId="{15374C34-6FFC-4CF1-8143-30B33C6B7141}" type="pres">
      <dgm:prSet presAssocID="{9AE97E71-EF77-43F8-90D2-FF8AB5350308}" presName="compositeNode" presStyleCnt="0">
        <dgm:presLayoutVars>
          <dgm:bulletEnabled val="1"/>
        </dgm:presLayoutVars>
      </dgm:prSet>
      <dgm:spPr/>
    </dgm:pt>
    <dgm:pt modelId="{90D926D9-A634-44A4-8B54-16C134B5CEBA}" type="pres">
      <dgm:prSet presAssocID="{9AE97E71-EF77-43F8-90D2-FF8AB5350308}" presName="bgRect" presStyleLbl="node1" presStyleIdx="2" presStyleCnt="4"/>
      <dgm:spPr/>
      <dgm:t>
        <a:bodyPr/>
        <a:lstStyle/>
        <a:p>
          <a:endParaRPr lang="es-CL"/>
        </a:p>
      </dgm:t>
    </dgm:pt>
    <dgm:pt modelId="{C282B750-DEF0-45AD-95C8-5F185A730DA8}" type="pres">
      <dgm:prSet presAssocID="{9AE97E71-EF77-43F8-90D2-FF8AB5350308}" presName="parentNode" presStyleLbl="node1" presStyleIdx="2" presStyleCnt="4">
        <dgm:presLayoutVars>
          <dgm:chMax val="0"/>
          <dgm:bulletEnabled val="1"/>
        </dgm:presLayoutVars>
      </dgm:prSet>
      <dgm:spPr/>
      <dgm:t>
        <a:bodyPr/>
        <a:lstStyle/>
        <a:p>
          <a:endParaRPr lang="es-CL"/>
        </a:p>
      </dgm:t>
    </dgm:pt>
    <dgm:pt modelId="{9EB4D8F5-8A6D-46D9-8AE5-B80EC49D5CBD}" type="pres">
      <dgm:prSet presAssocID="{9AE97E71-EF77-43F8-90D2-FF8AB5350308}" presName="childNode" presStyleLbl="node1" presStyleIdx="2" presStyleCnt="4">
        <dgm:presLayoutVars>
          <dgm:bulletEnabled val="1"/>
        </dgm:presLayoutVars>
      </dgm:prSet>
      <dgm:spPr/>
      <dgm:t>
        <a:bodyPr/>
        <a:lstStyle/>
        <a:p>
          <a:endParaRPr lang="es-CL"/>
        </a:p>
      </dgm:t>
    </dgm:pt>
    <dgm:pt modelId="{0EE4E892-6935-4D2A-8B08-CD730437DFB3}" type="pres">
      <dgm:prSet presAssocID="{8C85D782-0D82-486E-94E8-806027AB2C6E}" presName="hSp" presStyleCnt="0"/>
      <dgm:spPr/>
    </dgm:pt>
    <dgm:pt modelId="{058F6976-65AB-42D5-BA79-F5EBA72DC5F5}" type="pres">
      <dgm:prSet presAssocID="{8C85D782-0D82-486E-94E8-806027AB2C6E}" presName="vProcSp" presStyleCnt="0"/>
      <dgm:spPr/>
    </dgm:pt>
    <dgm:pt modelId="{5707718D-DE61-4849-A064-F9F5BA773D86}" type="pres">
      <dgm:prSet presAssocID="{8C85D782-0D82-486E-94E8-806027AB2C6E}" presName="vSp1" presStyleCnt="0"/>
      <dgm:spPr/>
    </dgm:pt>
    <dgm:pt modelId="{591E8834-5145-4F26-9C8A-082A1131C532}" type="pres">
      <dgm:prSet presAssocID="{8C85D782-0D82-486E-94E8-806027AB2C6E}" presName="simulatedConn" presStyleLbl="solidFgAcc1" presStyleIdx="2" presStyleCnt="3"/>
      <dgm:spPr/>
    </dgm:pt>
    <dgm:pt modelId="{0C53B5A2-85A7-415F-A7A3-F69F929AA74C}" type="pres">
      <dgm:prSet presAssocID="{8C85D782-0D82-486E-94E8-806027AB2C6E}" presName="vSp2" presStyleCnt="0"/>
      <dgm:spPr/>
    </dgm:pt>
    <dgm:pt modelId="{5AD2CBF6-AAA2-45F2-8A5F-B56D42C90ED2}" type="pres">
      <dgm:prSet presAssocID="{8C85D782-0D82-486E-94E8-806027AB2C6E}" presName="sibTrans" presStyleCnt="0"/>
      <dgm:spPr/>
    </dgm:pt>
    <dgm:pt modelId="{BF1B95E9-F80A-439C-B0D6-432AD55CFA89}" type="pres">
      <dgm:prSet presAssocID="{1F341AB1-7022-4C43-97E1-939093C70C6A}" presName="compositeNode" presStyleCnt="0">
        <dgm:presLayoutVars>
          <dgm:bulletEnabled val="1"/>
        </dgm:presLayoutVars>
      </dgm:prSet>
      <dgm:spPr/>
    </dgm:pt>
    <dgm:pt modelId="{E18CBC2E-5A7C-4687-ABA0-1B00EA5AD2A3}" type="pres">
      <dgm:prSet presAssocID="{1F341AB1-7022-4C43-97E1-939093C70C6A}" presName="bgRect" presStyleLbl="node1" presStyleIdx="3" presStyleCnt="4"/>
      <dgm:spPr/>
      <dgm:t>
        <a:bodyPr/>
        <a:lstStyle/>
        <a:p>
          <a:endParaRPr lang="es-CL"/>
        </a:p>
      </dgm:t>
    </dgm:pt>
    <dgm:pt modelId="{AD31C6B2-0BDC-404F-8943-BCBAD96C30F6}" type="pres">
      <dgm:prSet presAssocID="{1F341AB1-7022-4C43-97E1-939093C70C6A}" presName="parentNode" presStyleLbl="node1" presStyleIdx="3" presStyleCnt="4">
        <dgm:presLayoutVars>
          <dgm:chMax val="0"/>
          <dgm:bulletEnabled val="1"/>
        </dgm:presLayoutVars>
      </dgm:prSet>
      <dgm:spPr/>
      <dgm:t>
        <a:bodyPr/>
        <a:lstStyle/>
        <a:p>
          <a:endParaRPr lang="es-CL"/>
        </a:p>
      </dgm:t>
    </dgm:pt>
    <dgm:pt modelId="{C62FD6C5-883E-4B62-BA39-2B8E3DD9EEF8}" type="pres">
      <dgm:prSet presAssocID="{1F341AB1-7022-4C43-97E1-939093C70C6A}" presName="childNode" presStyleLbl="node1" presStyleIdx="3" presStyleCnt="4">
        <dgm:presLayoutVars>
          <dgm:bulletEnabled val="1"/>
        </dgm:presLayoutVars>
      </dgm:prSet>
      <dgm:spPr/>
      <dgm:t>
        <a:bodyPr/>
        <a:lstStyle/>
        <a:p>
          <a:endParaRPr lang="es-CL"/>
        </a:p>
      </dgm:t>
    </dgm:pt>
  </dgm:ptLst>
  <dgm:cxnLst>
    <dgm:cxn modelId="{01D072AF-16E6-4932-AEFD-A2F3403AA8A5}" type="presOf" srcId="{BB2291A5-DCD7-4C33-9AA9-FF257FDED873}" destId="{34730CB6-1E2C-4A3D-BA08-1F2F48D65D02}" srcOrd="0" destOrd="0" presId="urn:microsoft.com/office/officeart/2005/8/layout/hProcess7"/>
    <dgm:cxn modelId="{3C6AE239-4012-46F8-9DAD-D18F8BE63820}" srcId="{D3B9F7B6-7BB8-4812-9A79-D4D0F962F417}" destId="{86C14BC1-7A0C-4A64-A0C9-ABF4230A1761}" srcOrd="0" destOrd="0" parTransId="{690BAD4C-602F-4B1C-8035-5B5147B997F9}" sibTransId="{4132FF82-0F7B-42E1-99D2-0BA5ECE55D95}"/>
    <dgm:cxn modelId="{7BC3A719-3782-4776-AC14-0D51DABD2966}" srcId="{D3B9F7B6-7BB8-4812-9A79-D4D0F962F417}" destId="{105194CD-6D58-44EB-92E3-6AFF812A5A3A}" srcOrd="1" destOrd="0" parTransId="{0D5AF482-4651-4FCC-9706-46682FAE46EC}" sibTransId="{353D489F-C7F9-46CC-B7D7-C61A1F370C8F}"/>
    <dgm:cxn modelId="{1952199C-4FDF-412C-95BE-C5DFF26AB09F}" type="presOf" srcId="{D3B9F7B6-7BB8-4812-9A79-D4D0F962F417}" destId="{3DF975A7-E8B6-418A-AC91-C9FA43550187}" srcOrd="0" destOrd="0" presId="urn:microsoft.com/office/officeart/2005/8/layout/hProcess7"/>
    <dgm:cxn modelId="{C88211DA-4EA0-492E-82EC-FEA064C718A2}" type="presOf" srcId="{25A44E94-3065-47B3-9D2B-26E060345D5B}" destId="{C1B0D8FA-B0BE-4D65-A229-D48E8A502665}" srcOrd="0" destOrd="0" presId="urn:microsoft.com/office/officeart/2005/8/layout/hProcess7"/>
    <dgm:cxn modelId="{667C885D-0170-4F03-8384-BD01AB34CEAD}" srcId="{D3B9F7B6-7BB8-4812-9A79-D4D0F962F417}" destId="{9AE97E71-EF77-43F8-90D2-FF8AB5350308}" srcOrd="2" destOrd="0" parTransId="{690570A6-A92E-4927-8476-AA4CD72BB2D7}" sibTransId="{8C85D782-0D82-486E-94E8-806027AB2C6E}"/>
    <dgm:cxn modelId="{5045B8FD-4B2B-4846-87EC-76D1DA130839}" srcId="{9AE97E71-EF77-43F8-90D2-FF8AB5350308}" destId="{1FD9EDB6-B0CF-44FF-ACDD-7E16940865C1}" srcOrd="0" destOrd="0" parTransId="{F1C76A34-F073-4579-BAA0-B2FF51943B6C}" sibTransId="{6880D495-DB8A-4F56-852A-34C86EECCB0B}"/>
    <dgm:cxn modelId="{C5BDD255-02A0-48E2-99A7-24347DB11341}" type="presOf" srcId="{86C14BC1-7A0C-4A64-A0C9-ABF4230A1761}" destId="{98EE9FCC-A2A2-4025-A53E-8CEEEF49939B}" srcOrd="1" destOrd="0" presId="urn:microsoft.com/office/officeart/2005/8/layout/hProcess7"/>
    <dgm:cxn modelId="{7580D1C6-EBC3-49A9-8D25-15FF52387AA3}" srcId="{86C14BC1-7A0C-4A64-A0C9-ABF4230A1761}" destId="{48D2E410-FEB3-4D27-ABBF-1FEB935EB536}" srcOrd="1" destOrd="0" parTransId="{5ACA6540-CCF6-47BF-A49F-D479DC0638FE}" sibTransId="{F1015CEC-9ECA-4A33-8AB7-35EB39711E37}"/>
    <dgm:cxn modelId="{1F818ADA-EC61-4DC3-BEE6-30C19406B7FF}" srcId="{105194CD-6D58-44EB-92E3-6AFF812A5A3A}" destId="{BB2291A5-DCD7-4C33-9AA9-FF257FDED873}" srcOrd="0" destOrd="0" parTransId="{9FDD375E-144B-48C4-A866-653C60AEE4FF}" sibTransId="{2F66884E-01F6-4807-96AB-397E7620C0F5}"/>
    <dgm:cxn modelId="{1F96FFEF-CCA5-4B57-80CA-0E1CB663BDB3}" type="presOf" srcId="{A1D361DD-815F-42C0-840F-66A18B5BF4BD}" destId="{C62FD6C5-883E-4B62-BA39-2B8E3DD9EEF8}" srcOrd="0" destOrd="0" presId="urn:microsoft.com/office/officeart/2005/8/layout/hProcess7"/>
    <dgm:cxn modelId="{472169F8-5CB5-47F4-BEE7-75E5DB6E831D}" type="presOf" srcId="{4798E6EB-21BA-4954-8A29-330774FACB14}" destId="{9EB4D8F5-8A6D-46D9-8AE5-B80EC49D5CBD}" srcOrd="0" destOrd="1" presId="urn:microsoft.com/office/officeart/2005/8/layout/hProcess7"/>
    <dgm:cxn modelId="{A692076A-9D6E-48EE-8719-4302FF839A7E}" type="presOf" srcId="{05D081BA-5309-45AB-8F4F-84E0595C358F}" destId="{C62FD6C5-883E-4B62-BA39-2B8E3DD9EEF8}" srcOrd="0" destOrd="1" presId="urn:microsoft.com/office/officeart/2005/8/layout/hProcess7"/>
    <dgm:cxn modelId="{414B4993-8C19-412F-9982-433D392F4AA9}" srcId="{1F341AB1-7022-4C43-97E1-939093C70C6A}" destId="{05D081BA-5309-45AB-8F4F-84E0595C358F}" srcOrd="1" destOrd="0" parTransId="{4E73C9C1-20E0-44B2-AB0F-7B9E57CA9F07}" sibTransId="{F74747EB-58A2-4AAC-8F7B-FCF5E638E87A}"/>
    <dgm:cxn modelId="{1F895D09-CDC7-4715-A655-0EE58C015442}" type="presOf" srcId="{105194CD-6D58-44EB-92E3-6AFF812A5A3A}" destId="{ACBA99D5-AC67-4111-BAB6-A3AC6FD83C43}" srcOrd="1" destOrd="0" presId="urn:microsoft.com/office/officeart/2005/8/layout/hProcess7"/>
    <dgm:cxn modelId="{D228B1E1-BBA6-49D6-92DE-D7A5AE07AA6C}" srcId="{1F341AB1-7022-4C43-97E1-939093C70C6A}" destId="{A1D361DD-815F-42C0-840F-66A18B5BF4BD}" srcOrd="0" destOrd="0" parTransId="{0EDEDE99-5DA0-4D14-9DBD-AE402F807C5C}" sibTransId="{6A62CE99-2EA3-4187-B5CD-E3CE339F969D}"/>
    <dgm:cxn modelId="{2F21EF95-ED43-4151-8E32-27663A24C926}" type="presOf" srcId="{1F341AB1-7022-4C43-97E1-939093C70C6A}" destId="{AD31C6B2-0BDC-404F-8943-BCBAD96C30F6}" srcOrd="1" destOrd="0" presId="urn:microsoft.com/office/officeart/2005/8/layout/hProcess7"/>
    <dgm:cxn modelId="{FC49DD87-A9FB-49B2-AF4A-7A49907C8E8A}" srcId="{9AE97E71-EF77-43F8-90D2-FF8AB5350308}" destId="{4798E6EB-21BA-4954-8A29-330774FACB14}" srcOrd="1" destOrd="0" parTransId="{028DFABC-5FE7-4543-8331-D699FCF82270}" sibTransId="{7DC64528-DF4D-418C-BE36-04B40C6955AB}"/>
    <dgm:cxn modelId="{CCBFABAC-3EBA-48F0-AD12-9AC13D01F2C6}" srcId="{86C14BC1-7A0C-4A64-A0C9-ABF4230A1761}" destId="{25A44E94-3065-47B3-9D2B-26E060345D5B}" srcOrd="0" destOrd="0" parTransId="{3CDD4E78-6825-4F1C-9199-422826D75AFB}" sibTransId="{02CA460C-20FF-4516-959F-37636B2F231C}"/>
    <dgm:cxn modelId="{D20D7919-6B6D-4ED5-92A4-C420023D0343}" type="presOf" srcId="{105194CD-6D58-44EB-92E3-6AFF812A5A3A}" destId="{E457C9D4-1D0C-4F5C-9755-5DDD003F038F}" srcOrd="0" destOrd="0" presId="urn:microsoft.com/office/officeart/2005/8/layout/hProcess7"/>
    <dgm:cxn modelId="{58C0BBF8-FDAE-4D9B-90C5-B67AD542391A}" type="presOf" srcId="{9AE97E71-EF77-43F8-90D2-FF8AB5350308}" destId="{C282B750-DEF0-45AD-95C8-5F185A730DA8}" srcOrd="1" destOrd="0" presId="urn:microsoft.com/office/officeart/2005/8/layout/hProcess7"/>
    <dgm:cxn modelId="{CCD699AB-97A1-436D-BD43-B5FF37EE93EA}" srcId="{D3B9F7B6-7BB8-4812-9A79-D4D0F962F417}" destId="{1F341AB1-7022-4C43-97E1-939093C70C6A}" srcOrd="3" destOrd="0" parTransId="{2AE7FA38-D7AC-40EB-AC84-ADEA2B931027}" sibTransId="{228C217A-0145-4964-B824-E3DE92995C7F}"/>
    <dgm:cxn modelId="{0C47353D-2EA9-47DF-93D7-225A618A6413}" type="presOf" srcId="{1FD9EDB6-B0CF-44FF-ACDD-7E16940865C1}" destId="{9EB4D8F5-8A6D-46D9-8AE5-B80EC49D5CBD}" srcOrd="0" destOrd="0" presId="urn:microsoft.com/office/officeart/2005/8/layout/hProcess7"/>
    <dgm:cxn modelId="{3A05576C-D4CB-433B-A2E1-FF3FAB14776A}" type="presOf" srcId="{9AE97E71-EF77-43F8-90D2-FF8AB5350308}" destId="{90D926D9-A634-44A4-8B54-16C134B5CEBA}" srcOrd="0" destOrd="0" presId="urn:microsoft.com/office/officeart/2005/8/layout/hProcess7"/>
    <dgm:cxn modelId="{2EF17EC3-F09B-4050-8350-693949A329FE}" type="presOf" srcId="{1F341AB1-7022-4C43-97E1-939093C70C6A}" destId="{E18CBC2E-5A7C-4687-ABA0-1B00EA5AD2A3}" srcOrd="0" destOrd="0" presId="urn:microsoft.com/office/officeart/2005/8/layout/hProcess7"/>
    <dgm:cxn modelId="{D17B34F2-CCA1-416A-8531-65154A721F3A}" srcId="{1F341AB1-7022-4C43-97E1-939093C70C6A}" destId="{42BFAF24-B6BF-408B-853D-B5C81779A08D}" srcOrd="2" destOrd="0" parTransId="{06741BC6-2F8F-44E6-828E-97A2C5C3AD5F}" sibTransId="{131F5D8B-EC91-4AA7-B38D-DB68EDFE809D}"/>
    <dgm:cxn modelId="{D110191B-2ACF-40DE-8C09-DFC2E4C119D4}" type="presOf" srcId="{42BFAF24-B6BF-408B-853D-B5C81779A08D}" destId="{C62FD6C5-883E-4B62-BA39-2B8E3DD9EEF8}" srcOrd="0" destOrd="2" presId="urn:microsoft.com/office/officeart/2005/8/layout/hProcess7"/>
    <dgm:cxn modelId="{7B91AB37-C9FD-4C19-AADF-7EE66A9ECCC6}" type="presOf" srcId="{48D2E410-FEB3-4D27-ABBF-1FEB935EB536}" destId="{C1B0D8FA-B0BE-4D65-A229-D48E8A502665}" srcOrd="0" destOrd="1" presId="urn:microsoft.com/office/officeart/2005/8/layout/hProcess7"/>
    <dgm:cxn modelId="{B3FA5A76-BAD8-435B-9EF9-72D985E6CC4E}" type="presOf" srcId="{86C14BC1-7A0C-4A64-A0C9-ABF4230A1761}" destId="{68DD094A-7039-4A95-8267-909EA6BB445B}" srcOrd="0" destOrd="0" presId="urn:microsoft.com/office/officeart/2005/8/layout/hProcess7"/>
    <dgm:cxn modelId="{37C75344-F135-46B2-BB58-42FF8EAA91D1}" type="presParOf" srcId="{3DF975A7-E8B6-418A-AC91-C9FA43550187}" destId="{5EEA4AF6-93F0-4DCC-96FF-AE94B9C883A3}" srcOrd="0" destOrd="0" presId="urn:microsoft.com/office/officeart/2005/8/layout/hProcess7"/>
    <dgm:cxn modelId="{3971CCAC-8964-4C32-AAD6-53816880107D}" type="presParOf" srcId="{5EEA4AF6-93F0-4DCC-96FF-AE94B9C883A3}" destId="{68DD094A-7039-4A95-8267-909EA6BB445B}" srcOrd="0" destOrd="0" presId="urn:microsoft.com/office/officeart/2005/8/layout/hProcess7"/>
    <dgm:cxn modelId="{181E5587-4E70-4573-9E85-475E60AC67F8}" type="presParOf" srcId="{5EEA4AF6-93F0-4DCC-96FF-AE94B9C883A3}" destId="{98EE9FCC-A2A2-4025-A53E-8CEEEF49939B}" srcOrd="1" destOrd="0" presId="urn:microsoft.com/office/officeart/2005/8/layout/hProcess7"/>
    <dgm:cxn modelId="{F6A75F4E-F3C9-4674-A99E-EB82E5634CD6}" type="presParOf" srcId="{5EEA4AF6-93F0-4DCC-96FF-AE94B9C883A3}" destId="{C1B0D8FA-B0BE-4D65-A229-D48E8A502665}" srcOrd="2" destOrd="0" presId="urn:microsoft.com/office/officeart/2005/8/layout/hProcess7"/>
    <dgm:cxn modelId="{D8EDFB62-2840-496B-83D1-D1916170274C}" type="presParOf" srcId="{3DF975A7-E8B6-418A-AC91-C9FA43550187}" destId="{19C93917-2FBD-42E2-BF80-4B38DB40E4B3}" srcOrd="1" destOrd="0" presId="urn:microsoft.com/office/officeart/2005/8/layout/hProcess7"/>
    <dgm:cxn modelId="{6C7DA7D9-3437-40EF-806A-F163D0AB7AB6}" type="presParOf" srcId="{3DF975A7-E8B6-418A-AC91-C9FA43550187}" destId="{E548DBC4-C537-47BB-BB43-83A6CAABE94D}" srcOrd="2" destOrd="0" presId="urn:microsoft.com/office/officeart/2005/8/layout/hProcess7"/>
    <dgm:cxn modelId="{95E3C1D5-6D80-4BD6-8529-2A7114DE35F5}" type="presParOf" srcId="{E548DBC4-C537-47BB-BB43-83A6CAABE94D}" destId="{DA5D7148-2D1D-4411-83E0-6C76117D0E66}" srcOrd="0" destOrd="0" presId="urn:microsoft.com/office/officeart/2005/8/layout/hProcess7"/>
    <dgm:cxn modelId="{33F25B57-91FD-4B82-A777-D1D64B3F0E05}" type="presParOf" srcId="{E548DBC4-C537-47BB-BB43-83A6CAABE94D}" destId="{B159AF77-1E32-46C9-9549-B46394B297FC}" srcOrd="1" destOrd="0" presId="urn:microsoft.com/office/officeart/2005/8/layout/hProcess7"/>
    <dgm:cxn modelId="{1C25A761-CE78-473F-8D45-417DAC8772B5}" type="presParOf" srcId="{E548DBC4-C537-47BB-BB43-83A6CAABE94D}" destId="{C68F1DEF-45CC-408B-B1B2-84F5E90DA5EC}" srcOrd="2" destOrd="0" presId="urn:microsoft.com/office/officeart/2005/8/layout/hProcess7"/>
    <dgm:cxn modelId="{D2B64191-1D5C-4716-8D64-3FD1DC3825F8}" type="presParOf" srcId="{3DF975A7-E8B6-418A-AC91-C9FA43550187}" destId="{C1BC2976-C3A0-436F-B788-6CE1538D59A1}" srcOrd="3" destOrd="0" presId="urn:microsoft.com/office/officeart/2005/8/layout/hProcess7"/>
    <dgm:cxn modelId="{843E73E7-003C-4FFF-B03F-070BFF8BF6C3}" type="presParOf" srcId="{3DF975A7-E8B6-418A-AC91-C9FA43550187}" destId="{3CEDB40F-7DF3-4BF8-B690-246B642BFA5A}" srcOrd="4" destOrd="0" presId="urn:microsoft.com/office/officeart/2005/8/layout/hProcess7"/>
    <dgm:cxn modelId="{04E25292-DAC2-44C5-8B41-A2B751FCBF05}" type="presParOf" srcId="{3CEDB40F-7DF3-4BF8-B690-246B642BFA5A}" destId="{E457C9D4-1D0C-4F5C-9755-5DDD003F038F}" srcOrd="0" destOrd="0" presId="urn:microsoft.com/office/officeart/2005/8/layout/hProcess7"/>
    <dgm:cxn modelId="{3B1B3FC4-8CB3-4BB4-AB70-2C3E0E4A8B6F}" type="presParOf" srcId="{3CEDB40F-7DF3-4BF8-B690-246B642BFA5A}" destId="{ACBA99D5-AC67-4111-BAB6-A3AC6FD83C43}" srcOrd="1" destOrd="0" presId="urn:microsoft.com/office/officeart/2005/8/layout/hProcess7"/>
    <dgm:cxn modelId="{064877C9-5E8D-453E-86A0-13720DFE7CB7}" type="presParOf" srcId="{3CEDB40F-7DF3-4BF8-B690-246B642BFA5A}" destId="{34730CB6-1E2C-4A3D-BA08-1F2F48D65D02}" srcOrd="2" destOrd="0" presId="urn:microsoft.com/office/officeart/2005/8/layout/hProcess7"/>
    <dgm:cxn modelId="{6CB1AA3A-5FB5-4A87-B515-017CD5D99A9E}" type="presParOf" srcId="{3DF975A7-E8B6-418A-AC91-C9FA43550187}" destId="{7AE8928E-75B5-49E5-9CFB-C064EED57414}" srcOrd="5" destOrd="0" presId="urn:microsoft.com/office/officeart/2005/8/layout/hProcess7"/>
    <dgm:cxn modelId="{E6E970E0-E89E-43F4-95C3-1CFCAD368DF8}" type="presParOf" srcId="{3DF975A7-E8B6-418A-AC91-C9FA43550187}" destId="{C7885CAC-F0C7-4BE5-BC40-01C4632A14EE}" srcOrd="6" destOrd="0" presId="urn:microsoft.com/office/officeart/2005/8/layout/hProcess7"/>
    <dgm:cxn modelId="{471412EB-B266-4F20-A6C5-6932C5E14645}" type="presParOf" srcId="{C7885CAC-F0C7-4BE5-BC40-01C4632A14EE}" destId="{CEADB80B-29C6-48AE-8485-8D905F9A7741}" srcOrd="0" destOrd="0" presId="urn:microsoft.com/office/officeart/2005/8/layout/hProcess7"/>
    <dgm:cxn modelId="{6E35C479-38E6-4357-9E76-C7D8E45F0872}" type="presParOf" srcId="{C7885CAC-F0C7-4BE5-BC40-01C4632A14EE}" destId="{8188049C-90D9-4B2D-9C00-8ED111E52493}" srcOrd="1" destOrd="0" presId="urn:microsoft.com/office/officeart/2005/8/layout/hProcess7"/>
    <dgm:cxn modelId="{72DBE2A3-2B3E-40FA-8321-7E7F1CD3FDF0}" type="presParOf" srcId="{C7885CAC-F0C7-4BE5-BC40-01C4632A14EE}" destId="{84052856-E81C-4877-BDCE-656A408A009E}" srcOrd="2" destOrd="0" presId="urn:microsoft.com/office/officeart/2005/8/layout/hProcess7"/>
    <dgm:cxn modelId="{0C980C20-82C2-425F-AE34-88FA1C563B14}" type="presParOf" srcId="{3DF975A7-E8B6-418A-AC91-C9FA43550187}" destId="{8A0EB4EC-BF9D-4312-B449-4AF50B24D8E6}" srcOrd="7" destOrd="0" presId="urn:microsoft.com/office/officeart/2005/8/layout/hProcess7"/>
    <dgm:cxn modelId="{2DC28A63-C5DA-451F-B3C8-62F1DAE44694}" type="presParOf" srcId="{3DF975A7-E8B6-418A-AC91-C9FA43550187}" destId="{15374C34-6FFC-4CF1-8143-30B33C6B7141}" srcOrd="8" destOrd="0" presId="urn:microsoft.com/office/officeart/2005/8/layout/hProcess7"/>
    <dgm:cxn modelId="{9E1EED62-5A23-4E74-8D74-F23A4177B219}" type="presParOf" srcId="{15374C34-6FFC-4CF1-8143-30B33C6B7141}" destId="{90D926D9-A634-44A4-8B54-16C134B5CEBA}" srcOrd="0" destOrd="0" presId="urn:microsoft.com/office/officeart/2005/8/layout/hProcess7"/>
    <dgm:cxn modelId="{838B70BD-AD76-4A64-B9C6-A36468044699}" type="presParOf" srcId="{15374C34-6FFC-4CF1-8143-30B33C6B7141}" destId="{C282B750-DEF0-45AD-95C8-5F185A730DA8}" srcOrd="1" destOrd="0" presId="urn:microsoft.com/office/officeart/2005/8/layout/hProcess7"/>
    <dgm:cxn modelId="{BC0B4BAE-64DF-4A58-8223-7D82EA8A7035}" type="presParOf" srcId="{15374C34-6FFC-4CF1-8143-30B33C6B7141}" destId="{9EB4D8F5-8A6D-46D9-8AE5-B80EC49D5CBD}" srcOrd="2" destOrd="0" presId="urn:microsoft.com/office/officeart/2005/8/layout/hProcess7"/>
    <dgm:cxn modelId="{F690F820-6953-41F9-9BE9-A25DB52D680C}" type="presParOf" srcId="{3DF975A7-E8B6-418A-AC91-C9FA43550187}" destId="{0EE4E892-6935-4D2A-8B08-CD730437DFB3}" srcOrd="9" destOrd="0" presId="urn:microsoft.com/office/officeart/2005/8/layout/hProcess7"/>
    <dgm:cxn modelId="{B79C4F0A-9E1B-4A70-A1EB-DFF6776F0605}" type="presParOf" srcId="{3DF975A7-E8B6-418A-AC91-C9FA43550187}" destId="{058F6976-65AB-42D5-BA79-F5EBA72DC5F5}" srcOrd="10" destOrd="0" presId="urn:microsoft.com/office/officeart/2005/8/layout/hProcess7"/>
    <dgm:cxn modelId="{6ACCD740-F890-4291-9259-A5E626B6BA1E}" type="presParOf" srcId="{058F6976-65AB-42D5-BA79-F5EBA72DC5F5}" destId="{5707718D-DE61-4849-A064-F9F5BA773D86}" srcOrd="0" destOrd="0" presId="urn:microsoft.com/office/officeart/2005/8/layout/hProcess7"/>
    <dgm:cxn modelId="{E38BF982-805D-4D6C-8FFC-34E9477EE0CD}" type="presParOf" srcId="{058F6976-65AB-42D5-BA79-F5EBA72DC5F5}" destId="{591E8834-5145-4F26-9C8A-082A1131C532}" srcOrd="1" destOrd="0" presId="urn:microsoft.com/office/officeart/2005/8/layout/hProcess7"/>
    <dgm:cxn modelId="{D5B297F1-63CF-4D2D-8D74-51F73FF4330E}" type="presParOf" srcId="{058F6976-65AB-42D5-BA79-F5EBA72DC5F5}" destId="{0C53B5A2-85A7-415F-A7A3-F69F929AA74C}" srcOrd="2" destOrd="0" presId="urn:microsoft.com/office/officeart/2005/8/layout/hProcess7"/>
    <dgm:cxn modelId="{8B7D9F3A-9A43-4303-894F-BDA3381AFC1E}" type="presParOf" srcId="{3DF975A7-E8B6-418A-AC91-C9FA43550187}" destId="{5AD2CBF6-AAA2-45F2-8A5F-B56D42C90ED2}" srcOrd="11" destOrd="0" presId="urn:microsoft.com/office/officeart/2005/8/layout/hProcess7"/>
    <dgm:cxn modelId="{A9A66985-D7E2-49EF-A100-A5E9435481A7}" type="presParOf" srcId="{3DF975A7-E8B6-418A-AC91-C9FA43550187}" destId="{BF1B95E9-F80A-439C-B0D6-432AD55CFA89}" srcOrd="12" destOrd="0" presId="urn:microsoft.com/office/officeart/2005/8/layout/hProcess7"/>
    <dgm:cxn modelId="{046D4453-7FF9-44A6-961C-82EA75F97C65}" type="presParOf" srcId="{BF1B95E9-F80A-439C-B0D6-432AD55CFA89}" destId="{E18CBC2E-5A7C-4687-ABA0-1B00EA5AD2A3}" srcOrd="0" destOrd="0" presId="urn:microsoft.com/office/officeart/2005/8/layout/hProcess7"/>
    <dgm:cxn modelId="{E8F8DF1B-470F-443F-8F8D-51C3E4A87304}" type="presParOf" srcId="{BF1B95E9-F80A-439C-B0D6-432AD55CFA89}" destId="{AD31C6B2-0BDC-404F-8943-BCBAD96C30F6}" srcOrd="1" destOrd="0" presId="urn:microsoft.com/office/officeart/2005/8/layout/hProcess7"/>
    <dgm:cxn modelId="{457CAF76-3BA8-42D9-B0D4-E8A3B1B564EB}" type="presParOf" srcId="{BF1B95E9-F80A-439C-B0D6-432AD55CFA89}" destId="{C62FD6C5-883E-4B62-BA39-2B8E3DD9EEF8}"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D69430-7BA0-4D4E-A88C-9B6949C8488D}"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s-CL"/>
        </a:p>
      </dgm:t>
    </dgm:pt>
    <dgm:pt modelId="{C515CBFE-B075-45D5-83F5-7B54F12CD184}">
      <dgm:prSet phldrT="[Texto]" custT="1"/>
      <dgm:spPr/>
      <dgm:t>
        <a:bodyPr/>
        <a:lstStyle/>
        <a:p>
          <a:r>
            <a:rPr lang="es-CL" sz="3200" b="1" dirty="0"/>
            <a:t>Prioridad 1</a:t>
          </a:r>
        </a:p>
      </dgm:t>
    </dgm:pt>
    <dgm:pt modelId="{BBDD5037-A55E-42C7-8866-7A30370E5CF8}" type="parTrans" cxnId="{7CB65858-ECC9-4800-A5F4-54BCBC7A07A3}">
      <dgm:prSet/>
      <dgm:spPr/>
      <dgm:t>
        <a:bodyPr/>
        <a:lstStyle/>
        <a:p>
          <a:endParaRPr lang="es-CL" sz="1400"/>
        </a:p>
      </dgm:t>
    </dgm:pt>
    <dgm:pt modelId="{DB0343FC-5DC3-4248-81BB-5C4986B7EDFE}" type="sibTrans" cxnId="{7CB65858-ECC9-4800-A5F4-54BCBC7A07A3}">
      <dgm:prSet/>
      <dgm:spPr/>
      <dgm:t>
        <a:bodyPr/>
        <a:lstStyle/>
        <a:p>
          <a:endParaRPr lang="es-CL" sz="1400"/>
        </a:p>
      </dgm:t>
    </dgm:pt>
    <dgm:pt modelId="{7574DCCE-D0C5-4317-8963-B1523372AB71}">
      <dgm:prSet phldrT="[Texto]" custT="1"/>
      <dgm:spPr/>
      <dgm:t>
        <a:bodyPr/>
        <a:lstStyle/>
        <a:p>
          <a:pPr algn="just"/>
          <a:r>
            <a:rPr lang="es-CL" sz="1600" dirty="0"/>
            <a:t>Comprender el Riesgo de Desastres </a:t>
          </a:r>
          <a:r>
            <a:rPr lang="es-CL" sz="1600" i="1" dirty="0"/>
            <a:t>(Comprensión en todas sus dimensiones)</a:t>
          </a:r>
        </a:p>
      </dgm:t>
    </dgm:pt>
    <dgm:pt modelId="{A1DF0DCE-DA45-49B9-BDFB-A306E3D13A2E}" type="parTrans" cxnId="{5E057230-7E23-4758-9597-D5363E8A3978}">
      <dgm:prSet/>
      <dgm:spPr/>
      <dgm:t>
        <a:bodyPr/>
        <a:lstStyle/>
        <a:p>
          <a:endParaRPr lang="es-CL" sz="1400"/>
        </a:p>
      </dgm:t>
    </dgm:pt>
    <dgm:pt modelId="{002E76D8-A669-42E0-BBB3-864BA29C7874}" type="sibTrans" cxnId="{5E057230-7E23-4758-9597-D5363E8A3978}">
      <dgm:prSet/>
      <dgm:spPr/>
      <dgm:t>
        <a:bodyPr/>
        <a:lstStyle/>
        <a:p>
          <a:endParaRPr lang="es-CL" sz="1400"/>
        </a:p>
      </dgm:t>
    </dgm:pt>
    <dgm:pt modelId="{3808D1F4-9A7B-4507-B0E8-EFAE3AD2C458}">
      <dgm:prSet phldrT="[Texto]" custT="1"/>
      <dgm:spPr/>
      <dgm:t>
        <a:bodyPr/>
        <a:lstStyle/>
        <a:p>
          <a:r>
            <a:rPr lang="es-CL" sz="3200" b="1" dirty="0"/>
            <a:t>Prioridad 2</a:t>
          </a:r>
        </a:p>
      </dgm:t>
    </dgm:pt>
    <dgm:pt modelId="{6152BBE1-2A8D-45B1-96B6-EBD7ED6BF846}" type="parTrans" cxnId="{361F9D79-92BC-4A89-8A7B-DA66BB071221}">
      <dgm:prSet/>
      <dgm:spPr/>
      <dgm:t>
        <a:bodyPr/>
        <a:lstStyle/>
        <a:p>
          <a:endParaRPr lang="es-CL" sz="1400"/>
        </a:p>
      </dgm:t>
    </dgm:pt>
    <dgm:pt modelId="{8B80950B-8C3F-4521-B616-D5E43AC947F3}" type="sibTrans" cxnId="{361F9D79-92BC-4A89-8A7B-DA66BB071221}">
      <dgm:prSet/>
      <dgm:spPr/>
      <dgm:t>
        <a:bodyPr/>
        <a:lstStyle/>
        <a:p>
          <a:endParaRPr lang="es-CL" sz="1400"/>
        </a:p>
      </dgm:t>
    </dgm:pt>
    <dgm:pt modelId="{A817484D-E3F4-470B-B1A1-24B9E2F02002}">
      <dgm:prSet phldrT="[Texto]" custT="1"/>
      <dgm:spPr/>
      <dgm:t>
        <a:bodyPr/>
        <a:lstStyle/>
        <a:p>
          <a:pPr algn="just"/>
          <a:r>
            <a:rPr lang="es-CL" sz="1600" dirty="0"/>
            <a:t>Fortalecer la gobernanza del riesgo de desastres para gestionar dicho riesgo  </a:t>
          </a:r>
          <a:r>
            <a:rPr lang="es-CL" sz="1600" i="1" dirty="0"/>
            <a:t>(garantizar coherencia marcos , regulaciones, alienten, incentiven sectores públicos – privados)</a:t>
          </a:r>
        </a:p>
      </dgm:t>
    </dgm:pt>
    <dgm:pt modelId="{2CCF0D59-FD18-432F-A3F0-B62AE44072ED}" type="parTrans" cxnId="{5FE77B47-28BA-4777-97B9-4474754604B5}">
      <dgm:prSet/>
      <dgm:spPr/>
      <dgm:t>
        <a:bodyPr/>
        <a:lstStyle/>
        <a:p>
          <a:endParaRPr lang="es-CL" sz="1400"/>
        </a:p>
      </dgm:t>
    </dgm:pt>
    <dgm:pt modelId="{C07470C1-F9AE-4063-822F-7B151F05FE03}" type="sibTrans" cxnId="{5FE77B47-28BA-4777-97B9-4474754604B5}">
      <dgm:prSet/>
      <dgm:spPr/>
      <dgm:t>
        <a:bodyPr/>
        <a:lstStyle/>
        <a:p>
          <a:endParaRPr lang="es-CL" sz="1400"/>
        </a:p>
      </dgm:t>
    </dgm:pt>
    <dgm:pt modelId="{02E46F34-4727-470F-A6A3-EEB823528C28}">
      <dgm:prSet phldrT="[Texto]" custT="1"/>
      <dgm:spPr/>
      <dgm:t>
        <a:bodyPr/>
        <a:lstStyle/>
        <a:p>
          <a:r>
            <a:rPr lang="es-CL" sz="3200" b="1" dirty="0"/>
            <a:t>Prioridad 3</a:t>
          </a:r>
        </a:p>
      </dgm:t>
    </dgm:pt>
    <dgm:pt modelId="{9D43900C-FA51-4622-835F-68E1B2A0CA52}" type="parTrans" cxnId="{7CAC0AD0-3134-41E3-9D56-EDF19D2F308E}">
      <dgm:prSet/>
      <dgm:spPr/>
      <dgm:t>
        <a:bodyPr/>
        <a:lstStyle/>
        <a:p>
          <a:endParaRPr lang="es-CL" sz="1400"/>
        </a:p>
      </dgm:t>
    </dgm:pt>
    <dgm:pt modelId="{30B08427-A173-430C-BB02-B993268EF1B8}" type="sibTrans" cxnId="{7CAC0AD0-3134-41E3-9D56-EDF19D2F308E}">
      <dgm:prSet/>
      <dgm:spPr/>
      <dgm:t>
        <a:bodyPr/>
        <a:lstStyle/>
        <a:p>
          <a:endParaRPr lang="es-CL" sz="1400"/>
        </a:p>
      </dgm:t>
    </dgm:pt>
    <dgm:pt modelId="{E6FEFF57-4226-4893-8202-E559FB159C85}">
      <dgm:prSet phldrT="[Texto]" custT="1"/>
      <dgm:spPr/>
      <dgm:t>
        <a:bodyPr/>
        <a:lstStyle/>
        <a:p>
          <a:pPr algn="just"/>
          <a:r>
            <a:rPr lang="es-CL" sz="1600" dirty="0"/>
            <a:t>Invertir en la Reducción del Riesgo de Desastres para la Resiliencia  </a:t>
          </a:r>
          <a:r>
            <a:rPr lang="es-CL" sz="1600" i="1" dirty="0"/>
            <a:t>(invertir  en medidas estructurales  y no estructurales)</a:t>
          </a:r>
        </a:p>
      </dgm:t>
    </dgm:pt>
    <dgm:pt modelId="{2DAC8FAA-53E7-421E-95FB-4BDA0A8D035A}" type="parTrans" cxnId="{8C760333-0212-4FB1-96E7-2A56C0D09B9D}">
      <dgm:prSet/>
      <dgm:spPr/>
      <dgm:t>
        <a:bodyPr/>
        <a:lstStyle/>
        <a:p>
          <a:endParaRPr lang="es-CL" sz="1400"/>
        </a:p>
      </dgm:t>
    </dgm:pt>
    <dgm:pt modelId="{1E484875-8F17-458B-9778-CDA8A41795B0}" type="sibTrans" cxnId="{8C760333-0212-4FB1-96E7-2A56C0D09B9D}">
      <dgm:prSet/>
      <dgm:spPr/>
      <dgm:t>
        <a:bodyPr/>
        <a:lstStyle/>
        <a:p>
          <a:endParaRPr lang="es-CL" sz="1400"/>
        </a:p>
      </dgm:t>
    </dgm:pt>
    <dgm:pt modelId="{238354BE-A01E-4E5B-9378-0E4F8A36A3A6}">
      <dgm:prSet phldrT="[Texto]" custT="1"/>
      <dgm:spPr/>
      <dgm:t>
        <a:bodyPr/>
        <a:lstStyle/>
        <a:p>
          <a:r>
            <a:rPr lang="es-CL" sz="3200" b="1" dirty="0"/>
            <a:t>Prioridad 4</a:t>
          </a:r>
        </a:p>
      </dgm:t>
    </dgm:pt>
    <dgm:pt modelId="{1D9FDDE5-E39A-4C72-8B34-11F42F09CBA0}" type="parTrans" cxnId="{39F3A00E-581A-42EE-8DA8-7316689CB180}">
      <dgm:prSet/>
      <dgm:spPr/>
      <dgm:t>
        <a:bodyPr/>
        <a:lstStyle/>
        <a:p>
          <a:endParaRPr lang="es-CL" sz="1400"/>
        </a:p>
      </dgm:t>
    </dgm:pt>
    <dgm:pt modelId="{AF95A315-C73E-4C5F-95E5-83E7684543F4}" type="sibTrans" cxnId="{39F3A00E-581A-42EE-8DA8-7316689CB180}">
      <dgm:prSet/>
      <dgm:spPr/>
      <dgm:t>
        <a:bodyPr/>
        <a:lstStyle/>
        <a:p>
          <a:endParaRPr lang="es-CL" sz="1400"/>
        </a:p>
      </dgm:t>
    </dgm:pt>
    <dgm:pt modelId="{7573F5CA-C0BE-4902-B6DD-9EA12CFC021C}">
      <dgm:prSet phldrT="[Texto]" custT="1"/>
      <dgm:spPr/>
      <dgm:t>
        <a:bodyPr/>
        <a:lstStyle/>
        <a:p>
          <a:pPr algn="just"/>
          <a:r>
            <a:rPr lang="es-CL" sz="1600" dirty="0"/>
            <a:t>Mejorar la preparación frente a desastres para una respuesta eficaz, y para “reconstruir mejor” en la recuperación, rehabilitación y reconstrucción </a:t>
          </a:r>
          <a:r>
            <a:rPr lang="es-CL" sz="1600" i="1" dirty="0"/>
            <a:t>(disponer capacidades para recuperación efectiva; reconstruir mejor con enfoque de género y universalmente accesibles)</a:t>
          </a:r>
        </a:p>
      </dgm:t>
    </dgm:pt>
    <dgm:pt modelId="{6C792BBA-A721-49DF-B6B1-08B33EDF5BF0}" type="parTrans" cxnId="{CDC7821C-42B3-415A-AD8C-4D075B8D75C5}">
      <dgm:prSet/>
      <dgm:spPr/>
      <dgm:t>
        <a:bodyPr/>
        <a:lstStyle/>
        <a:p>
          <a:endParaRPr lang="es-CL" sz="1400"/>
        </a:p>
      </dgm:t>
    </dgm:pt>
    <dgm:pt modelId="{3FBBDC84-D79B-445B-A07F-031C02CFABDE}" type="sibTrans" cxnId="{CDC7821C-42B3-415A-AD8C-4D075B8D75C5}">
      <dgm:prSet/>
      <dgm:spPr/>
      <dgm:t>
        <a:bodyPr/>
        <a:lstStyle/>
        <a:p>
          <a:endParaRPr lang="es-CL" sz="1400"/>
        </a:p>
      </dgm:t>
    </dgm:pt>
    <dgm:pt modelId="{1E0E4FBD-D7D7-4862-8D23-E481228B1712}" type="pres">
      <dgm:prSet presAssocID="{4AD69430-7BA0-4D4E-A88C-9B6949C8488D}" presName="Name0" presStyleCnt="0">
        <dgm:presLayoutVars>
          <dgm:dir/>
          <dgm:animLvl val="lvl"/>
          <dgm:resizeHandles val="exact"/>
        </dgm:presLayoutVars>
      </dgm:prSet>
      <dgm:spPr/>
      <dgm:t>
        <a:bodyPr/>
        <a:lstStyle/>
        <a:p>
          <a:endParaRPr lang="es-CL"/>
        </a:p>
      </dgm:t>
    </dgm:pt>
    <dgm:pt modelId="{A0B83958-F054-4635-A0A4-414E4D06B35C}" type="pres">
      <dgm:prSet presAssocID="{C515CBFE-B075-45D5-83F5-7B54F12CD184}" presName="linNode" presStyleCnt="0"/>
      <dgm:spPr/>
    </dgm:pt>
    <dgm:pt modelId="{8D3DE67C-2609-489C-93A2-A23E4459ED85}" type="pres">
      <dgm:prSet presAssocID="{C515CBFE-B075-45D5-83F5-7B54F12CD184}" presName="parentText" presStyleLbl="node1" presStyleIdx="0" presStyleCnt="4" custScaleX="76991" custScaleY="40668">
        <dgm:presLayoutVars>
          <dgm:chMax val="1"/>
          <dgm:bulletEnabled val="1"/>
        </dgm:presLayoutVars>
      </dgm:prSet>
      <dgm:spPr/>
      <dgm:t>
        <a:bodyPr/>
        <a:lstStyle/>
        <a:p>
          <a:endParaRPr lang="es-CL"/>
        </a:p>
      </dgm:t>
    </dgm:pt>
    <dgm:pt modelId="{80374002-C4D1-4EF0-B289-5061B11BC40A}" type="pres">
      <dgm:prSet presAssocID="{C515CBFE-B075-45D5-83F5-7B54F12CD184}" presName="descendantText" presStyleLbl="alignAccFollowNode1" presStyleIdx="0" presStyleCnt="4" custScaleY="45651">
        <dgm:presLayoutVars>
          <dgm:bulletEnabled val="1"/>
        </dgm:presLayoutVars>
      </dgm:prSet>
      <dgm:spPr/>
      <dgm:t>
        <a:bodyPr/>
        <a:lstStyle/>
        <a:p>
          <a:endParaRPr lang="es-CL"/>
        </a:p>
      </dgm:t>
    </dgm:pt>
    <dgm:pt modelId="{5A38C8D3-50D6-42A8-8081-8F17D59FB33C}" type="pres">
      <dgm:prSet presAssocID="{DB0343FC-5DC3-4248-81BB-5C4986B7EDFE}" presName="sp" presStyleCnt="0"/>
      <dgm:spPr/>
    </dgm:pt>
    <dgm:pt modelId="{2A7F827A-BBC0-4D5F-81B0-C73FB8D1A93C}" type="pres">
      <dgm:prSet presAssocID="{3808D1F4-9A7B-4507-B0E8-EFAE3AD2C458}" presName="linNode" presStyleCnt="0"/>
      <dgm:spPr/>
    </dgm:pt>
    <dgm:pt modelId="{C2A87BA6-4E49-4C97-BCD1-4C1E9B29D72F}" type="pres">
      <dgm:prSet presAssocID="{3808D1F4-9A7B-4507-B0E8-EFAE3AD2C458}" presName="parentText" presStyleLbl="node1" presStyleIdx="1" presStyleCnt="4" custScaleX="76991" custScaleY="40668">
        <dgm:presLayoutVars>
          <dgm:chMax val="1"/>
          <dgm:bulletEnabled val="1"/>
        </dgm:presLayoutVars>
      </dgm:prSet>
      <dgm:spPr/>
      <dgm:t>
        <a:bodyPr/>
        <a:lstStyle/>
        <a:p>
          <a:endParaRPr lang="es-CL"/>
        </a:p>
      </dgm:t>
    </dgm:pt>
    <dgm:pt modelId="{20F09A97-FD58-4BBA-A98C-EDADD2D0F68E}" type="pres">
      <dgm:prSet presAssocID="{3808D1F4-9A7B-4507-B0E8-EFAE3AD2C458}" presName="descendantText" presStyleLbl="alignAccFollowNode1" presStyleIdx="1" presStyleCnt="4" custScaleY="45651">
        <dgm:presLayoutVars>
          <dgm:bulletEnabled val="1"/>
        </dgm:presLayoutVars>
      </dgm:prSet>
      <dgm:spPr/>
      <dgm:t>
        <a:bodyPr/>
        <a:lstStyle/>
        <a:p>
          <a:endParaRPr lang="es-CL"/>
        </a:p>
      </dgm:t>
    </dgm:pt>
    <dgm:pt modelId="{9B813812-9F0F-407B-BF20-9D9B8252C39A}" type="pres">
      <dgm:prSet presAssocID="{8B80950B-8C3F-4521-B616-D5E43AC947F3}" presName="sp" presStyleCnt="0"/>
      <dgm:spPr/>
    </dgm:pt>
    <dgm:pt modelId="{348CDBA9-B0DF-48A7-84FB-FB682B03360C}" type="pres">
      <dgm:prSet presAssocID="{02E46F34-4727-470F-A6A3-EEB823528C28}" presName="linNode" presStyleCnt="0"/>
      <dgm:spPr/>
    </dgm:pt>
    <dgm:pt modelId="{E26F44D8-3AB7-4014-9B6D-0055D9BAB09F}" type="pres">
      <dgm:prSet presAssocID="{02E46F34-4727-470F-A6A3-EEB823528C28}" presName="parentText" presStyleLbl="node1" presStyleIdx="2" presStyleCnt="4" custScaleX="76991" custScaleY="40668">
        <dgm:presLayoutVars>
          <dgm:chMax val="1"/>
          <dgm:bulletEnabled val="1"/>
        </dgm:presLayoutVars>
      </dgm:prSet>
      <dgm:spPr/>
      <dgm:t>
        <a:bodyPr/>
        <a:lstStyle/>
        <a:p>
          <a:endParaRPr lang="es-CL"/>
        </a:p>
      </dgm:t>
    </dgm:pt>
    <dgm:pt modelId="{6C15D4B5-55F7-41A2-979F-8B38AB1E8BC0}" type="pres">
      <dgm:prSet presAssocID="{02E46F34-4727-470F-A6A3-EEB823528C28}" presName="descendantText" presStyleLbl="alignAccFollowNode1" presStyleIdx="2" presStyleCnt="4" custScaleY="45651">
        <dgm:presLayoutVars>
          <dgm:bulletEnabled val="1"/>
        </dgm:presLayoutVars>
      </dgm:prSet>
      <dgm:spPr/>
      <dgm:t>
        <a:bodyPr/>
        <a:lstStyle/>
        <a:p>
          <a:endParaRPr lang="es-CL"/>
        </a:p>
      </dgm:t>
    </dgm:pt>
    <dgm:pt modelId="{1CCDECC9-1DAE-433A-BD2D-59A519ECFEF3}" type="pres">
      <dgm:prSet presAssocID="{30B08427-A173-430C-BB02-B993268EF1B8}" presName="sp" presStyleCnt="0"/>
      <dgm:spPr/>
    </dgm:pt>
    <dgm:pt modelId="{9F97ED37-1DB2-4673-9CC4-563D8751D3B6}" type="pres">
      <dgm:prSet presAssocID="{238354BE-A01E-4E5B-9378-0E4F8A36A3A6}" presName="linNode" presStyleCnt="0"/>
      <dgm:spPr/>
    </dgm:pt>
    <dgm:pt modelId="{F05240C0-96FE-453C-959C-8CBB39F78515}" type="pres">
      <dgm:prSet presAssocID="{238354BE-A01E-4E5B-9378-0E4F8A36A3A6}" presName="parentText" presStyleLbl="node1" presStyleIdx="3" presStyleCnt="4" custScaleX="76991" custScaleY="47920">
        <dgm:presLayoutVars>
          <dgm:chMax val="1"/>
          <dgm:bulletEnabled val="1"/>
        </dgm:presLayoutVars>
      </dgm:prSet>
      <dgm:spPr/>
      <dgm:t>
        <a:bodyPr/>
        <a:lstStyle/>
        <a:p>
          <a:endParaRPr lang="es-CL"/>
        </a:p>
      </dgm:t>
    </dgm:pt>
    <dgm:pt modelId="{1D865DF7-B447-407D-95CC-4E93AE7E6FB8}" type="pres">
      <dgm:prSet presAssocID="{238354BE-A01E-4E5B-9378-0E4F8A36A3A6}" presName="descendantText" presStyleLbl="alignAccFollowNode1" presStyleIdx="3" presStyleCnt="4" custScaleY="59688">
        <dgm:presLayoutVars>
          <dgm:bulletEnabled val="1"/>
        </dgm:presLayoutVars>
      </dgm:prSet>
      <dgm:spPr/>
      <dgm:t>
        <a:bodyPr/>
        <a:lstStyle/>
        <a:p>
          <a:endParaRPr lang="es-CL"/>
        </a:p>
      </dgm:t>
    </dgm:pt>
  </dgm:ptLst>
  <dgm:cxnLst>
    <dgm:cxn modelId="{EC21C9E9-0306-4C40-937A-FA1B28AEFC60}" type="presOf" srcId="{C515CBFE-B075-45D5-83F5-7B54F12CD184}" destId="{8D3DE67C-2609-489C-93A2-A23E4459ED85}" srcOrd="0" destOrd="0" presId="urn:microsoft.com/office/officeart/2005/8/layout/vList5"/>
    <dgm:cxn modelId="{7CAC0AD0-3134-41E3-9D56-EDF19D2F308E}" srcId="{4AD69430-7BA0-4D4E-A88C-9B6949C8488D}" destId="{02E46F34-4727-470F-A6A3-EEB823528C28}" srcOrd="2" destOrd="0" parTransId="{9D43900C-FA51-4622-835F-68E1B2A0CA52}" sibTransId="{30B08427-A173-430C-BB02-B993268EF1B8}"/>
    <dgm:cxn modelId="{361F9D79-92BC-4A89-8A7B-DA66BB071221}" srcId="{4AD69430-7BA0-4D4E-A88C-9B6949C8488D}" destId="{3808D1F4-9A7B-4507-B0E8-EFAE3AD2C458}" srcOrd="1" destOrd="0" parTransId="{6152BBE1-2A8D-45B1-96B6-EBD7ED6BF846}" sibTransId="{8B80950B-8C3F-4521-B616-D5E43AC947F3}"/>
    <dgm:cxn modelId="{C64E303A-F0D2-4B25-813B-866AFFA23CFE}" type="presOf" srcId="{238354BE-A01E-4E5B-9378-0E4F8A36A3A6}" destId="{F05240C0-96FE-453C-959C-8CBB39F78515}" srcOrd="0" destOrd="0" presId="urn:microsoft.com/office/officeart/2005/8/layout/vList5"/>
    <dgm:cxn modelId="{DB7B6AFC-E31D-4A59-B842-07C998C3EDF3}" type="presOf" srcId="{7573F5CA-C0BE-4902-B6DD-9EA12CFC021C}" destId="{1D865DF7-B447-407D-95CC-4E93AE7E6FB8}" srcOrd="0" destOrd="0" presId="urn:microsoft.com/office/officeart/2005/8/layout/vList5"/>
    <dgm:cxn modelId="{D8BCED3B-3297-4EDF-82F4-A5A1A5057F3B}" type="presOf" srcId="{4AD69430-7BA0-4D4E-A88C-9B6949C8488D}" destId="{1E0E4FBD-D7D7-4862-8D23-E481228B1712}" srcOrd="0" destOrd="0" presId="urn:microsoft.com/office/officeart/2005/8/layout/vList5"/>
    <dgm:cxn modelId="{9DE7CFB0-2EB3-485B-AA61-06A530BBF87D}" type="presOf" srcId="{3808D1F4-9A7B-4507-B0E8-EFAE3AD2C458}" destId="{C2A87BA6-4E49-4C97-BCD1-4C1E9B29D72F}" srcOrd="0" destOrd="0" presId="urn:microsoft.com/office/officeart/2005/8/layout/vList5"/>
    <dgm:cxn modelId="{C4EDA147-9045-446C-BAD0-46EC212FA565}" type="presOf" srcId="{02E46F34-4727-470F-A6A3-EEB823528C28}" destId="{E26F44D8-3AB7-4014-9B6D-0055D9BAB09F}" srcOrd="0" destOrd="0" presId="urn:microsoft.com/office/officeart/2005/8/layout/vList5"/>
    <dgm:cxn modelId="{5FE77B47-28BA-4777-97B9-4474754604B5}" srcId="{3808D1F4-9A7B-4507-B0E8-EFAE3AD2C458}" destId="{A817484D-E3F4-470B-B1A1-24B9E2F02002}" srcOrd="0" destOrd="0" parTransId="{2CCF0D59-FD18-432F-A3F0-B62AE44072ED}" sibTransId="{C07470C1-F9AE-4063-822F-7B151F05FE03}"/>
    <dgm:cxn modelId="{5E057230-7E23-4758-9597-D5363E8A3978}" srcId="{C515CBFE-B075-45D5-83F5-7B54F12CD184}" destId="{7574DCCE-D0C5-4317-8963-B1523372AB71}" srcOrd="0" destOrd="0" parTransId="{A1DF0DCE-DA45-49B9-BDFB-A306E3D13A2E}" sibTransId="{002E76D8-A669-42E0-BBB3-864BA29C7874}"/>
    <dgm:cxn modelId="{90A21B77-DA28-4CC8-9050-DD7C02990344}" type="presOf" srcId="{7574DCCE-D0C5-4317-8963-B1523372AB71}" destId="{80374002-C4D1-4EF0-B289-5061B11BC40A}" srcOrd="0" destOrd="0" presId="urn:microsoft.com/office/officeart/2005/8/layout/vList5"/>
    <dgm:cxn modelId="{7CB65858-ECC9-4800-A5F4-54BCBC7A07A3}" srcId="{4AD69430-7BA0-4D4E-A88C-9B6949C8488D}" destId="{C515CBFE-B075-45D5-83F5-7B54F12CD184}" srcOrd="0" destOrd="0" parTransId="{BBDD5037-A55E-42C7-8866-7A30370E5CF8}" sibTransId="{DB0343FC-5DC3-4248-81BB-5C4986B7EDFE}"/>
    <dgm:cxn modelId="{39F3A00E-581A-42EE-8DA8-7316689CB180}" srcId="{4AD69430-7BA0-4D4E-A88C-9B6949C8488D}" destId="{238354BE-A01E-4E5B-9378-0E4F8A36A3A6}" srcOrd="3" destOrd="0" parTransId="{1D9FDDE5-E39A-4C72-8B34-11F42F09CBA0}" sibTransId="{AF95A315-C73E-4C5F-95E5-83E7684543F4}"/>
    <dgm:cxn modelId="{AC5512A4-931D-4810-B96E-27F34FE3D68D}" type="presOf" srcId="{E6FEFF57-4226-4893-8202-E559FB159C85}" destId="{6C15D4B5-55F7-41A2-979F-8B38AB1E8BC0}" srcOrd="0" destOrd="0" presId="urn:microsoft.com/office/officeart/2005/8/layout/vList5"/>
    <dgm:cxn modelId="{0D2DB66F-33E3-4BE7-9F07-8860F74C6069}" type="presOf" srcId="{A817484D-E3F4-470B-B1A1-24B9E2F02002}" destId="{20F09A97-FD58-4BBA-A98C-EDADD2D0F68E}" srcOrd="0" destOrd="0" presId="urn:microsoft.com/office/officeart/2005/8/layout/vList5"/>
    <dgm:cxn modelId="{CDC7821C-42B3-415A-AD8C-4D075B8D75C5}" srcId="{238354BE-A01E-4E5B-9378-0E4F8A36A3A6}" destId="{7573F5CA-C0BE-4902-B6DD-9EA12CFC021C}" srcOrd="0" destOrd="0" parTransId="{6C792BBA-A721-49DF-B6B1-08B33EDF5BF0}" sibTransId="{3FBBDC84-D79B-445B-A07F-031C02CFABDE}"/>
    <dgm:cxn modelId="{8C760333-0212-4FB1-96E7-2A56C0D09B9D}" srcId="{02E46F34-4727-470F-A6A3-EEB823528C28}" destId="{E6FEFF57-4226-4893-8202-E559FB159C85}" srcOrd="0" destOrd="0" parTransId="{2DAC8FAA-53E7-421E-95FB-4BDA0A8D035A}" sibTransId="{1E484875-8F17-458B-9778-CDA8A41795B0}"/>
    <dgm:cxn modelId="{A6DEE14A-995A-460A-A980-4CF99C703678}" type="presParOf" srcId="{1E0E4FBD-D7D7-4862-8D23-E481228B1712}" destId="{A0B83958-F054-4635-A0A4-414E4D06B35C}" srcOrd="0" destOrd="0" presId="urn:microsoft.com/office/officeart/2005/8/layout/vList5"/>
    <dgm:cxn modelId="{6A92502F-131E-46D5-AA4F-52287CAE8423}" type="presParOf" srcId="{A0B83958-F054-4635-A0A4-414E4D06B35C}" destId="{8D3DE67C-2609-489C-93A2-A23E4459ED85}" srcOrd="0" destOrd="0" presId="urn:microsoft.com/office/officeart/2005/8/layout/vList5"/>
    <dgm:cxn modelId="{03584380-8A79-4AEB-8EE0-9E60EAB51FBC}" type="presParOf" srcId="{A0B83958-F054-4635-A0A4-414E4D06B35C}" destId="{80374002-C4D1-4EF0-B289-5061B11BC40A}" srcOrd="1" destOrd="0" presId="urn:microsoft.com/office/officeart/2005/8/layout/vList5"/>
    <dgm:cxn modelId="{C054DDAA-30A8-40F4-B2C3-447F5F2C6428}" type="presParOf" srcId="{1E0E4FBD-D7D7-4862-8D23-E481228B1712}" destId="{5A38C8D3-50D6-42A8-8081-8F17D59FB33C}" srcOrd="1" destOrd="0" presId="urn:microsoft.com/office/officeart/2005/8/layout/vList5"/>
    <dgm:cxn modelId="{184D502E-F14D-4C76-A286-BBE2B744E093}" type="presParOf" srcId="{1E0E4FBD-D7D7-4862-8D23-E481228B1712}" destId="{2A7F827A-BBC0-4D5F-81B0-C73FB8D1A93C}" srcOrd="2" destOrd="0" presId="urn:microsoft.com/office/officeart/2005/8/layout/vList5"/>
    <dgm:cxn modelId="{07E07B0D-0A27-4165-A225-7A0941B0D9E6}" type="presParOf" srcId="{2A7F827A-BBC0-4D5F-81B0-C73FB8D1A93C}" destId="{C2A87BA6-4E49-4C97-BCD1-4C1E9B29D72F}" srcOrd="0" destOrd="0" presId="urn:microsoft.com/office/officeart/2005/8/layout/vList5"/>
    <dgm:cxn modelId="{5A9ED511-DACF-48DB-A43A-14539ECD805D}" type="presParOf" srcId="{2A7F827A-BBC0-4D5F-81B0-C73FB8D1A93C}" destId="{20F09A97-FD58-4BBA-A98C-EDADD2D0F68E}" srcOrd="1" destOrd="0" presId="urn:microsoft.com/office/officeart/2005/8/layout/vList5"/>
    <dgm:cxn modelId="{D40CCB6E-7C1A-4A71-8FD3-5BBC91FF2C85}" type="presParOf" srcId="{1E0E4FBD-D7D7-4862-8D23-E481228B1712}" destId="{9B813812-9F0F-407B-BF20-9D9B8252C39A}" srcOrd="3" destOrd="0" presId="urn:microsoft.com/office/officeart/2005/8/layout/vList5"/>
    <dgm:cxn modelId="{C29C94DD-99AD-490C-A8F2-96CD84EC760B}" type="presParOf" srcId="{1E0E4FBD-D7D7-4862-8D23-E481228B1712}" destId="{348CDBA9-B0DF-48A7-84FB-FB682B03360C}" srcOrd="4" destOrd="0" presId="urn:microsoft.com/office/officeart/2005/8/layout/vList5"/>
    <dgm:cxn modelId="{19C42D00-913B-404B-B45B-489FF970D258}" type="presParOf" srcId="{348CDBA9-B0DF-48A7-84FB-FB682B03360C}" destId="{E26F44D8-3AB7-4014-9B6D-0055D9BAB09F}" srcOrd="0" destOrd="0" presId="urn:microsoft.com/office/officeart/2005/8/layout/vList5"/>
    <dgm:cxn modelId="{1DADCF82-9C73-4735-9717-0DB1837C77A1}" type="presParOf" srcId="{348CDBA9-B0DF-48A7-84FB-FB682B03360C}" destId="{6C15D4B5-55F7-41A2-979F-8B38AB1E8BC0}" srcOrd="1" destOrd="0" presId="urn:microsoft.com/office/officeart/2005/8/layout/vList5"/>
    <dgm:cxn modelId="{7608FC06-DBC6-4D4E-80B0-9B860429B66E}" type="presParOf" srcId="{1E0E4FBD-D7D7-4862-8D23-E481228B1712}" destId="{1CCDECC9-1DAE-433A-BD2D-59A519ECFEF3}" srcOrd="5" destOrd="0" presId="urn:microsoft.com/office/officeart/2005/8/layout/vList5"/>
    <dgm:cxn modelId="{2623EC57-B518-4416-A5C3-85308B4407E1}" type="presParOf" srcId="{1E0E4FBD-D7D7-4862-8D23-E481228B1712}" destId="{9F97ED37-1DB2-4673-9CC4-563D8751D3B6}" srcOrd="6" destOrd="0" presId="urn:microsoft.com/office/officeart/2005/8/layout/vList5"/>
    <dgm:cxn modelId="{ED4A1388-CB3F-4952-A619-F114129B22C7}" type="presParOf" srcId="{9F97ED37-1DB2-4673-9CC4-563D8751D3B6}" destId="{F05240C0-96FE-453C-959C-8CBB39F78515}" srcOrd="0" destOrd="0" presId="urn:microsoft.com/office/officeart/2005/8/layout/vList5"/>
    <dgm:cxn modelId="{36BF8D08-EE0C-4416-B17D-0EBAA22247EE}" type="presParOf" srcId="{9F97ED37-1DB2-4673-9CC4-563D8751D3B6}" destId="{1D865DF7-B447-407D-95CC-4E93AE7E6FB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E6FB7C-4E9A-42CE-AB94-EE2E8845475C}" type="doc">
      <dgm:prSet loTypeId="urn:microsoft.com/office/officeart/2008/layout/AlternatingHexagons" loCatId="list" qsTypeId="urn:microsoft.com/office/officeart/2005/8/quickstyle/simple1" qsCatId="simple" csTypeId="urn:microsoft.com/office/officeart/2005/8/colors/colorful3" csCatId="colorful" phldr="1"/>
      <dgm:spPr/>
      <dgm:t>
        <a:bodyPr/>
        <a:lstStyle/>
        <a:p>
          <a:endParaRPr lang="es-ES"/>
        </a:p>
      </dgm:t>
    </dgm:pt>
    <dgm:pt modelId="{4D9F4847-2664-4243-811C-04520E401643}">
      <dgm:prSet phldrT="[Texto]" custT="1"/>
      <dgm:spPr/>
      <dgm:t>
        <a:bodyPr/>
        <a:lstStyle/>
        <a:p>
          <a:r>
            <a:rPr lang="es-ES" sz="1400" dirty="0"/>
            <a:t>Dirección Desarrollo Comunitario (DIDECO)</a:t>
          </a:r>
        </a:p>
      </dgm:t>
    </dgm:pt>
    <dgm:pt modelId="{CB23E51D-C8F2-48CD-970A-873001877F8B}" type="parTrans" cxnId="{3130F980-0557-4FF2-B1D0-92C453B5CB6E}">
      <dgm:prSet/>
      <dgm:spPr/>
      <dgm:t>
        <a:bodyPr/>
        <a:lstStyle/>
        <a:p>
          <a:endParaRPr lang="es-ES"/>
        </a:p>
      </dgm:t>
    </dgm:pt>
    <dgm:pt modelId="{B5313A49-43AC-4C13-9899-C9C6074C7E26}" type="sibTrans" cxnId="{3130F980-0557-4FF2-B1D0-92C453B5CB6E}">
      <dgm:prSet/>
      <dgm:spPr/>
      <dgm:t>
        <a:bodyPr/>
        <a:lstStyle/>
        <a:p>
          <a:endParaRPr lang="es-ES"/>
        </a:p>
      </dgm:t>
    </dgm:pt>
    <dgm:pt modelId="{B2436E21-8A1B-42CA-841F-320DE3516883}">
      <dgm:prSet phldrT="[Texto]" custT="1"/>
      <dgm:spPr/>
      <dgm:t>
        <a:bodyPr/>
        <a:lstStyle/>
        <a:p>
          <a:r>
            <a:rPr lang="es-ES" sz="900" dirty="0"/>
            <a:t>Organizaciones Comunitarias</a:t>
          </a:r>
        </a:p>
      </dgm:t>
    </dgm:pt>
    <dgm:pt modelId="{E78F77AF-3293-4B07-9AD2-5DE545EEB930}" type="parTrans" cxnId="{0B9C449C-8775-4899-88B5-948FBAA740FA}">
      <dgm:prSet/>
      <dgm:spPr/>
      <dgm:t>
        <a:bodyPr/>
        <a:lstStyle/>
        <a:p>
          <a:endParaRPr lang="es-ES"/>
        </a:p>
      </dgm:t>
    </dgm:pt>
    <dgm:pt modelId="{41AFA034-15E7-4AFE-93DA-40B1EC87EB58}" type="sibTrans" cxnId="{0B9C449C-8775-4899-88B5-948FBAA740FA}">
      <dgm:prSet/>
      <dgm:spPr/>
      <dgm:t>
        <a:bodyPr/>
        <a:lstStyle/>
        <a:p>
          <a:endParaRPr lang="es-ES"/>
        </a:p>
      </dgm:t>
    </dgm:pt>
    <dgm:pt modelId="{9396D494-0DCA-4E42-BD90-A6D01D0A6E15}">
      <dgm:prSet phldrT="[Texto]" custT="1"/>
      <dgm:spPr/>
      <dgm:t>
        <a:bodyPr/>
        <a:lstStyle/>
        <a:p>
          <a:r>
            <a:rPr lang="es-ES" sz="1400" dirty="0"/>
            <a:t>Dirección Aseo, Ornato y Medio Ambiente</a:t>
          </a:r>
        </a:p>
      </dgm:t>
    </dgm:pt>
    <dgm:pt modelId="{EFF57EB5-7BC8-45FC-AF1D-C46D96E6D249}" type="parTrans" cxnId="{FA6F17A5-959D-4317-A3D0-A10924D21676}">
      <dgm:prSet/>
      <dgm:spPr/>
      <dgm:t>
        <a:bodyPr/>
        <a:lstStyle/>
        <a:p>
          <a:endParaRPr lang="es-ES"/>
        </a:p>
      </dgm:t>
    </dgm:pt>
    <dgm:pt modelId="{2B1C37A2-B03D-4E9B-BB25-1E846B2F53F8}" type="sibTrans" cxnId="{FA6F17A5-959D-4317-A3D0-A10924D21676}">
      <dgm:prSet/>
      <dgm:spPr/>
      <dgm:t>
        <a:bodyPr/>
        <a:lstStyle/>
        <a:p>
          <a:endParaRPr lang="es-ES"/>
        </a:p>
      </dgm:t>
    </dgm:pt>
    <dgm:pt modelId="{B0E87948-C9C9-4959-8769-3416264AC13C}">
      <dgm:prSet phldrT="[Texto]"/>
      <dgm:spPr/>
      <dgm:t>
        <a:bodyPr/>
        <a:lstStyle/>
        <a:p>
          <a:r>
            <a:rPr lang="es-ES" dirty="0"/>
            <a:t>Disposición Residuos</a:t>
          </a:r>
        </a:p>
        <a:p>
          <a:r>
            <a:rPr lang="es-ES" dirty="0"/>
            <a:t>Higiene</a:t>
          </a:r>
        </a:p>
        <a:p>
          <a:r>
            <a:rPr lang="es-ES" dirty="0"/>
            <a:t>Medio Ambiente</a:t>
          </a:r>
        </a:p>
        <a:p>
          <a:r>
            <a:rPr lang="es-ES" dirty="0"/>
            <a:t>(Salud)</a:t>
          </a:r>
        </a:p>
      </dgm:t>
    </dgm:pt>
    <dgm:pt modelId="{864E0285-EA97-48CA-BE59-5677CBB37F8A}" type="parTrans" cxnId="{4EB2CCF2-10E3-42D3-8B82-EB4C0EF411DE}">
      <dgm:prSet/>
      <dgm:spPr/>
      <dgm:t>
        <a:bodyPr/>
        <a:lstStyle/>
        <a:p>
          <a:endParaRPr lang="es-ES"/>
        </a:p>
      </dgm:t>
    </dgm:pt>
    <dgm:pt modelId="{0EA6C26E-FC62-42C4-AD8A-D94050357FB3}" type="sibTrans" cxnId="{4EB2CCF2-10E3-42D3-8B82-EB4C0EF411DE}">
      <dgm:prSet/>
      <dgm:spPr/>
      <dgm:t>
        <a:bodyPr/>
        <a:lstStyle/>
        <a:p>
          <a:endParaRPr lang="es-ES"/>
        </a:p>
      </dgm:t>
    </dgm:pt>
    <dgm:pt modelId="{8C88D051-E386-43B1-A624-9B97C2329D2F}">
      <dgm:prSet phldrT="[Texto]" custT="1"/>
      <dgm:spPr/>
      <dgm:t>
        <a:bodyPr/>
        <a:lstStyle/>
        <a:p>
          <a:r>
            <a:rPr lang="es-ES" sz="1400" dirty="0"/>
            <a:t>Emergencia/ Protección Civil</a:t>
          </a:r>
        </a:p>
      </dgm:t>
    </dgm:pt>
    <dgm:pt modelId="{DF5DD49A-4563-42EC-8B58-558FDC549053}" type="parTrans" cxnId="{FBD1F30E-8FAA-4F88-9CEE-89043A0257B0}">
      <dgm:prSet/>
      <dgm:spPr/>
      <dgm:t>
        <a:bodyPr/>
        <a:lstStyle/>
        <a:p>
          <a:endParaRPr lang="es-ES"/>
        </a:p>
      </dgm:t>
    </dgm:pt>
    <dgm:pt modelId="{0C21D59E-3623-4B2A-890E-C435F29C2A94}" type="sibTrans" cxnId="{FBD1F30E-8FAA-4F88-9CEE-89043A0257B0}">
      <dgm:prSet/>
      <dgm:spPr/>
      <dgm:t>
        <a:bodyPr/>
        <a:lstStyle/>
        <a:p>
          <a:endParaRPr lang="es-ES"/>
        </a:p>
      </dgm:t>
    </dgm:pt>
    <dgm:pt modelId="{890D163A-BB00-44AF-9B72-C6DBFB0EB88A}">
      <dgm:prSet phldrT="[Texto]" custT="1"/>
      <dgm:spPr/>
      <dgm:t>
        <a:bodyPr/>
        <a:lstStyle/>
        <a:p>
          <a:r>
            <a:rPr lang="es-ES" sz="1000" dirty="0"/>
            <a:t>Operaciones</a:t>
          </a:r>
        </a:p>
        <a:p>
          <a:r>
            <a:rPr lang="es-ES" sz="1000" dirty="0"/>
            <a:t>Seguridad</a:t>
          </a:r>
        </a:p>
      </dgm:t>
    </dgm:pt>
    <dgm:pt modelId="{F469EF9C-70EC-4724-AA3F-629DFED76FC2}" type="parTrans" cxnId="{C4112BAB-3020-42B0-832D-8831CD79017B}">
      <dgm:prSet/>
      <dgm:spPr/>
      <dgm:t>
        <a:bodyPr/>
        <a:lstStyle/>
        <a:p>
          <a:endParaRPr lang="es-ES"/>
        </a:p>
      </dgm:t>
    </dgm:pt>
    <dgm:pt modelId="{95146A27-A34F-4009-84A5-0096D73E5FC4}" type="sibTrans" cxnId="{C4112BAB-3020-42B0-832D-8831CD79017B}">
      <dgm:prSet/>
      <dgm:spPr/>
      <dgm:t>
        <a:bodyPr/>
        <a:lstStyle/>
        <a:p>
          <a:endParaRPr lang="es-ES"/>
        </a:p>
      </dgm:t>
    </dgm:pt>
    <dgm:pt modelId="{BBB1995C-5C4C-49CC-8330-103482D77105}">
      <dgm:prSet phldrT="[Texto]" custT="1"/>
      <dgm:spPr/>
      <dgm:t>
        <a:bodyPr/>
        <a:lstStyle/>
        <a:p>
          <a:r>
            <a:rPr lang="es-ES" sz="900" dirty="0"/>
            <a:t>Desarrollo Local Sustentable</a:t>
          </a:r>
        </a:p>
        <a:p>
          <a:r>
            <a:rPr lang="es-ES" sz="900" dirty="0"/>
            <a:t>Desarrollo Social</a:t>
          </a:r>
        </a:p>
      </dgm:t>
    </dgm:pt>
    <dgm:pt modelId="{6F6ACF09-ABF4-46CE-8707-92E0BCE52C15}" type="parTrans" cxnId="{670A2681-FB46-4155-821E-D0AFE615AC17}">
      <dgm:prSet/>
      <dgm:spPr/>
      <dgm:t>
        <a:bodyPr/>
        <a:lstStyle/>
        <a:p>
          <a:endParaRPr lang="es-ES"/>
        </a:p>
      </dgm:t>
    </dgm:pt>
    <dgm:pt modelId="{79078102-BEF5-45DA-B858-E51B41D43B42}" type="sibTrans" cxnId="{670A2681-FB46-4155-821E-D0AFE615AC17}">
      <dgm:prSet/>
      <dgm:spPr/>
      <dgm:t>
        <a:bodyPr/>
        <a:lstStyle/>
        <a:p>
          <a:endParaRPr lang="es-ES"/>
        </a:p>
      </dgm:t>
    </dgm:pt>
    <dgm:pt modelId="{5ED2E842-7F51-4166-9110-7A5A6CE01EF7}">
      <dgm:prSet phldrT="[Texto]" custT="1"/>
      <dgm:spPr/>
      <dgm:t>
        <a:bodyPr/>
        <a:lstStyle/>
        <a:p>
          <a:r>
            <a:rPr lang="es-ES" sz="900" dirty="0"/>
            <a:t>Participación Ciudadana</a:t>
          </a:r>
        </a:p>
        <a:p>
          <a:r>
            <a:rPr lang="es-ES" sz="900" dirty="0"/>
            <a:t>Desarrollo Económico</a:t>
          </a:r>
        </a:p>
        <a:p>
          <a:r>
            <a:rPr lang="es-ES" sz="900" dirty="0"/>
            <a:t>Grupos prioritarios</a:t>
          </a:r>
        </a:p>
        <a:p>
          <a:r>
            <a:rPr lang="es-ES" sz="900" dirty="0"/>
            <a:t>Registro Social Hogares, otros</a:t>
          </a:r>
        </a:p>
      </dgm:t>
    </dgm:pt>
    <dgm:pt modelId="{3BC2D480-6BBE-474A-BE4E-824543C1C05D}" type="parTrans" cxnId="{9021BC45-4743-449A-916B-E0988433A262}">
      <dgm:prSet/>
      <dgm:spPr/>
      <dgm:t>
        <a:bodyPr/>
        <a:lstStyle/>
        <a:p>
          <a:endParaRPr lang="es-ES"/>
        </a:p>
      </dgm:t>
    </dgm:pt>
    <dgm:pt modelId="{57815F75-2946-4CE8-96BF-676CA500D4BE}" type="sibTrans" cxnId="{9021BC45-4743-449A-916B-E0988433A262}">
      <dgm:prSet/>
      <dgm:spPr/>
      <dgm:t>
        <a:bodyPr/>
        <a:lstStyle/>
        <a:p>
          <a:endParaRPr lang="es-ES"/>
        </a:p>
      </dgm:t>
    </dgm:pt>
    <dgm:pt modelId="{603CF9FA-DFA9-41AB-A6DE-D1604C464508}">
      <dgm:prSet phldrT="[Texto]" custT="1"/>
      <dgm:spPr/>
      <dgm:t>
        <a:bodyPr/>
        <a:lstStyle/>
        <a:p>
          <a:r>
            <a:rPr lang="es-ES" sz="1000" dirty="0"/>
            <a:t>Protección Civil</a:t>
          </a:r>
        </a:p>
      </dgm:t>
    </dgm:pt>
    <dgm:pt modelId="{61878704-6487-4E70-B637-06C6C56C2BCD}" type="parTrans" cxnId="{E9E5540F-6B6B-43F4-BC02-4401BA69050C}">
      <dgm:prSet/>
      <dgm:spPr/>
      <dgm:t>
        <a:bodyPr/>
        <a:lstStyle/>
        <a:p>
          <a:endParaRPr lang="es-ES"/>
        </a:p>
      </dgm:t>
    </dgm:pt>
    <dgm:pt modelId="{7ABA8477-B69A-408F-85A8-FB1093A47252}" type="sibTrans" cxnId="{E9E5540F-6B6B-43F4-BC02-4401BA69050C}">
      <dgm:prSet/>
      <dgm:spPr/>
      <dgm:t>
        <a:bodyPr/>
        <a:lstStyle/>
        <a:p>
          <a:endParaRPr lang="es-ES"/>
        </a:p>
      </dgm:t>
    </dgm:pt>
    <dgm:pt modelId="{6DC56D02-DC2C-49E5-89D4-F122AB799B41}">
      <dgm:prSet phldrT="[Texto]" custT="1"/>
      <dgm:spPr/>
      <dgm:t>
        <a:bodyPr/>
        <a:lstStyle/>
        <a:p>
          <a:r>
            <a:rPr lang="es-ES" sz="1400" dirty="0"/>
            <a:t>Dirección Obras Municipales (DOM)</a:t>
          </a:r>
        </a:p>
      </dgm:t>
    </dgm:pt>
    <dgm:pt modelId="{E7C48CF2-8D1F-4C4E-BD09-C827712E8B09}" type="parTrans" cxnId="{C75CE433-A784-42EF-9F71-9EFDBC1E1ECD}">
      <dgm:prSet/>
      <dgm:spPr/>
      <dgm:t>
        <a:bodyPr/>
        <a:lstStyle/>
        <a:p>
          <a:endParaRPr lang="es-ES"/>
        </a:p>
      </dgm:t>
    </dgm:pt>
    <dgm:pt modelId="{FC143BCF-D89E-4BB7-9DA7-47B37C931B96}" type="sibTrans" cxnId="{C75CE433-A784-42EF-9F71-9EFDBC1E1ECD}">
      <dgm:prSet/>
      <dgm:spPr/>
      <dgm:t>
        <a:bodyPr/>
        <a:lstStyle/>
        <a:p>
          <a:endParaRPr lang="es-ES"/>
        </a:p>
      </dgm:t>
    </dgm:pt>
    <dgm:pt modelId="{364EA299-F796-4FB1-A660-A188AA35D3F0}">
      <dgm:prSet phldrT="[Texto]"/>
      <dgm:spPr/>
      <dgm:t>
        <a:bodyPr/>
        <a:lstStyle/>
        <a:p>
          <a:r>
            <a:rPr lang="es-ES" dirty="0"/>
            <a:t>Edificación</a:t>
          </a:r>
        </a:p>
      </dgm:t>
    </dgm:pt>
    <dgm:pt modelId="{0BBF348D-A724-4925-B2EF-297B90173CB5}" type="parTrans" cxnId="{EFFF5A85-BC07-4982-875A-987B0BF41B6C}">
      <dgm:prSet/>
      <dgm:spPr/>
      <dgm:t>
        <a:bodyPr/>
        <a:lstStyle/>
        <a:p>
          <a:endParaRPr lang="es-ES"/>
        </a:p>
      </dgm:t>
    </dgm:pt>
    <dgm:pt modelId="{3D3E539F-F571-4057-ADF1-A197EC47AB2E}" type="sibTrans" cxnId="{EFFF5A85-BC07-4982-875A-987B0BF41B6C}">
      <dgm:prSet/>
      <dgm:spPr/>
      <dgm:t>
        <a:bodyPr/>
        <a:lstStyle/>
        <a:p>
          <a:endParaRPr lang="es-ES"/>
        </a:p>
      </dgm:t>
    </dgm:pt>
    <dgm:pt modelId="{D9754179-A8B0-42DD-A34F-DA022430B7FA}">
      <dgm:prSet phldrT="[Texto]"/>
      <dgm:spPr/>
      <dgm:t>
        <a:bodyPr/>
        <a:lstStyle/>
        <a:p>
          <a:r>
            <a:rPr lang="es-ES" dirty="0"/>
            <a:t>Urbanización</a:t>
          </a:r>
        </a:p>
        <a:p>
          <a:r>
            <a:rPr lang="es-ES" dirty="0"/>
            <a:t>Construcción</a:t>
          </a:r>
        </a:p>
        <a:p>
          <a:r>
            <a:rPr lang="es-ES" dirty="0"/>
            <a:t>Planificación Urbana</a:t>
          </a:r>
        </a:p>
      </dgm:t>
    </dgm:pt>
    <dgm:pt modelId="{4F4B7158-4E74-4B4C-A156-1FD241B8B8A8}" type="parTrans" cxnId="{7D083087-A0E0-4D5B-AEAE-62E54FA9C4DA}">
      <dgm:prSet/>
      <dgm:spPr/>
      <dgm:t>
        <a:bodyPr/>
        <a:lstStyle/>
        <a:p>
          <a:endParaRPr lang="es-ES"/>
        </a:p>
      </dgm:t>
    </dgm:pt>
    <dgm:pt modelId="{CA8E8EA4-6778-41CA-BB5F-A5C0198C60B9}" type="sibTrans" cxnId="{7D083087-A0E0-4D5B-AEAE-62E54FA9C4DA}">
      <dgm:prSet/>
      <dgm:spPr/>
      <dgm:t>
        <a:bodyPr/>
        <a:lstStyle/>
        <a:p>
          <a:endParaRPr lang="es-ES"/>
        </a:p>
      </dgm:t>
    </dgm:pt>
    <dgm:pt modelId="{E11ABB3A-21EC-4450-BCFA-EF12A6740037}">
      <dgm:prSet phldrT="[Texto]" custT="1"/>
      <dgm:spPr/>
      <dgm:t>
        <a:bodyPr/>
        <a:lstStyle/>
        <a:p>
          <a:r>
            <a:rPr lang="es-ES" sz="1000" dirty="0"/>
            <a:t>Gestión del Riesgo</a:t>
          </a:r>
        </a:p>
      </dgm:t>
    </dgm:pt>
    <dgm:pt modelId="{D82563A0-08DC-4DC4-AA88-3339B55A0458}" type="parTrans" cxnId="{DAB64AB6-6022-4C0E-A920-BF82E464673E}">
      <dgm:prSet/>
      <dgm:spPr/>
      <dgm:t>
        <a:bodyPr/>
        <a:lstStyle/>
        <a:p>
          <a:endParaRPr lang="es-CL"/>
        </a:p>
      </dgm:t>
    </dgm:pt>
    <dgm:pt modelId="{18688531-432B-4095-B112-3FFCBE6B0275}" type="sibTrans" cxnId="{DAB64AB6-6022-4C0E-A920-BF82E464673E}">
      <dgm:prSet/>
      <dgm:spPr/>
      <dgm:t>
        <a:bodyPr/>
        <a:lstStyle/>
        <a:p>
          <a:endParaRPr lang="es-CL"/>
        </a:p>
      </dgm:t>
    </dgm:pt>
    <dgm:pt modelId="{2DB362D1-C344-41E3-AA59-640C3475EC8B}" type="pres">
      <dgm:prSet presAssocID="{0EE6FB7C-4E9A-42CE-AB94-EE2E8845475C}" presName="Name0" presStyleCnt="0">
        <dgm:presLayoutVars>
          <dgm:chMax/>
          <dgm:chPref/>
          <dgm:dir/>
          <dgm:animLvl val="lvl"/>
        </dgm:presLayoutVars>
      </dgm:prSet>
      <dgm:spPr/>
      <dgm:t>
        <a:bodyPr/>
        <a:lstStyle/>
        <a:p>
          <a:endParaRPr lang="es-CL"/>
        </a:p>
      </dgm:t>
    </dgm:pt>
    <dgm:pt modelId="{4EA7C669-0656-4ADE-AAB6-7D1E56E1772F}" type="pres">
      <dgm:prSet presAssocID="{4D9F4847-2664-4243-811C-04520E401643}" presName="composite" presStyleCnt="0"/>
      <dgm:spPr/>
    </dgm:pt>
    <dgm:pt modelId="{B58DAB6A-3A24-42B9-82E5-CE821205FF00}" type="pres">
      <dgm:prSet presAssocID="{4D9F4847-2664-4243-811C-04520E401643}" presName="Parent1" presStyleLbl="node1" presStyleIdx="0" presStyleCnt="8" custScaleX="104684">
        <dgm:presLayoutVars>
          <dgm:chMax val="1"/>
          <dgm:chPref val="1"/>
          <dgm:bulletEnabled val="1"/>
        </dgm:presLayoutVars>
      </dgm:prSet>
      <dgm:spPr/>
      <dgm:t>
        <a:bodyPr/>
        <a:lstStyle/>
        <a:p>
          <a:endParaRPr lang="es-CL"/>
        </a:p>
      </dgm:t>
    </dgm:pt>
    <dgm:pt modelId="{5ED7532B-2440-41FE-96F4-8F8E5AE06447}" type="pres">
      <dgm:prSet presAssocID="{4D9F4847-2664-4243-811C-04520E401643}" presName="Childtext1" presStyleLbl="revTx" presStyleIdx="0" presStyleCnt="4" custScaleX="105679" custScaleY="126371" custLinFactNeighborX="6255" custLinFactNeighborY="-3611">
        <dgm:presLayoutVars>
          <dgm:chMax val="0"/>
          <dgm:chPref val="0"/>
          <dgm:bulletEnabled val="1"/>
        </dgm:presLayoutVars>
      </dgm:prSet>
      <dgm:spPr/>
      <dgm:t>
        <a:bodyPr/>
        <a:lstStyle/>
        <a:p>
          <a:endParaRPr lang="es-CL"/>
        </a:p>
      </dgm:t>
    </dgm:pt>
    <dgm:pt modelId="{1BBEA1F9-6915-4C4A-AFA0-D5AEB9EE4CE6}" type="pres">
      <dgm:prSet presAssocID="{4D9F4847-2664-4243-811C-04520E401643}" presName="BalanceSpacing" presStyleCnt="0"/>
      <dgm:spPr/>
    </dgm:pt>
    <dgm:pt modelId="{0EC893B6-F44D-4AD8-B56F-2339C5B9B480}" type="pres">
      <dgm:prSet presAssocID="{4D9F4847-2664-4243-811C-04520E401643}" presName="BalanceSpacing1" presStyleCnt="0"/>
      <dgm:spPr/>
    </dgm:pt>
    <dgm:pt modelId="{FCB42CFA-3D7A-4A7F-ABA3-9B43BEE5D10F}" type="pres">
      <dgm:prSet presAssocID="{B5313A49-43AC-4C13-9899-C9C6074C7E26}" presName="Accent1Text" presStyleLbl="node1" presStyleIdx="1" presStyleCnt="8"/>
      <dgm:spPr/>
      <dgm:t>
        <a:bodyPr/>
        <a:lstStyle/>
        <a:p>
          <a:endParaRPr lang="es-CL"/>
        </a:p>
      </dgm:t>
    </dgm:pt>
    <dgm:pt modelId="{D044A7FC-8D18-4521-81C7-699EEB57486C}" type="pres">
      <dgm:prSet presAssocID="{B5313A49-43AC-4C13-9899-C9C6074C7E26}" presName="spaceBetweenRectangles" presStyleCnt="0"/>
      <dgm:spPr/>
    </dgm:pt>
    <dgm:pt modelId="{93333597-1751-4833-8D34-5F0EC9B2816D}" type="pres">
      <dgm:prSet presAssocID="{9396D494-0DCA-4E42-BD90-A6D01D0A6E15}" presName="composite" presStyleCnt="0"/>
      <dgm:spPr/>
    </dgm:pt>
    <dgm:pt modelId="{D47C6343-F260-4792-9472-A4A83207BA1E}" type="pres">
      <dgm:prSet presAssocID="{9396D494-0DCA-4E42-BD90-A6D01D0A6E15}" presName="Parent1" presStyleLbl="node1" presStyleIdx="2" presStyleCnt="8">
        <dgm:presLayoutVars>
          <dgm:chMax val="1"/>
          <dgm:chPref val="1"/>
          <dgm:bulletEnabled val="1"/>
        </dgm:presLayoutVars>
      </dgm:prSet>
      <dgm:spPr/>
      <dgm:t>
        <a:bodyPr/>
        <a:lstStyle/>
        <a:p>
          <a:endParaRPr lang="es-CL"/>
        </a:p>
      </dgm:t>
    </dgm:pt>
    <dgm:pt modelId="{17A78004-79B6-4BE4-9DB3-C27F8A239E7C}" type="pres">
      <dgm:prSet presAssocID="{9396D494-0DCA-4E42-BD90-A6D01D0A6E15}" presName="Childtext1" presStyleLbl="revTx" presStyleIdx="1" presStyleCnt="4" custScaleY="125111">
        <dgm:presLayoutVars>
          <dgm:chMax val="0"/>
          <dgm:chPref val="0"/>
          <dgm:bulletEnabled val="1"/>
        </dgm:presLayoutVars>
      </dgm:prSet>
      <dgm:spPr/>
      <dgm:t>
        <a:bodyPr/>
        <a:lstStyle/>
        <a:p>
          <a:endParaRPr lang="es-CL"/>
        </a:p>
      </dgm:t>
    </dgm:pt>
    <dgm:pt modelId="{19758D24-1D7A-4C31-8D58-1A2AE970B22C}" type="pres">
      <dgm:prSet presAssocID="{9396D494-0DCA-4E42-BD90-A6D01D0A6E15}" presName="BalanceSpacing" presStyleCnt="0"/>
      <dgm:spPr/>
    </dgm:pt>
    <dgm:pt modelId="{EDDD4EF8-C6E8-458C-9200-283AA7E5D723}" type="pres">
      <dgm:prSet presAssocID="{9396D494-0DCA-4E42-BD90-A6D01D0A6E15}" presName="BalanceSpacing1" presStyleCnt="0"/>
      <dgm:spPr/>
    </dgm:pt>
    <dgm:pt modelId="{87F85086-4FD7-46B6-9F4A-2F16FC2E73C4}" type="pres">
      <dgm:prSet presAssocID="{2B1C37A2-B03D-4E9B-BB25-1E846B2F53F8}" presName="Accent1Text" presStyleLbl="node1" presStyleIdx="3" presStyleCnt="8"/>
      <dgm:spPr/>
      <dgm:t>
        <a:bodyPr/>
        <a:lstStyle/>
        <a:p>
          <a:endParaRPr lang="es-CL"/>
        </a:p>
      </dgm:t>
    </dgm:pt>
    <dgm:pt modelId="{F7032804-06DC-4B27-B5F3-179C57CE7A19}" type="pres">
      <dgm:prSet presAssocID="{2B1C37A2-B03D-4E9B-BB25-1E846B2F53F8}" presName="spaceBetweenRectangles" presStyleCnt="0"/>
      <dgm:spPr/>
    </dgm:pt>
    <dgm:pt modelId="{4CC2C3CF-D0AA-4CFC-A5A8-825F700461DE}" type="pres">
      <dgm:prSet presAssocID="{8C88D051-E386-43B1-A624-9B97C2329D2F}" presName="composite" presStyleCnt="0"/>
      <dgm:spPr/>
    </dgm:pt>
    <dgm:pt modelId="{F03CD9A3-B930-4FB1-982F-85B88ECB61AF}" type="pres">
      <dgm:prSet presAssocID="{8C88D051-E386-43B1-A624-9B97C2329D2F}" presName="Parent1" presStyleLbl="node1" presStyleIdx="4" presStyleCnt="8" custScaleX="105340" custLinFactNeighborX="2925" custLinFactNeighborY="-4560">
        <dgm:presLayoutVars>
          <dgm:chMax val="1"/>
          <dgm:chPref val="1"/>
          <dgm:bulletEnabled val="1"/>
        </dgm:presLayoutVars>
      </dgm:prSet>
      <dgm:spPr/>
      <dgm:t>
        <a:bodyPr/>
        <a:lstStyle/>
        <a:p>
          <a:endParaRPr lang="es-CL"/>
        </a:p>
      </dgm:t>
    </dgm:pt>
    <dgm:pt modelId="{10E9C357-03F7-4854-84EF-E58259AD6713}" type="pres">
      <dgm:prSet presAssocID="{8C88D051-E386-43B1-A624-9B97C2329D2F}" presName="Childtext1" presStyleLbl="revTx" presStyleIdx="2" presStyleCnt="4" custLinFactNeighborX="4615">
        <dgm:presLayoutVars>
          <dgm:chMax val="0"/>
          <dgm:chPref val="0"/>
          <dgm:bulletEnabled val="1"/>
        </dgm:presLayoutVars>
      </dgm:prSet>
      <dgm:spPr/>
      <dgm:t>
        <a:bodyPr/>
        <a:lstStyle/>
        <a:p>
          <a:endParaRPr lang="es-CL"/>
        </a:p>
      </dgm:t>
    </dgm:pt>
    <dgm:pt modelId="{3C21663B-08D7-4DA6-84E2-060DFFE7F4DB}" type="pres">
      <dgm:prSet presAssocID="{8C88D051-E386-43B1-A624-9B97C2329D2F}" presName="BalanceSpacing" presStyleCnt="0"/>
      <dgm:spPr/>
    </dgm:pt>
    <dgm:pt modelId="{FA00F109-1CB8-45C6-BCDF-D3D5E6A3E6A7}" type="pres">
      <dgm:prSet presAssocID="{8C88D051-E386-43B1-A624-9B97C2329D2F}" presName="BalanceSpacing1" presStyleCnt="0"/>
      <dgm:spPr/>
    </dgm:pt>
    <dgm:pt modelId="{BCBCC93D-E1F6-43C1-875E-4F86CE7CE083}" type="pres">
      <dgm:prSet presAssocID="{0C21D59E-3623-4B2A-890E-C435F29C2A94}" presName="Accent1Text" presStyleLbl="node1" presStyleIdx="5" presStyleCnt="8"/>
      <dgm:spPr/>
      <dgm:t>
        <a:bodyPr/>
        <a:lstStyle/>
        <a:p>
          <a:endParaRPr lang="es-CL"/>
        </a:p>
      </dgm:t>
    </dgm:pt>
    <dgm:pt modelId="{F6D77E6A-58DC-433C-A706-E6EA88F3F0A1}" type="pres">
      <dgm:prSet presAssocID="{0C21D59E-3623-4B2A-890E-C435F29C2A94}" presName="spaceBetweenRectangles" presStyleCnt="0"/>
      <dgm:spPr/>
    </dgm:pt>
    <dgm:pt modelId="{B044CBD6-F803-4556-BC8C-859E7DBB644B}" type="pres">
      <dgm:prSet presAssocID="{6DC56D02-DC2C-49E5-89D4-F122AB799B41}" presName="composite" presStyleCnt="0"/>
      <dgm:spPr/>
    </dgm:pt>
    <dgm:pt modelId="{9FA9FAA5-42F7-4448-9D06-E8F23001935C}" type="pres">
      <dgm:prSet presAssocID="{6DC56D02-DC2C-49E5-89D4-F122AB799B41}" presName="Parent1" presStyleLbl="node1" presStyleIdx="6" presStyleCnt="8" custScaleX="107979">
        <dgm:presLayoutVars>
          <dgm:chMax val="1"/>
          <dgm:chPref val="1"/>
          <dgm:bulletEnabled val="1"/>
        </dgm:presLayoutVars>
      </dgm:prSet>
      <dgm:spPr/>
      <dgm:t>
        <a:bodyPr/>
        <a:lstStyle/>
        <a:p>
          <a:endParaRPr lang="es-CL"/>
        </a:p>
      </dgm:t>
    </dgm:pt>
    <dgm:pt modelId="{86FBE85B-24CF-43DA-9045-8F843D59580C}" type="pres">
      <dgm:prSet presAssocID="{6DC56D02-DC2C-49E5-89D4-F122AB799B41}" presName="Childtext1" presStyleLbl="revTx" presStyleIdx="3" presStyleCnt="4">
        <dgm:presLayoutVars>
          <dgm:chMax val="0"/>
          <dgm:chPref val="0"/>
          <dgm:bulletEnabled val="1"/>
        </dgm:presLayoutVars>
      </dgm:prSet>
      <dgm:spPr/>
      <dgm:t>
        <a:bodyPr/>
        <a:lstStyle/>
        <a:p>
          <a:endParaRPr lang="es-CL"/>
        </a:p>
      </dgm:t>
    </dgm:pt>
    <dgm:pt modelId="{C8F25439-A049-4DB8-8A4B-E660F461847F}" type="pres">
      <dgm:prSet presAssocID="{6DC56D02-DC2C-49E5-89D4-F122AB799B41}" presName="BalanceSpacing" presStyleCnt="0"/>
      <dgm:spPr/>
    </dgm:pt>
    <dgm:pt modelId="{83A538ED-6792-49D2-94E6-54B8CF4B4AF5}" type="pres">
      <dgm:prSet presAssocID="{6DC56D02-DC2C-49E5-89D4-F122AB799B41}" presName="BalanceSpacing1" presStyleCnt="0"/>
      <dgm:spPr/>
    </dgm:pt>
    <dgm:pt modelId="{0302BB25-84DA-426A-9824-56376A0D53E3}" type="pres">
      <dgm:prSet presAssocID="{FC143BCF-D89E-4BB7-9DA7-47B37C931B96}" presName="Accent1Text" presStyleLbl="node1" presStyleIdx="7" presStyleCnt="8"/>
      <dgm:spPr/>
      <dgm:t>
        <a:bodyPr/>
        <a:lstStyle/>
        <a:p>
          <a:endParaRPr lang="es-CL"/>
        </a:p>
      </dgm:t>
    </dgm:pt>
  </dgm:ptLst>
  <dgm:cxnLst>
    <dgm:cxn modelId="{F7BFE377-008A-41F8-A72D-B4DADE361432}" type="presOf" srcId="{B0E87948-C9C9-4959-8769-3416264AC13C}" destId="{17A78004-79B6-4BE4-9DB3-C27F8A239E7C}" srcOrd="0" destOrd="0" presId="urn:microsoft.com/office/officeart/2008/layout/AlternatingHexagons"/>
    <dgm:cxn modelId="{E9E5540F-6B6B-43F4-BC02-4401BA69050C}" srcId="{8C88D051-E386-43B1-A624-9B97C2329D2F}" destId="{603CF9FA-DFA9-41AB-A6DE-D1604C464508}" srcOrd="1" destOrd="0" parTransId="{61878704-6487-4E70-B637-06C6C56C2BCD}" sibTransId="{7ABA8477-B69A-408F-85A8-FB1093A47252}"/>
    <dgm:cxn modelId="{DAB64AB6-6022-4C0E-A920-BF82E464673E}" srcId="{8C88D051-E386-43B1-A624-9B97C2329D2F}" destId="{E11ABB3A-21EC-4450-BCFA-EF12A6740037}" srcOrd="2" destOrd="0" parTransId="{D82563A0-08DC-4DC4-AA88-3339B55A0458}" sibTransId="{18688531-432B-4095-B112-3FFCBE6B0275}"/>
    <dgm:cxn modelId="{FA6F17A5-959D-4317-A3D0-A10924D21676}" srcId="{0EE6FB7C-4E9A-42CE-AB94-EE2E8845475C}" destId="{9396D494-0DCA-4E42-BD90-A6D01D0A6E15}" srcOrd="1" destOrd="0" parTransId="{EFF57EB5-7BC8-45FC-AF1D-C46D96E6D249}" sibTransId="{2B1C37A2-B03D-4E9B-BB25-1E846B2F53F8}"/>
    <dgm:cxn modelId="{8FB2695A-BC92-42B8-8B14-65CDE69E70CD}" type="presOf" srcId="{890D163A-BB00-44AF-9B72-C6DBFB0EB88A}" destId="{10E9C357-03F7-4854-84EF-E58259AD6713}" srcOrd="0" destOrd="0" presId="urn:microsoft.com/office/officeart/2008/layout/AlternatingHexagons"/>
    <dgm:cxn modelId="{4EB2CCF2-10E3-42D3-8B82-EB4C0EF411DE}" srcId="{9396D494-0DCA-4E42-BD90-A6D01D0A6E15}" destId="{B0E87948-C9C9-4959-8769-3416264AC13C}" srcOrd="0" destOrd="0" parTransId="{864E0285-EA97-48CA-BE59-5677CBB37F8A}" sibTransId="{0EA6C26E-FC62-42C4-AD8A-D94050357FB3}"/>
    <dgm:cxn modelId="{B2FE5E9A-441B-4E9E-A1BE-1FD42461674F}" type="presOf" srcId="{5ED2E842-7F51-4166-9110-7A5A6CE01EF7}" destId="{5ED7532B-2440-41FE-96F4-8F8E5AE06447}" srcOrd="0" destOrd="2" presId="urn:microsoft.com/office/officeart/2008/layout/AlternatingHexagons"/>
    <dgm:cxn modelId="{FBD1F30E-8FAA-4F88-9CEE-89043A0257B0}" srcId="{0EE6FB7C-4E9A-42CE-AB94-EE2E8845475C}" destId="{8C88D051-E386-43B1-A624-9B97C2329D2F}" srcOrd="2" destOrd="0" parTransId="{DF5DD49A-4563-42EC-8B58-558FDC549053}" sibTransId="{0C21D59E-3623-4B2A-890E-C435F29C2A94}"/>
    <dgm:cxn modelId="{C75CE433-A784-42EF-9F71-9EFDBC1E1ECD}" srcId="{0EE6FB7C-4E9A-42CE-AB94-EE2E8845475C}" destId="{6DC56D02-DC2C-49E5-89D4-F122AB799B41}" srcOrd="3" destOrd="0" parTransId="{E7C48CF2-8D1F-4C4E-BD09-C827712E8B09}" sibTransId="{FC143BCF-D89E-4BB7-9DA7-47B37C931B96}"/>
    <dgm:cxn modelId="{C4112BAB-3020-42B0-832D-8831CD79017B}" srcId="{8C88D051-E386-43B1-A624-9B97C2329D2F}" destId="{890D163A-BB00-44AF-9B72-C6DBFB0EB88A}" srcOrd="0" destOrd="0" parTransId="{F469EF9C-70EC-4724-AA3F-629DFED76FC2}" sibTransId="{95146A27-A34F-4009-84A5-0096D73E5FC4}"/>
    <dgm:cxn modelId="{9EE9F8E7-4E55-4D9A-8192-A80784959F1B}" type="presOf" srcId="{0C21D59E-3623-4B2A-890E-C435F29C2A94}" destId="{BCBCC93D-E1F6-43C1-875E-4F86CE7CE083}" srcOrd="0" destOrd="0" presId="urn:microsoft.com/office/officeart/2008/layout/AlternatingHexagons"/>
    <dgm:cxn modelId="{139BF77A-1D19-47A0-8E3D-7F7AFCA32D8B}" type="presOf" srcId="{D9754179-A8B0-42DD-A34F-DA022430B7FA}" destId="{86FBE85B-24CF-43DA-9045-8F843D59580C}" srcOrd="0" destOrd="1" presId="urn:microsoft.com/office/officeart/2008/layout/AlternatingHexagons"/>
    <dgm:cxn modelId="{6A2845A4-EC91-4AA9-B2CD-6FD5716EAF1F}" type="presOf" srcId="{FC143BCF-D89E-4BB7-9DA7-47B37C931B96}" destId="{0302BB25-84DA-426A-9824-56376A0D53E3}" srcOrd="0" destOrd="0" presId="urn:microsoft.com/office/officeart/2008/layout/AlternatingHexagons"/>
    <dgm:cxn modelId="{670A2681-FB46-4155-821E-D0AFE615AC17}" srcId="{4D9F4847-2664-4243-811C-04520E401643}" destId="{BBB1995C-5C4C-49CC-8330-103482D77105}" srcOrd="1" destOrd="0" parTransId="{6F6ACF09-ABF4-46CE-8707-92E0BCE52C15}" sibTransId="{79078102-BEF5-45DA-B858-E51B41D43B42}"/>
    <dgm:cxn modelId="{34ADD99B-D161-49AC-A179-DF7C283463A9}" type="presOf" srcId="{9396D494-0DCA-4E42-BD90-A6D01D0A6E15}" destId="{D47C6343-F260-4792-9472-A4A83207BA1E}" srcOrd="0" destOrd="0" presId="urn:microsoft.com/office/officeart/2008/layout/AlternatingHexagons"/>
    <dgm:cxn modelId="{EFFF5A85-BC07-4982-875A-987B0BF41B6C}" srcId="{6DC56D02-DC2C-49E5-89D4-F122AB799B41}" destId="{364EA299-F796-4FB1-A660-A188AA35D3F0}" srcOrd="0" destOrd="0" parTransId="{0BBF348D-A724-4925-B2EF-297B90173CB5}" sibTransId="{3D3E539F-F571-4057-ADF1-A197EC47AB2E}"/>
    <dgm:cxn modelId="{7D083087-A0E0-4D5B-AEAE-62E54FA9C4DA}" srcId="{6DC56D02-DC2C-49E5-89D4-F122AB799B41}" destId="{D9754179-A8B0-42DD-A34F-DA022430B7FA}" srcOrd="1" destOrd="0" parTransId="{4F4B7158-4E74-4B4C-A156-1FD241B8B8A8}" sibTransId="{CA8E8EA4-6778-41CA-BB5F-A5C0198C60B9}"/>
    <dgm:cxn modelId="{066AE945-D48D-4D62-9591-541BAC22DF11}" type="presOf" srcId="{2B1C37A2-B03D-4E9B-BB25-1E846B2F53F8}" destId="{87F85086-4FD7-46B6-9F4A-2F16FC2E73C4}" srcOrd="0" destOrd="0" presId="urn:microsoft.com/office/officeart/2008/layout/AlternatingHexagons"/>
    <dgm:cxn modelId="{C975CC3E-D39A-428D-9DCF-400AA9DF2E41}" type="presOf" srcId="{B5313A49-43AC-4C13-9899-C9C6074C7E26}" destId="{FCB42CFA-3D7A-4A7F-ABA3-9B43BEE5D10F}" srcOrd="0" destOrd="0" presId="urn:microsoft.com/office/officeart/2008/layout/AlternatingHexagons"/>
    <dgm:cxn modelId="{92BEEF6F-C64D-4CB5-A7F8-9E0375EB3A8A}" type="presOf" srcId="{4D9F4847-2664-4243-811C-04520E401643}" destId="{B58DAB6A-3A24-42B9-82E5-CE821205FF00}" srcOrd="0" destOrd="0" presId="urn:microsoft.com/office/officeart/2008/layout/AlternatingHexagons"/>
    <dgm:cxn modelId="{ACE3AE09-48AB-4FE9-95BB-0D789B711B70}" type="presOf" srcId="{6DC56D02-DC2C-49E5-89D4-F122AB799B41}" destId="{9FA9FAA5-42F7-4448-9D06-E8F23001935C}" srcOrd="0" destOrd="0" presId="urn:microsoft.com/office/officeart/2008/layout/AlternatingHexagons"/>
    <dgm:cxn modelId="{3130F980-0557-4FF2-B1D0-92C453B5CB6E}" srcId="{0EE6FB7C-4E9A-42CE-AB94-EE2E8845475C}" destId="{4D9F4847-2664-4243-811C-04520E401643}" srcOrd="0" destOrd="0" parTransId="{CB23E51D-C8F2-48CD-970A-873001877F8B}" sibTransId="{B5313A49-43AC-4C13-9899-C9C6074C7E26}"/>
    <dgm:cxn modelId="{70FDDCEA-FDA4-46FC-8199-FEE174786E69}" type="presOf" srcId="{BBB1995C-5C4C-49CC-8330-103482D77105}" destId="{5ED7532B-2440-41FE-96F4-8F8E5AE06447}" srcOrd="0" destOrd="1" presId="urn:microsoft.com/office/officeart/2008/layout/AlternatingHexagons"/>
    <dgm:cxn modelId="{C15D8101-8D50-402E-8586-A4D9A9C3FA11}" type="presOf" srcId="{603CF9FA-DFA9-41AB-A6DE-D1604C464508}" destId="{10E9C357-03F7-4854-84EF-E58259AD6713}" srcOrd="0" destOrd="1" presId="urn:microsoft.com/office/officeart/2008/layout/AlternatingHexagons"/>
    <dgm:cxn modelId="{C67874BF-0203-4AA7-87F6-75C29AE318DC}" type="presOf" srcId="{0EE6FB7C-4E9A-42CE-AB94-EE2E8845475C}" destId="{2DB362D1-C344-41E3-AA59-640C3475EC8B}" srcOrd="0" destOrd="0" presId="urn:microsoft.com/office/officeart/2008/layout/AlternatingHexagons"/>
    <dgm:cxn modelId="{F72EA509-2280-47B5-9E6B-523968C4853D}" type="presOf" srcId="{E11ABB3A-21EC-4450-BCFA-EF12A6740037}" destId="{10E9C357-03F7-4854-84EF-E58259AD6713}" srcOrd="0" destOrd="2" presId="urn:microsoft.com/office/officeart/2008/layout/AlternatingHexagons"/>
    <dgm:cxn modelId="{9021BC45-4743-449A-916B-E0988433A262}" srcId="{4D9F4847-2664-4243-811C-04520E401643}" destId="{5ED2E842-7F51-4166-9110-7A5A6CE01EF7}" srcOrd="2" destOrd="0" parTransId="{3BC2D480-6BBE-474A-BE4E-824543C1C05D}" sibTransId="{57815F75-2946-4CE8-96BF-676CA500D4BE}"/>
    <dgm:cxn modelId="{6462F603-2D85-4DBD-BF64-DBEA18577347}" type="presOf" srcId="{B2436E21-8A1B-42CA-841F-320DE3516883}" destId="{5ED7532B-2440-41FE-96F4-8F8E5AE06447}" srcOrd="0" destOrd="0" presId="urn:microsoft.com/office/officeart/2008/layout/AlternatingHexagons"/>
    <dgm:cxn modelId="{CA27B105-B0BF-45D8-805F-548194A74CC5}" type="presOf" srcId="{8C88D051-E386-43B1-A624-9B97C2329D2F}" destId="{F03CD9A3-B930-4FB1-982F-85B88ECB61AF}" srcOrd="0" destOrd="0" presId="urn:microsoft.com/office/officeart/2008/layout/AlternatingHexagons"/>
    <dgm:cxn modelId="{0B9C449C-8775-4899-88B5-948FBAA740FA}" srcId="{4D9F4847-2664-4243-811C-04520E401643}" destId="{B2436E21-8A1B-42CA-841F-320DE3516883}" srcOrd="0" destOrd="0" parTransId="{E78F77AF-3293-4B07-9AD2-5DE545EEB930}" sibTransId="{41AFA034-15E7-4AFE-93DA-40B1EC87EB58}"/>
    <dgm:cxn modelId="{AFEF0D92-8E51-4299-9B69-992B3598DD01}" type="presOf" srcId="{364EA299-F796-4FB1-A660-A188AA35D3F0}" destId="{86FBE85B-24CF-43DA-9045-8F843D59580C}" srcOrd="0" destOrd="0" presId="urn:microsoft.com/office/officeart/2008/layout/AlternatingHexagons"/>
    <dgm:cxn modelId="{10BEFB57-BE11-4F5C-9051-4AF8CAC5B1B8}" type="presParOf" srcId="{2DB362D1-C344-41E3-AA59-640C3475EC8B}" destId="{4EA7C669-0656-4ADE-AAB6-7D1E56E1772F}" srcOrd="0" destOrd="0" presId="urn:microsoft.com/office/officeart/2008/layout/AlternatingHexagons"/>
    <dgm:cxn modelId="{52B0CFEA-B1A0-4364-9DBD-3B012BE6D2DD}" type="presParOf" srcId="{4EA7C669-0656-4ADE-AAB6-7D1E56E1772F}" destId="{B58DAB6A-3A24-42B9-82E5-CE821205FF00}" srcOrd="0" destOrd="0" presId="urn:microsoft.com/office/officeart/2008/layout/AlternatingHexagons"/>
    <dgm:cxn modelId="{C6477526-1C1D-4327-9CD1-DE96373D8312}" type="presParOf" srcId="{4EA7C669-0656-4ADE-AAB6-7D1E56E1772F}" destId="{5ED7532B-2440-41FE-96F4-8F8E5AE06447}" srcOrd="1" destOrd="0" presId="urn:microsoft.com/office/officeart/2008/layout/AlternatingHexagons"/>
    <dgm:cxn modelId="{080B6CCF-9C9C-44B0-9DFA-6E03D30AD9EB}" type="presParOf" srcId="{4EA7C669-0656-4ADE-AAB6-7D1E56E1772F}" destId="{1BBEA1F9-6915-4C4A-AFA0-D5AEB9EE4CE6}" srcOrd="2" destOrd="0" presId="urn:microsoft.com/office/officeart/2008/layout/AlternatingHexagons"/>
    <dgm:cxn modelId="{BF0CC148-4D8E-4E67-9DC8-3A2496A3AD2F}" type="presParOf" srcId="{4EA7C669-0656-4ADE-AAB6-7D1E56E1772F}" destId="{0EC893B6-F44D-4AD8-B56F-2339C5B9B480}" srcOrd="3" destOrd="0" presId="urn:microsoft.com/office/officeart/2008/layout/AlternatingHexagons"/>
    <dgm:cxn modelId="{17D1D7B7-90D9-4548-906C-369811FC668E}" type="presParOf" srcId="{4EA7C669-0656-4ADE-AAB6-7D1E56E1772F}" destId="{FCB42CFA-3D7A-4A7F-ABA3-9B43BEE5D10F}" srcOrd="4" destOrd="0" presId="urn:microsoft.com/office/officeart/2008/layout/AlternatingHexagons"/>
    <dgm:cxn modelId="{D9EA0030-7523-4389-BB51-773F45867E06}" type="presParOf" srcId="{2DB362D1-C344-41E3-AA59-640C3475EC8B}" destId="{D044A7FC-8D18-4521-81C7-699EEB57486C}" srcOrd="1" destOrd="0" presId="urn:microsoft.com/office/officeart/2008/layout/AlternatingHexagons"/>
    <dgm:cxn modelId="{D414C40D-433C-4A8A-80BF-B841BA2EE3D8}" type="presParOf" srcId="{2DB362D1-C344-41E3-AA59-640C3475EC8B}" destId="{93333597-1751-4833-8D34-5F0EC9B2816D}" srcOrd="2" destOrd="0" presId="urn:microsoft.com/office/officeart/2008/layout/AlternatingHexagons"/>
    <dgm:cxn modelId="{6E7DCFD3-E897-4433-A613-784C8F659FA8}" type="presParOf" srcId="{93333597-1751-4833-8D34-5F0EC9B2816D}" destId="{D47C6343-F260-4792-9472-A4A83207BA1E}" srcOrd="0" destOrd="0" presId="urn:microsoft.com/office/officeart/2008/layout/AlternatingHexagons"/>
    <dgm:cxn modelId="{871EDE1F-471B-4690-9A68-781DF2534F7A}" type="presParOf" srcId="{93333597-1751-4833-8D34-5F0EC9B2816D}" destId="{17A78004-79B6-4BE4-9DB3-C27F8A239E7C}" srcOrd="1" destOrd="0" presId="urn:microsoft.com/office/officeart/2008/layout/AlternatingHexagons"/>
    <dgm:cxn modelId="{1355AA4A-3D27-4594-91B9-D50F2FE1D47C}" type="presParOf" srcId="{93333597-1751-4833-8D34-5F0EC9B2816D}" destId="{19758D24-1D7A-4C31-8D58-1A2AE970B22C}" srcOrd="2" destOrd="0" presId="urn:microsoft.com/office/officeart/2008/layout/AlternatingHexagons"/>
    <dgm:cxn modelId="{61B2180D-B5B4-4664-AADB-1E0D1E04E137}" type="presParOf" srcId="{93333597-1751-4833-8D34-5F0EC9B2816D}" destId="{EDDD4EF8-C6E8-458C-9200-283AA7E5D723}" srcOrd="3" destOrd="0" presId="urn:microsoft.com/office/officeart/2008/layout/AlternatingHexagons"/>
    <dgm:cxn modelId="{D006FE5B-77E8-492D-92D6-9A3499BF7AF8}" type="presParOf" srcId="{93333597-1751-4833-8D34-5F0EC9B2816D}" destId="{87F85086-4FD7-46B6-9F4A-2F16FC2E73C4}" srcOrd="4" destOrd="0" presId="urn:microsoft.com/office/officeart/2008/layout/AlternatingHexagons"/>
    <dgm:cxn modelId="{5E57C8A7-9AA7-4234-85FE-917450CAD183}" type="presParOf" srcId="{2DB362D1-C344-41E3-AA59-640C3475EC8B}" destId="{F7032804-06DC-4B27-B5F3-179C57CE7A19}" srcOrd="3" destOrd="0" presId="urn:microsoft.com/office/officeart/2008/layout/AlternatingHexagons"/>
    <dgm:cxn modelId="{29BCBB58-CAD2-42E8-8E5D-E7B2A869562B}" type="presParOf" srcId="{2DB362D1-C344-41E3-AA59-640C3475EC8B}" destId="{4CC2C3CF-D0AA-4CFC-A5A8-825F700461DE}" srcOrd="4" destOrd="0" presId="urn:microsoft.com/office/officeart/2008/layout/AlternatingHexagons"/>
    <dgm:cxn modelId="{D0B405A9-D8DA-470C-B857-02E2CCF9BDFF}" type="presParOf" srcId="{4CC2C3CF-D0AA-4CFC-A5A8-825F700461DE}" destId="{F03CD9A3-B930-4FB1-982F-85B88ECB61AF}" srcOrd="0" destOrd="0" presId="urn:microsoft.com/office/officeart/2008/layout/AlternatingHexagons"/>
    <dgm:cxn modelId="{D395A5F2-0ECD-4EB9-9776-9F6CF098A873}" type="presParOf" srcId="{4CC2C3CF-D0AA-4CFC-A5A8-825F700461DE}" destId="{10E9C357-03F7-4854-84EF-E58259AD6713}" srcOrd="1" destOrd="0" presId="urn:microsoft.com/office/officeart/2008/layout/AlternatingHexagons"/>
    <dgm:cxn modelId="{81145AEF-5397-42A6-BE5A-DFAF0C3FD260}" type="presParOf" srcId="{4CC2C3CF-D0AA-4CFC-A5A8-825F700461DE}" destId="{3C21663B-08D7-4DA6-84E2-060DFFE7F4DB}" srcOrd="2" destOrd="0" presId="urn:microsoft.com/office/officeart/2008/layout/AlternatingHexagons"/>
    <dgm:cxn modelId="{C609C883-AADA-4664-A848-16439802007E}" type="presParOf" srcId="{4CC2C3CF-D0AA-4CFC-A5A8-825F700461DE}" destId="{FA00F109-1CB8-45C6-BCDF-D3D5E6A3E6A7}" srcOrd="3" destOrd="0" presId="urn:microsoft.com/office/officeart/2008/layout/AlternatingHexagons"/>
    <dgm:cxn modelId="{68C46029-E618-4878-90E0-70C892211EAB}" type="presParOf" srcId="{4CC2C3CF-D0AA-4CFC-A5A8-825F700461DE}" destId="{BCBCC93D-E1F6-43C1-875E-4F86CE7CE083}" srcOrd="4" destOrd="0" presId="urn:microsoft.com/office/officeart/2008/layout/AlternatingHexagons"/>
    <dgm:cxn modelId="{4E564431-56B3-4DC3-B7A5-099AC591E26E}" type="presParOf" srcId="{2DB362D1-C344-41E3-AA59-640C3475EC8B}" destId="{F6D77E6A-58DC-433C-A706-E6EA88F3F0A1}" srcOrd="5" destOrd="0" presId="urn:microsoft.com/office/officeart/2008/layout/AlternatingHexagons"/>
    <dgm:cxn modelId="{5217C210-E9CC-4853-ABB1-9CFA5261163F}" type="presParOf" srcId="{2DB362D1-C344-41E3-AA59-640C3475EC8B}" destId="{B044CBD6-F803-4556-BC8C-859E7DBB644B}" srcOrd="6" destOrd="0" presId="urn:microsoft.com/office/officeart/2008/layout/AlternatingHexagons"/>
    <dgm:cxn modelId="{34CE1BA1-1B04-4616-8CEA-E86B1C0279A4}" type="presParOf" srcId="{B044CBD6-F803-4556-BC8C-859E7DBB644B}" destId="{9FA9FAA5-42F7-4448-9D06-E8F23001935C}" srcOrd="0" destOrd="0" presId="urn:microsoft.com/office/officeart/2008/layout/AlternatingHexagons"/>
    <dgm:cxn modelId="{BA92E3BB-BBE2-4F8C-96D6-C4BF4F7891E6}" type="presParOf" srcId="{B044CBD6-F803-4556-BC8C-859E7DBB644B}" destId="{86FBE85B-24CF-43DA-9045-8F843D59580C}" srcOrd="1" destOrd="0" presId="urn:microsoft.com/office/officeart/2008/layout/AlternatingHexagons"/>
    <dgm:cxn modelId="{7734D1F9-5D3E-4E9C-838E-5B435DB6F9A5}" type="presParOf" srcId="{B044CBD6-F803-4556-BC8C-859E7DBB644B}" destId="{C8F25439-A049-4DB8-8A4B-E660F461847F}" srcOrd="2" destOrd="0" presId="urn:microsoft.com/office/officeart/2008/layout/AlternatingHexagons"/>
    <dgm:cxn modelId="{4ECB470F-DC2A-4B2E-8F8C-6CA99F81CE5E}" type="presParOf" srcId="{B044CBD6-F803-4556-BC8C-859E7DBB644B}" destId="{83A538ED-6792-49D2-94E6-54B8CF4B4AF5}" srcOrd="3" destOrd="0" presId="urn:microsoft.com/office/officeart/2008/layout/AlternatingHexagons"/>
    <dgm:cxn modelId="{4BB5D289-130F-44A3-8D7D-95838D7D1B97}" type="presParOf" srcId="{B044CBD6-F803-4556-BC8C-859E7DBB644B}" destId="{0302BB25-84DA-426A-9824-56376A0D53E3}"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09021A-1DDC-4D6A-9E27-F7161BA72F46}"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s-ES"/>
        </a:p>
      </dgm:t>
    </dgm:pt>
    <dgm:pt modelId="{87110990-39A8-4F05-9A23-1E53DF6C41EB}">
      <dgm:prSet phldrT="[Texto]" custT="1"/>
      <dgm:spPr/>
      <dgm:t>
        <a:bodyPr/>
        <a:lstStyle/>
        <a:p>
          <a:r>
            <a:rPr lang="es-ES" sz="2800" dirty="0"/>
            <a:t>Desarrollado por:</a:t>
          </a:r>
        </a:p>
      </dgm:t>
    </dgm:pt>
    <dgm:pt modelId="{D8869868-17C9-4FB4-858E-C4214DB5ED04}" type="parTrans" cxnId="{B2642EF7-437C-4F29-9341-EC78C409CC09}">
      <dgm:prSet/>
      <dgm:spPr/>
      <dgm:t>
        <a:bodyPr/>
        <a:lstStyle/>
        <a:p>
          <a:endParaRPr lang="es-ES"/>
        </a:p>
      </dgm:t>
    </dgm:pt>
    <dgm:pt modelId="{BEA976ED-6F78-4FE0-AE1B-C209EBD62DF3}" type="sibTrans" cxnId="{B2642EF7-437C-4F29-9341-EC78C409CC09}">
      <dgm:prSet/>
      <dgm:spPr/>
      <dgm:t>
        <a:bodyPr/>
        <a:lstStyle/>
        <a:p>
          <a:endParaRPr lang="es-ES"/>
        </a:p>
      </dgm:t>
    </dgm:pt>
    <dgm:pt modelId="{E778464F-9375-4034-B754-8D81485FB184}">
      <dgm:prSet phldrT="[Texto]" custT="1"/>
      <dgm:spPr/>
      <dgm:t>
        <a:bodyPr/>
        <a:lstStyle/>
        <a:p>
          <a:pPr>
            <a:buFont typeface="Symbol" panose="05050102010706020507" pitchFamily="18" charset="2"/>
            <a:buChar char=""/>
          </a:pPr>
          <a:r>
            <a:rPr lang="es-ES" sz="1050" b="1" dirty="0">
              <a:solidFill>
                <a:schemeClr val="tx1"/>
              </a:solidFill>
            </a:rPr>
            <a:t>Ministerio de Desarrollo Social – Observatorio Social.</a:t>
          </a:r>
        </a:p>
      </dgm:t>
    </dgm:pt>
    <dgm:pt modelId="{1E85A0DC-071F-4A63-A498-E5FDA4C4E635}" type="parTrans" cxnId="{600377D5-2D89-4000-B5B4-F5BC561526A8}">
      <dgm:prSet/>
      <dgm:spPr/>
      <dgm:t>
        <a:bodyPr/>
        <a:lstStyle/>
        <a:p>
          <a:endParaRPr lang="es-ES"/>
        </a:p>
      </dgm:t>
    </dgm:pt>
    <dgm:pt modelId="{7856AD66-8F69-4BB8-AD2A-DA69E5528D48}" type="sibTrans" cxnId="{600377D5-2D89-4000-B5B4-F5BC561526A8}">
      <dgm:prSet/>
      <dgm:spPr/>
      <dgm:t>
        <a:bodyPr/>
        <a:lstStyle/>
        <a:p>
          <a:endParaRPr lang="es-ES"/>
        </a:p>
      </dgm:t>
    </dgm:pt>
    <dgm:pt modelId="{87FC11A9-CEDA-46B1-A803-540144311C04}">
      <dgm:prSet phldrT="[Texto]" custT="1"/>
      <dgm:spPr/>
      <dgm:t>
        <a:bodyPr/>
        <a:lstStyle/>
        <a:p>
          <a:r>
            <a:rPr lang="es-ES" sz="2800" b="0" dirty="0"/>
            <a:t>Consultado a</a:t>
          </a:r>
          <a:r>
            <a:rPr lang="es-ES" sz="3200" b="0" dirty="0"/>
            <a:t>:</a:t>
          </a:r>
        </a:p>
      </dgm:t>
    </dgm:pt>
    <dgm:pt modelId="{674481B8-5206-4DDF-8C26-7FE6F5AAF4C4}" type="parTrans" cxnId="{B2B6B761-DA68-4781-A6DC-6CF4D39895C4}">
      <dgm:prSet/>
      <dgm:spPr/>
      <dgm:t>
        <a:bodyPr/>
        <a:lstStyle/>
        <a:p>
          <a:endParaRPr lang="es-ES"/>
        </a:p>
      </dgm:t>
    </dgm:pt>
    <dgm:pt modelId="{4A90F934-F8AC-4DE4-9974-963A4E8384EF}" type="sibTrans" cxnId="{B2B6B761-DA68-4781-A6DC-6CF4D39895C4}">
      <dgm:prSet/>
      <dgm:spPr/>
      <dgm:t>
        <a:bodyPr/>
        <a:lstStyle/>
        <a:p>
          <a:endParaRPr lang="es-ES"/>
        </a:p>
      </dgm:t>
    </dgm:pt>
    <dgm:pt modelId="{1696CB62-D9E4-4A01-A33F-9DE7D3E87ADB}">
      <dgm:prSet phldrT="[Texto]" custT="1"/>
      <dgm:spPr/>
      <dgm:t>
        <a:bodyPr/>
        <a:lstStyle/>
        <a:p>
          <a:pPr>
            <a:buFont typeface="Symbol" panose="05050102010706020507" pitchFamily="18" charset="2"/>
            <a:buChar char=""/>
          </a:pPr>
          <a:r>
            <a:rPr lang="es-ES" sz="1000" b="1" dirty="0">
              <a:solidFill>
                <a:schemeClr val="tx1"/>
              </a:solidFill>
            </a:rPr>
            <a:t>Ministerio de Agricultura - Corporación Nacional Forestal, CONAF.</a:t>
          </a:r>
        </a:p>
      </dgm:t>
    </dgm:pt>
    <dgm:pt modelId="{55F7AB89-98FB-4B71-BC1B-58FFD637E336}" type="parTrans" cxnId="{8B262045-F9DD-4378-B264-D22C54366F08}">
      <dgm:prSet/>
      <dgm:spPr/>
      <dgm:t>
        <a:bodyPr/>
        <a:lstStyle/>
        <a:p>
          <a:endParaRPr lang="es-ES"/>
        </a:p>
      </dgm:t>
    </dgm:pt>
    <dgm:pt modelId="{C915BD4F-52B1-4B5E-AB52-A1DA8ADEF72B}" type="sibTrans" cxnId="{8B262045-F9DD-4378-B264-D22C54366F08}">
      <dgm:prSet/>
      <dgm:spPr/>
      <dgm:t>
        <a:bodyPr/>
        <a:lstStyle/>
        <a:p>
          <a:endParaRPr lang="es-ES"/>
        </a:p>
      </dgm:t>
    </dgm:pt>
    <dgm:pt modelId="{3947D208-A48D-4CA1-A6D0-70EAADB56FD7}">
      <dgm:prSet phldrT="[Texto]" custT="1"/>
      <dgm:spPr/>
      <dgm:t>
        <a:bodyPr/>
        <a:lstStyle/>
        <a:p>
          <a:r>
            <a:rPr lang="es-ES" sz="2400" b="0" dirty="0"/>
            <a:t>Procesamiento Numérico:</a:t>
          </a:r>
        </a:p>
      </dgm:t>
    </dgm:pt>
    <dgm:pt modelId="{9185F7BC-601E-41DF-8513-733BE64BE458}" type="parTrans" cxnId="{374C0090-6460-44E3-B717-B1A36EF5DF4A}">
      <dgm:prSet/>
      <dgm:spPr/>
      <dgm:t>
        <a:bodyPr/>
        <a:lstStyle/>
        <a:p>
          <a:endParaRPr lang="es-ES"/>
        </a:p>
      </dgm:t>
    </dgm:pt>
    <dgm:pt modelId="{D2096335-95AC-426B-9795-420A19F85390}" type="sibTrans" cxnId="{374C0090-6460-44E3-B717-B1A36EF5DF4A}">
      <dgm:prSet/>
      <dgm:spPr/>
      <dgm:t>
        <a:bodyPr/>
        <a:lstStyle/>
        <a:p>
          <a:endParaRPr lang="es-ES"/>
        </a:p>
      </dgm:t>
    </dgm:pt>
    <dgm:pt modelId="{D1519F05-CECD-4A9C-A52D-ECBAFF8A8422}">
      <dgm:prSet phldrT="[Texto]" custT="1"/>
      <dgm:spPr/>
      <dgm:t>
        <a:bodyPr/>
        <a:lstStyle/>
        <a:p>
          <a:r>
            <a:rPr lang="es-ES" sz="1600" b="1" dirty="0" err="1">
              <a:solidFill>
                <a:schemeClr val="tx1"/>
              </a:solidFill>
            </a:rPr>
            <a:t>Fulcrum</a:t>
          </a:r>
          <a:r>
            <a:rPr lang="es-ES" sz="1600" b="1" dirty="0">
              <a:solidFill>
                <a:schemeClr val="tx1"/>
              </a:solidFill>
            </a:rPr>
            <a:t> Ingeniería Ltda</a:t>
          </a:r>
          <a:r>
            <a:rPr lang="es-ES" sz="1400" dirty="0"/>
            <a:t>.</a:t>
          </a:r>
        </a:p>
      </dgm:t>
    </dgm:pt>
    <dgm:pt modelId="{8E16F525-AC04-4093-AB2D-EF4C9352DCCB}" type="parTrans" cxnId="{1CD51E3F-BBCE-474C-8412-8569654DC9E5}">
      <dgm:prSet/>
      <dgm:spPr/>
      <dgm:t>
        <a:bodyPr/>
        <a:lstStyle/>
        <a:p>
          <a:endParaRPr lang="es-ES"/>
        </a:p>
      </dgm:t>
    </dgm:pt>
    <dgm:pt modelId="{3CC56615-0089-4B7D-84D8-0AFC6D3C66FE}" type="sibTrans" cxnId="{1CD51E3F-BBCE-474C-8412-8569654DC9E5}">
      <dgm:prSet/>
      <dgm:spPr/>
      <dgm:t>
        <a:bodyPr/>
        <a:lstStyle/>
        <a:p>
          <a:endParaRPr lang="es-ES"/>
        </a:p>
      </dgm:t>
    </dgm:pt>
    <dgm:pt modelId="{0066C6FA-340C-4C21-9ED0-9B40CE8F0E92}">
      <dgm:prSet custT="1"/>
      <dgm:spPr/>
      <dgm:t>
        <a:bodyPr/>
        <a:lstStyle/>
        <a:p>
          <a:pPr>
            <a:buFont typeface="Symbol" panose="05050102010706020507" pitchFamily="18" charset="2"/>
            <a:buChar char=""/>
          </a:pPr>
          <a:r>
            <a:rPr lang="es-ES" sz="1050" b="1" dirty="0">
              <a:solidFill>
                <a:schemeClr val="tx1"/>
              </a:solidFill>
            </a:rPr>
            <a:t>MINVU - Programa Quiero Mi Barrio – División Desarrollo Urbano DDU – División Técnica DITEC – Comisión de Estudios Habitacionales y Urbanos CEHU</a:t>
          </a:r>
          <a:r>
            <a:rPr lang="es-ES" sz="1050" b="1" dirty="0"/>
            <a:t>.</a:t>
          </a:r>
          <a:endParaRPr lang="es-CL" sz="1050" b="1" dirty="0"/>
        </a:p>
      </dgm:t>
    </dgm:pt>
    <dgm:pt modelId="{EDD7A4E7-6A2C-4D0F-A25F-43C481F96B3C}" type="parTrans" cxnId="{FC7BBB20-03CD-4370-B055-6E1595A6DEF7}">
      <dgm:prSet/>
      <dgm:spPr/>
      <dgm:t>
        <a:bodyPr/>
        <a:lstStyle/>
        <a:p>
          <a:endParaRPr lang="es-ES"/>
        </a:p>
      </dgm:t>
    </dgm:pt>
    <dgm:pt modelId="{965E5C90-2549-4F55-9484-AA78CE754477}" type="sibTrans" cxnId="{FC7BBB20-03CD-4370-B055-6E1595A6DEF7}">
      <dgm:prSet/>
      <dgm:spPr/>
      <dgm:t>
        <a:bodyPr/>
        <a:lstStyle/>
        <a:p>
          <a:endParaRPr lang="es-ES"/>
        </a:p>
      </dgm:t>
    </dgm:pt>
    <dgm:pt modelId="{66E95891-FFFF-4833-A3B0-FE5504E3EFBA}">
      <dgm:prSet custT="1"/>
      <dgm:spPr/>
      <dgm:t>
        <a:bodyPr/>
        <a:lstStyle/>
        <a:p>
          <a:pPr>
            <a:buFont typeface="Symbol" panose="05050102010706020507" pitchFamily="18" charset="2"/>
            <a:buChar char=""/>
          </a:pPr>
          <a:r>
            <a:rPr lang="es-ES" sz="1050" b="1" dirty="0">
              <a:solidFill>
                <a:schemeClr val="tx1"/>
              </a:solidFill>
            </a:rPr>
            <a:t>Fundación para la Superación de la Pobreza - FUSUPO.</a:t>
          </a:r>
          <a:endParaRPr lang="es-CL" sz="1050" b="1" dirty="0">
            <a:solidFill>
              <a:schemeClr val="tx1"/>
            </a:solidFill>
          </a:endParaRPr>
        </a:p>
      </dgm:t>
    </dgm:pt>
    <dgm:pt modelId="{03F5407F-8FD3-4E84-9AC0-1BB7887E070F}" type="parTrans" cxnId="{2ED55967-9EBE-498C-8690-B9AABEDD0866}">
      <dgm:prSet/>
      <dgm:spPr/>
      <dgm:t>
        <a:bodyPr/>
        <a:lstStyle/>
        <a:p>
          <a:endParaRPr lang="es-ES"/>
        </a:p>
      </dgm:t>
    </dgm:pt>
    <dgm:pt modelId="{003409BE-2F56-474B-AB4B-277957EF0ECE}" type="sibTrans" cxnId="{2ED55967-9EBE-498C-8690-B9AABEDD0866}">
      <dgm:prSet/>
      <dgm:spPr/>
      <dgm:t>
        <a:bodyPr/>
        <a:lstStyle/>
        <a:p>
          <a:endParaRPr lang="es-ES"/>
        </a:p>
      </dgm:t>
    </dgm:pt>
    <dgm:pt modelId="{74887C48-4F48-4786-B87D-863B6D1DEC3C}">
      <dgm:prSet custT="1"/>
      <dgm:spPr/>
      <dgm:t>
        <a:bodyPr/>
        <a:lstStyle/>
        <a:p>
          <a:pPr>
            <a:buFont typeface="Symbol" panose="05050102010706020507" pitchFamily="18" charset="2"/>
            <a:buChar char=""/>
          </a:pPr>
          <a:r>
            <a:rPr lang="es-ES" sz="1050" b="1" dirty="0">
              <a:solidFill>
                <a:schemeClr val="tx1"/>
              </a:solidFill>
            </a:rPr>
            <a:t>Facultad de Arquitectura y Urbanismo de la Universidad de Chile. </a:t>
          </a:r>
          <a:endParaRPr lang="es-CL" sz="1050" b="1" dirty="0">
            <a:solidFill>
              <a:schemeClr val="tx1"/>
            </a:solidFill>
          </a:endParaRPr>
        </a:p>
      </dgm:t>
    </dgm:pt>
    <dgm:pt modelId="{1E8BD000-5E00-4EE4-BFA9-2A35DEFC649C}" type="parTrans" cxnId="{BAF139B8-49E4-482B-B6B7-9FB5C418B501}">
      <dgm:prSet/>
      <dgm:spPr/>
      <dgm:t>
        <a:bodyPr/>
        <a:lstStyle/>
        <a:p>
          <a:endParaRPr lang="es-ES"/>
        </a:p>
      </dgm:t>
    </dgm:pt>
    <dgm:pt modelId="{BC12BC65-1459-4AF1-B1DA-9E66F0ADC5F7}" type="sibTrans" cxnId="{BAF139B8-49E4-482B-B6B7-9FB5C418B501}">
      <dgm:prSet/>
      <dgm:spPr/>
      <dgm:t>
        <a:bodyPr/>
        <a:lstStyle/>
        <a:p>
          <a:endParaRPr lang="es-ES"/>
        </a:p>
      </dgm:t>
    </dgm:pt>
    <dgm:pt modelId="{4C99FF04-67B8-49BE-BE2E-4DBEC41A2BFC}">
      <dgm:prSet custT="1"/>
      <dgm:spPr/>
      <dgm:t>
        <a:bodyPr/>
        <a:lstStyle/>
        <a:p>
          <a:pPr>
            <a:buFont typeface="Symbol" panose="05050102010706020507" pitchFamily="18" charset="2"/>
            <a:buChar char=""/>
          </a:pPr>
          <a:r>
            <a:rPr lang="es-ES" sz="1050" b="1" dirty="0">
              <a:solidFill>
                <a:schemeClr val="tx1"/>
              </a:solidFill>
            </a:rPr>
            <a:t>Centro del Clima y la Resiliencia – CR</a:t>
          </a:r>
          <a:r>
            <a:rPr lang="es-ES" sz="1050" b="1" baseline="30000" dirty="0">
              <a:solidFill>
                <a:schemeClr val="tx1"/>
              </a:solidFill>
            </a:rPr>
            <a:t>2</a:t>
          </a:r>
          <a:r>
            <a:rPr lang="es-ES" sz="1050" b="1" dirty="0">
              <a:solidFill>
                <a:schemeClr val="tx1"/>
              </a:solidFill>
            </a:rPr>
            <a:t>.</a:t>
          </a:r>
          <a:endParaRPr lang="es-CL" sz="1050" b="1" dirty="0">
            <a:solidFill>
              <a:schemeClr val="tx1"/>
            </a:solidFill>
          </a:endParaRPr>
        </a:p>
      </dgm:t>
    </dgm:pt>
    <dgm:pt modelId="{8AB17CEF-15DF-43B8-966B-F7043F76FAEF}" type="parTrans" cxnId="{CF11514D-0FE8-4FFF-BFFC-810328A9EA07}">
      <dgm:prSet/>
      <dgm:spPr/>
      <dgm:t>
        <a:bodyPr/>
        <a:lstStyle/>
        <a:p>
          <a:endParaRPr lang="es-ES"/>
        </a:p>
      </dgm:t>
    </dgm:pt>
    <dgm:pt modelId="{48867612-C594-4AD4-9C4E-6DD9B17E6A6C}" type="sibTrans" cxnId="{CF11514D-0FE8-4FFF-BFFC-810328A9EA07}">
      <dgm:prSet/>
      <dgm:spPr/>
      <dgm:t>
        <a:bodyPr/>
        <a:lstStyle/>
        <a:p>
          <a:endParaRPr lang="es-ES"/>
        </a:p>
      </dgm:t>
    </dgm:pt>
    <dgm:pt modelId="{A731B45D-9D42-45FB-ADFC-27271B087F76}">
      <dgm:prSet custT="1"/>
      <dgm:spPr/>
      <dgm:t>
        <a:bodyPr/>
        <a:lstStyle/>
        <a:p>
          <a:pPr>
            <a:buFont typeface="Symbol" panose="05050102010706020507" pitchFamily="18" charset="2"/>
            <a:buChar char=""/>
          </a:pPr>
          <a:r>
            <a:rPr lang="es-ES" sz="1050" b="1" dirty="0">
              <a:solidFill>
                <a:schemeClr val="tx1"/>
              </a:solidFill>
            </a:rPr>
            <a:t>Ministerio de Medio Ambiente. </a:t>
          </a:r>
          <a:endParaRPr lang="es-CL" sz="1050" b="1" dirty="0">
            <a:solidFill>
              <a:schemeClr val="tx1"/>
            </a:solidFill>
          </a:endParaRPr>
        </a:p>
      </dgm:t>
    </dgm:pt>
    <dgm:pt modelId="{EB4F33C9-628D-4426-A3CE-2303E3FC5E91}" type="parTrans" cxnId="{3158E44B-AA12-46C8-B8E5-54581E183352}">
      <dgm:prSet/>
      <dgm:spPr/>
      <dgm:t>
        <a:bodyPr/>
        <a:lstStyle/>
        <a:p>
          <a:endParaRPr lang="es-ES"/>
        </a:p>
      </dgm:t>
    </dgm:pt>
    <dgm:pt modelId="{F7CBF32A-C86A-48DF-AA72-5C56377E3C70}" type="sibTrans" cxnId="{3158E44B-AA12-46C8-B8E5-54581E183352}">
      <dgm:prSet/>
      <dgm:spPr/>
      <dgm:t>
        <a:bodyPr/>
        <a:lstStyle/>
        <a:p>
          <a:endParaRPr lang="es-ES"/>
        </a:p>
      </dgm:t>
    </dgm:pt>
    <dgm:pt modelId="{D9F3290A-00F4-43C1-A7AA-D82B1255E3B1}">
      <dgm:prSet custT="1"/>
      <dgm:spPr/>
      <dgm:t>
        <a:bodyPr/>
        <a:lstStyle/>
        <a:p>
          <a:pPr>
            <a:buFont typeface="Symbol" panose="05050102010706020507" pitchFamily="18" charset="2"/>
            <a:buChar char=""/>
          </a:pPr>
          <a:r>
            <a:rPr lang="es-ES" sz="1050" b="1" dirty="0">
              <a:solidFill>
                <a:schemeClr val="tx1"/>
              </a:solidFill>
            </a:rPr>
            <a:t>Centro Nacional de Investigación para la Gestión Integrada de Desastres Naturales – CIGIDEN.</a:t>
          </a:r>
          <a:endParaRPr lang="es-CL" sz="1050" b="1" dirty="0">
            <a:solidFill>
              <a:schemeClr val="tx1"/>
            </a:solidFill>
          </a:endParaRPr>
        </a:p>
      </dgm:t>
    </dgm:pt>
    <dgm:pt modelId="{182A3515-5969-474D-BF91-B89E1C1E5EBC}" type="parTrans" cxnId="{79C10C63-9AB6-47EA-8144-20951E55D32E}">
      <dgm:prSet/>
      <dgm:spPr/>
      <dgm:t>
        <a:bodyPr/>
        <a:lstStyle/>
        <a:p>
          <a:endParaRPr lang="es-ES"/>
        </a:p>
      </dgm:t>
    </dgm:pt>
    <dgm:pt modelId="{94993A7A-416F-40BE-8186-39198E8F3318}" type="sibTrans" cxnId="{79C10C63-9AB6-47EA-8144-20951E55D32E}">
      <dgm:prSet/>
      <dgm:spPr/>
      <dgm:t>
        <a:bodyPr/>
        <a:lstStyle/>
        <a:p>
          <a:endParaRPr lang="es-ES"/>
        </a:p>
      </dgm:t>
    </dgm:pt>
    <dgm:pt modelId="{2787AF27-0CB9-4C11-ABA6-8E9B8F1FF3A3}">
      <dgm:prSet custT="1"/>
      <dgm:spPr/>
      <dgm:t>
        <a:bodyPr/>
        <a:lstStyle/>
        <a:p>
          <a:pPr>
            <a:buFont typeface="Symbol" panose="05050102010706020507" pitchFamily="18" charset="2"/>
            <a:buChar char=""/>
          </a:pPr>
          <a:r>
            <a:rPr lang="es-ES" sz="1050" b="1" dirty="0">
              <a:solidFill>
                <a:schemeClr val="tx1"/>
              </a:solidFill>
            </a:rPr>
            <a:t>Servicio Nacional de la Discapacidad – SENADIS. </a:t>
          </a:r>
          <a:endParaRPr lang="es-CL" sz="1050" b="1" dirty="0">
            <a:solidFill>
              <a:schemeClr val="tx1"/>
            </a:solidFill>
          </a:endParaRPr>
        </a:p>
      </dgm:t>
    </dgm:pt>
    <dgm:pt modelId="{65CD32DD-A3BD-4301-9C7D-04D56DC6BEB2}" type="parTrans" cxnId="{F557C3BF-A466-41BE-A7C5-E0426C934357}">
      <dgm:prSet/>
      <dgm:spPr/>
      <dgm:t>
        <a:bodyPr/>
        <a:lstStyle/>
        <a:p>
          <a:endParaRPr lang="es-ES"/>
        </a:p>
      </dgm:t>
    </dgm:pt>
    <dgm:pt modelId="{39BCA01D-E072-45CA-8020-FB2B633F611C}" type="sibTrans" cxnId="{F557C3BF-A466-41BE-A7C5-E0426C934357}">
      <dgm:prSet/>
      <dgm:spPr/>
      <dgm:t>
        <a:bodyPr/>
        <a:lstStyle/>
        <a:p>
          <a:endParaRPr lang="es-ES"/>
        </a:p>
      </dgm:t>
    </dgm:pt>
    <dgm:pt modelId="{A13FCA2B-7A33-4222-8762-38719A255244}">
      <dgm:prSet custT="1"/>
      <dgm:spPr/>
      <dgm:t>
        <a:bodyPr/>
        <a:lstStyle/>
        <a:p>
          <a:pPr>
            <a:buFont typeface="Symbol" panose="05050102010706020507" pitchFamily="18" charset="2"/>
            <a:buChar char=""/>
          </a:pPr>
          <a:r>
            <a:rPr lang="es-ES" sz="1050" b="1" dirty="0">
              <a:solidFill>
                <a:schemeClr val="tx1"/>
              </a:solidFill>
            </a:rPr>
            <a:t>Oficina Nacional de Emergencia del Ministerio del Interior y Seguridad Publica  - ONEMI.</a:t>
          </a:r>
          <a:endParaRPr lang="es-CL" sz="1050" b="1" dirty="0">
            <a:solidFill>
              <a:schemeClr val="tx1"/>
            </a:solidFill>
          </a:endParaRPr>
        </a:p>
      </dgm:t>
    </dgm:pt>
    <dgm:pt modelId="{AA7662D7-A586-40F6-8A48-599459B3CBC3}" type="parTrans" cxnId="{70AA2D3A-B5A3-4BA8-9BAE-177D2FBC0E75}">
      <dgm:prSet/>
      <dgm:spPr/>
      <dgm:t>
        <a:bodyPr/>
        <a:lstStyle/>
        <a:p>
          <a:endParaRPr lang="es-ES"/>
        </a:p>
      </dgm:t>
    </dgm:pt>
    <dgm:pt modelId="{7BA7FFD5-294F-47DE-9992-DA9A15B628B9}" type="sibTrans" cxnId="{70AA2D3A-B5A3-4BA8-9BAE-177D2FBC0E75}">
      <dgm:prSet/>
      <dgm:spPr/>
      <dgm:t>
        <a:bodyPr/>
        <a:lstStyle/>
        <a:p>
          <a:endParaRPr lang="es-ES"/>
        </a:p>
      </dgm:t>
    </dgm:pt>
    <dgm:pt modelId="{B5879D32-C9CF-48EA-95FA-55631EB009AC}">
      <dgm:prSet custT="1"/>
      <dgm:spPr/>
      <dgm:t>
        <a:bodyPr/>
        <a:lstStyle/>
        <a:p>
          <a:pPr>
            <a:buFont typeface="Symbol" panose="05050102010706020507" pitchFamily="18" charset="2"/>
            <a:buChar char=""/>
          </a:pPr>
          <a:r>
            <a:rPr lang="es-ES" sz="1000" b="1" dirty="0">
              <a:solidFill>
                <a:schemeClr val="tx1"/>
              </a:solidFill>
            </a:rPr>
            <a:t>Ministerio de Agricultura - </a:t>
          </a:r>
          <a:r>
            <a:rPr lang="es-CL" sz="1000" b="1" dirty="0">
              <a:solidFill>
                <a:schemeClr val="tx1"/>
              </a:solidFill>
            </a:rPr>
            <a:t>Centro de Información de Recursos Naturales, CIREN.</a:t>
          </a:r>
        </a:p>
      </dgm:t>
    </dgm:pt>
    <dgm:pt modelId="{2301E3D6-0F51-4AB9-A282-C8B1485E9110}" type="parTrans" cxnId="{04525763-62DB-4333-9A27-1FE6B97342BF}">
      <dgm:prSet/>
      <dgm:spPr/>
      <dgm:t>
        <a:bodyPr/>
        <a:lstStyle/>
        <a:p>
          <a:endParaRPr lang="es-ES"/>
        </a:p>
      </dgm:t>
    </dgm:pt>
    <dgm:pt modelId="{37C39131-1068-43D4-907B-3AC7AE5FEC18}" type="sibTrans" cxnId="{04525763-62DB-4333-9A27-1FE6B97342BF}">
      <dgm:prSet/>
      <dgm:spPr/>
      <dgm:t>
        <a:bodyPr/>
        <a:lstStyle/>
        <a:p>
          <a:endParaRPr lang="es-ES"/>
        </a:p>
      </dgm:t>
    </dgm:pt>
    <dgm:pt modelId="{4174C7B7-CD5E-4856-8FB5-B133AE098396}">
      <dgm:prSet custT="1"/>
      <dgm:spPr/>
      <dgm:t>
        <a:bodyPr/>
        <a:lstStyle/>
        <a:p>
          <a:pPr>
            <a:buFont typeface="Symbol" panose="05050102010706020507" pitchFamily="18" charset="2"/>
            <a:buChar char=""/>
          </a:pPr>
          <a:r>
            <a:rPr lang="es-ES" sz="1000" b="1" dirty="0">
              <a:solidFill>
                <a:schemeClr val="tx1"/>
              </a:solidFill>
            </a:rPr>
            <a:t>Ministerio de la Mujer y Equidad de Género - Servicio Nacional de la Mujer, SERNAM.</a:t>
          </a:r>
          <a:endParaRPr lang="es-CL" sz="1000" b="1" dirty="0">
            <a:solidFill>
              <a:schemeClr val="tx1"/>
            </a:solidFill>
          </a:endParaRPr>
        </a:p>
      </dgm:t>
    </dgm:pt>
    <dgm:pt modelId="{7F1F13EC-F9C4-48E2-9DB5-5DAE1A34CB29}" type="parTrans" cxnId="{BD6BF850-A300-4693-B5B9-7A7DD2A4C32B}">
      <dgm:prSet/>
      <dgm:spPr/>
      <dgm:t>
        <a:bodyPr/>
        <a:lstStyle/>
        <a:p>
          <a:endParaRPr lang="es-ES"/>
        </a:p>
      </dgm:t>
    </dgm:pt>
    <dgm:pt modelId="{D5254127-116D-4B9D-A8BF-58CB0E32EB05}" type="sibTrans" cxnId="{BD6BF850-A300-4693-B5B9-7A7DD2A4C32B}">
      <dgm:prSet/>
      <dgm:spPr/>
      <dgm:t>
        <a:bodyPr/>
        <a:lstStyle/>
        <a:p>
          <a:endParaRPr lang="es-ES"/>
        </a:p>
      </dgm:t>
    </dgm:pt>
    <dgm:pt modelId="{70BB2006-8C04-422D-B984-3FD925811F83}">
      <dgm:prSet custT="1"/>
      <dgm:spPr/>
      <dgm:t>
        <a:bodyPr/>
        <a:lstStyle/>
        <a:p>
          <a:pPr>
            <a:buFont typeface="Symbol" panose="05050102010706020507" pitchFamily="18" charset="2"/>
            <a:buChar char=""/>
          </a:pPr>
          <a:r>
            <a:rPr lang="es-ES" sz="1000" b="1" dirty="0">
              <a:solidFill>
                <a:schemeClr val="tx1"/>
              </a:solidFill>
            </a:rPr>
            <a:t>Ministerio de Economía, Fomento y Turismo - Instituto Nacional de Estadística,</a:t>
          </a:r>
          <a:r>
            <a:rPr lang="es-CL" sz="1000" b="1" dirty="0">
              <a:solidFill>
                <a:schemeClr val="tx1"/>
              </a:solidFill>
            </a:rPr>
            <a:t> INE.</a:t>
          </a:r>
        </a:p>
      </dgm:t>
    </dgm:pt>
    <dgm:pt modelId="{969A54F3-1DA5-4A54-AC59-7D5DA2701B7C}" type="parTrans" cxnId="{E600F3FD-E0E8-4A6E-A412-3731B39CAF3B}">
      <dgm:prSet/>
      <dgm:spPr/>
      <dgm:t>
        <a:bodyPr/>
        <a:lstStyle/>
        <a:p>
          <a:endParaRPr lang="es-ES"/>
        </a:p>
      </dgm:t>
    </dgm:pt>
    <dgm:pt modelId="{532F6F81-3623-41C9-8B76-C65BFEAA4013}" type="sibTrans" cxnId="{E600F3FD-E0E8-4A6E-A412-3731B39CAF3B}">
      <dgm:prSet/>
      <dgm:spPr/>
      <dgm:t>
        <a:bodyPr/>
        <a:lstStyle/>
        <a:p>
          <a:endParaRPr lang="es-ES"/>
        </a:p>
      </dgm:t>
    </dgm:pt>
    <dgm:pt modelId="{24ADFF55-E9BD-4DF8-8E22-15FB2398C70F}">
      <dgm:prSet custT="1"/>
      <dgm:spPr/>
      <dgm:t>
        <a:bodyPr/>
        <a:lstStyle/>
        <a:p>
          <a:pPr>
            <a:buFont typeface="Symbol" panose="05050102010706020507" pitchFamily="18" charset="2"/>
            <a:buChar char=""/>
          </a:pPr>
          <a:r>
            <a:rPr lang="es-CL" sz="1000" b="1" dirty="0">
              <a:solidFill>
                <a:schemeClr val="tx1"/>
              </a:solidFill>
            </a:rPr>
            <a:t>Ministerio de Educación - Junta Nacional de Auxilio Escolar y Becas, JUNAEB.</a:t>
          </a:r>
        </a:p>
      </dgm:t>
    </dgm:pt>
    <dgm:pt modelId="{42B45E2E-34F6-4457-81AE-29850142FF17}" type="parTrans" cxnId="{5826F478-0572-48F4-BFB7-5C5EF3B6A794}">
      <dgm:prSet/>
      <dgm:spPr/>
      <dgm:t>
        <a:bodyPr/>
        <a:lstStyle/>
        <a:p>
          <a:endParaRPr lang="es-ES"/>
        </a:p>
      </dgm:t>
    </dgm:pt>
    <dgm:pt modelId="{E2BFA01F-CA32-4B3B-8121-5AD54F504713}" type="sibTrans" cxnId="{5826F478-0572-48F4-BFB7-5C5EF3B6A794}">
      <dgm:prSet/>
      <dgm:spPr/>
      <dgm:t>
        <a:bodyPr/>
        <a:lstStyle/>
        <a:p>
          <a:endParaRPr lang="es-ES"/>
        </a:p>
      </dgm:t>
    </dgm:pt>
    <dgm:pt modelId="{F7BF2B71-4824-4FE0-8C80-618366B3C7CC}">
      <dgm:prSet custT="1"/>
      <dgm:spPr/>
      <dgm:t>
        <a:bodyPr/>
        <a:lstStyle/>
        <a:p>
          <a:pPr>
            <a:buFont typeface="Symbol" panose="05050102010706020507" pitchFamily="18" charset="2"/>
            <a:buChar char=""/>
          </a:pPr>
          <a:r>
            <a:rPr lang="es-CL" sz="1000" b="1" dirty="0">
              <a:solidFill>
                <a:schemeClr val="tx1"/>
              </a:solidFill>
            </a:rPr>
            <a:t>Ministerio del Interior y Seguridad Pública - Departamento de Extranjería y Migraciones, DEM.</a:t>
          </a:r>
        </a:p>
      </dgm:t>
    </dgm:pt>
    <dgm:pt modelId="{EF67F6CC-326F-4509-BE66-E2D85D1F0DB9}" type="parTrans" cxnId="{4E1BEED2-D741-461C-BAAE-3640F2C41A96}">
      <dgm:prSet/>
      <dgm:spPr/>
      <dgm:t>
        <a:bodyPr/>
        <a:lstStyle/>
        <a:p>
          <a:endParaRPr lang="es-ES"/>
        </a:p>
      </dgm:t>
    </dgm:pt>
    <dgm:pt modelId="{3E351111-B36F-4CFC-BF66-7A92EA08CBFD}" type="sibTrans" cxnId="{4E1BEED2-D741-461C-BAAE-3640F2C41A96}">
      <dgm:prSet/>
      <dgm:spPr/>
      <dgm:t>
        <a:bodyPr/>
        <a:lstStyle/>
        <a:p>
          <a:endParaRPr lang="es-ES"/>
        </a:p>
      </dgm:t>
    </dgm:pt>
    <dgm:pt modelId="{D7583E8A-928F-4561-B8AD-B97F6FC6EFF2}">
      <dgm:prSet custT="1"/>
      <dgm:spPr/>
      <dgm:t>
        <a:bodyPr/>
        <a:lstStyle/>
        <a:p>
          <a:pPr>
            <a:buFont typeface="Symbol" panose="05050102010706020507" pitchFamily="18" charset="2"/>
            <a:buChar char=""/>
          </a:pPr>
          <a:r>
            <a:rPr lang="es-CL" sz="1000" b="1" dirty="0">
              <a:solidFill>
                <a:schemeClr val="tx1"/>
              </a:solidFill>
            </a:rPr>
            <a:t>Ministerio de Salud - Departamento de Gestión de Riesgo en Emergencias y Desastres.</a:t>
          </a:r>
        </a:p>
      </dgm:t>
    </dgm:pt>
    <dgm:pt modelId="{42692EC0-6E8A-4A78-88BF-83014AE1F648}" type="parTrans" cxnId="{E7F4179A-AF16-4213-921F-EA488C72ADF4}">
      <dgm:prSet/>
      <dgm:spPr/>
      <dgm:t>
        <a:bodyPr/>
        <a:lstStyle/>
        <a:p>
          <a:endParaRPr lang="es-ES"/>
        </a:p>
      </dgm:t>
    </dgm:pt>
    <dgm:pt modelId="{CB3FF3C6-F955-4FAF-A3F7-B9277C7E15AF}" type="sibTrans" cxnId="{E7F4179A-AF16-4213-921F-EA488C72ADF4}">
      <dgm:prSet/>
      <dgm:spPr/>
      <dgm:t>
        <a:bodyPr/>
        <a:lstStyle/>
        <a:p>
          <a:endParaRPr lang="es-ES"/>
        </a:p>
      </dgm:t>
    </dgm:pt>
    <dgm:pt modelId="{9AA4D1E4-8AAE-44BA-971F-0A4143ACE1A4}">
      <dgm:prSet custT="1"/>
      <dgm:spPr/>
      <dgm:t>
        <a:bodyPr/>
        <a:lstStyle/>
        <a:p>
          <a:pPr>
            <a:buFont typeface="Symbol" panose="05050102010706020507" pitchFamily="18" charset="2"/>
            <a:buChar char=""/>
          </a:pPr>
          <a:r>
            <a:rPr lang="es-ES" sz="1000" b="1" dirty="0">
              <a:solidFill>
                <a:schemeClr val="tx1"/>
              </a:solidFill>
            </a:rPr>
            <a:t>Departamento de Geofísica de la Universidad de Chile, Ciencias Atmosféricas.</a:t>
          </a:r>
          <a:endParaRPr lang="es-CL" sz="1000" b="1" dirty="0">
            <a:solidFill>
              <a:schemeClr val="tx1"/>
            </a:solidFill>
          </a:endParaRPr>
        </a:p>
      </dgm:t>
    </dgm:pt>
    <dgm:pt modelId="{1EFF2308-BEB0-49DB-9010-6A676E6EAAA3}" type="parTrans" cxnId="{2DE929CC-BB90-4641-ADF7-BBEE00BD79F9}">
      <dgm:prSet/>
      <dgm:spPr/>
      <dgm:t>
        <a:bodyPr/>
        <a:lstStyle/>
        <a:p>
          <a:endParaRPr lang="es-ES"/>
        </a:p>
      </dgm:t>
    </dgm:pt>
    <dgm:pt modelId="{F578D596-9C58-48B2-B09B-9B806DAED706}" type="sibTrans" cxnId="{2DE929CC-BB90-4641-ADF7-BBEE00BD79F9}">
      <dgm:prSet/>
      <dgm:spPr/>
      <dgm:t>
        <a:bodyPr/>
        <a:lstStyle/>
        <a:p>
          <a:endParaRPr lang="es-ES"/>
        </a:p>
      </dgm:t>
    </dgm:pt>
    <dgm:pt modelId="{35140EB7-139E-4E6F-874F-2C4A8CBDAE42}">
      <dgm:prSet custT="1"/>
      <dgm:spPr/>
      <dgm:t>
        <a:bodyPr/>
        <a:lstStyle/>
        <a:p>
          <a:pPr>
            <a:buFont typeface="Symbol" panose="05050102010706020507" pitchFamily="18" charset="2"/>
            <a:buChar char=""/>
          </a:pPr>
          <a:r>
            <a:rPr lang="es-ES" sz="1000" b="1" dirty="0">
              <a:solidFill>
                <a:schemeClr val="tx1"/>
              </a:solidFill>
            </a:rPr>
            <a:t>Departamento </a:t>
          </a:r>
          <a:r>
            <a:rPr lang="es-CL" sz="1000" b="1" dirty="0">
              <a:solidFill>
                <a:schemeClr val="tx1"/>
              </a:solidFill>
            </a:rPr>
            <a:t>Cs. Ambientales y Recursos Naturales Renovables. </a:t>
          </a:r>
          <a:r>
            <a:rPr lang="es-ES" sz="1000" b="1" dirty="0">
              <a:solidFill>
                <a:schemeClr val="tx1"/>
              </a:solidFill>
            </a:rPr>
            <a:t>Universidad de Chile, Ciencias Agronómicas</a:t>
          </a:r>
          <a:r>
            <a:rPr lang="es-ES" sz="1000" b="1" dirty="0"/>
            <a:t>.</a:t>
          </a:r>
          <a:endParaRPr lang="es-CL" sz="1000" b="1" dirty="0"/>
        </a:p>
      </dgm:t>
    </dgm:pt>
    <dgm:pt modelId="{CDDDA776-A6D7-46E6-80DB-710EE39C0BF3}" type="parTrans" cxnId="{113535BD-B13B-4AB3-8064-4B191E39F1A9}">
      <dgm:prSet/>
      <dgm:spPr/>
      <dgm:t>
        <a:bodyPr/>
        <a:lstStyle/>
        <a:p>
          <a:endParaRPr lang="es-ES"/>
        </a:p>
      </dgm:t>
    </dgm:pt>
    <dgm:pt modelId="{CA281910-1B8F-48F6-B002-C78060DCFA8B}" type="sibTrans" cxnId="{113535BD-B13B-4AB3-8064-4B191E39F1A9}">
      <dgm:prSet/>
      <dgm:spPr/>
      <dgm:t>
        <a:bodyPr/>
        <a:lstStyle/>
        <a:p>
          <a:endParaRPr lang="es-ES"/>
        </a:p>
      </dgm:t>
    </dgm:pt>
    <dgm:pt modelId="{BC4BFCC2-0693-4B56-864D-894D5BC13F04}">
      <dgm:prSet custT="1"/>
      <dgm:spPr/>
      <dgm:t>
        <a:bodyPr/>
        <a:lstStyle/>
        <a:p>
          <a:r>
            <a:rPr lang="es-ES" sz="1050" b="1" dirty="0">
              <a:solidFill>
                <a:schemeClr val="tx1"/>
              </a:solidFill>
            </a:rPr>
            <a:t>Red global de Organizaciones de la Sociedad Civil para la Reducción de Desastres – GNDR. </a:t>
          </a:r>
          <a:endParaRPr lang="es-CL" sz="1050" b="1" dirty="0">
            <a:solidFill>
              <a:schemeClr val="tx1"/>
            </a:solidFill>
          </a:endParaRPr>
        </a:p>
      </dgm:t>
    </dgm:pt>
    <dgm:pt modelId="{A7F3392E-282E-4DAD-8AFA-5149DE90E689}" type="parTrans" cxnId="{55B998F5-9D47-471B-A39F-F9B88F50B813}">
      <dgm:prSet/>
      <dgm:spPr/>
      <dgm:t>
        <a:bodyPr/>
        <a:lstStyle/>
        <a:p>
          <a:endParaRPr lang="es-ES"/>
        </a:p>
      </dgm:t>
    </dgm:pt>
    <dgm:pt modelId="{AD56797A-B625-4A82-9717-FE5C478AE401}" type="sibTrans" cxnId="{55B998F5-9D47-471B-A39F-F9B88F50B813}">
      <dgm:prSet/>
      <dgm:spPr/>
      <dgm:t>
        <a:bodyPr/>
        <a:lstStyle/>
        <a:p>
          <a:endParaRPr lang="es-ES"/>
        </a:p>
      </dgm:t>
    </dgm:pt>
    <dgm:pt modelId="{F99178CA-DF27-41A5-B1B9-CE6FD0BC20F7}" type="pres">
      <dgm:prSet presAssocID="{2A09021A-1DDC-4D6A-9E27-F7161BA72F46}" presName="theList" presStyleCnt="0">
        <dgm:presLayoutVars>
          <dgm:dir/>
          <dgm:animLvl val="lvl"/>
          <dgm:resizeHandles val="exact"/>
        </dgm:presLayoutVars>
      </dgm:prSet>
      <dgm:spPr/>
      <dgm:t>
        <a:bodyPr/>
        <a:lstStyle/>
        <a:p>
          <a:endParaRPr lang="es-CL"/>
        </a:p>
      </dgm:t>
    </dgm:pt>
    <dgm:pt modelId="{E8189E41-6B79-44FD-A871-8D723417251F}" type="pres">
      <dgm:prSet presAssocID="{87110990-39A8-4F05-9A23-1E53DF6C41EB}" presName="compNode" presStyleCnt="0"/>
      <dgm:spPr/>
    </dgm:pt>
    <dgm:pt modelId="{EE394772-4AF8-4038-A05E-001992D77F80}" type="pres">
      <dgm:prSet presAssocID="{87110990-39A8-4F05-9A23-1E53DF6C41EB}" presName="aNode" presStyleLbl="bgShp" presStyleIdx="0" presStyleCnt="3" custLinFactNeighborX="-3561" custLinFactNeighborY="-1235"/>
      <dgm:spPr/>
      <dgm:t>
        <a:bodyPr/>
        <a:lstStyle/>
        <a:p>
          <a:endParaRPr lang="es-CL"/>
        </a:p>
      </dgm:t>
    </dgm:pt>
    <dgm:pt modelId="{12F9A49D-F4B1-4FE3-BFAE-31674237502E}" type="pres">
      <dgm:prSet presAssocID="{87110990-39A8-4F05-9A23-1E53DF6C41EB}" presName="textNode" presStyleLbl="bgShp" presStyleIdx="0" presStyleCnt="3"/>
      <dgm:spPr/>
      <dgm:t>
        <a:bodyPr/>
        <a:lstStyle/>
        <a:p>
          <a:endParaRPr lang="es-CL"/>
        </a:p>
      </dgm:t>
    </dgm:pt>
    <dgm:pt modelId="{B7D7C5AE-B370-4FF8-9029-5C7E2C516CAD}" type="pres">
      <dgm:prSet presAssocID="{87110990-39A8-4F05-9A23-1E53DF6C41EB}" presName="compChildNode" presStyleCnt="0"/>
      <dgm:spPr/>
    </dgm:pt>
    <dgm:pt modelId="{5EEEF59E-1F7C-4DE2-B8AC-F959469B8200}" type="pres">
      <dgm:prSet presAssocID="{87110990-39A8-4F05-9A23-1E53DF6C41EB}" presName="theInnerList" presStyleCnt="0"/>
      <dgm:spPr/>
    </dgm:pt>
    <dgm:pt modelId="{4294C0BD-5913-451D-B4D6-63DA5A422D76}" type="pres">
      <dgm:prSet presAssocID="{E778464F-9375-4034-B754-8D81485FB184}" presName="childNode" presStyleLbl="node1" presStyleIdx="0" presStyleCnt="20" custScaleX="119767" custScaleY="204685" custLinFactY="-214889" custLinFactNeighborX="260" custLinFactNeighborY="-300000">
        <dgm:presLayoutVars>
          <dgm:bulletEnabled val="1"/>
        </dgm:presLayoutVars>
      </dgm:prSet>
      <dgm:spPr/>
      <dgm:t>
        <a:bodyPr/>
        <a:lstStyle/>
        <a:p>
          <a:endParaRPr lang="es-CL"/>
        </a:p>
      </dgm:t>
    </dgm:pt>
    <dgm:pt modelId="{BDF9CA66-2830-405D-9318-791AA6F92F47}" type="pres">
      <dgm:prSet presAssocID="{E778464F-9375-4034-B754-8D81485FB184}" presName="aSpace2" presStyleCnt="0"/>
      <dgm:spPr/>
    </dgm:pt>
    <dgm:pt modelId="{E9B11EA0-12D7-4F50-BCA7-F01C3C0938FE}" type="pres">
      <dgm:prSet presAssocID="{0066C6FA-340C-4C21-9ED0-9B40CE8F0E92}" presName="childNode" presStyleLbl="node1" presStyleIdx="1" presStyleCnt="20" custScaleX="119767" custScaleY="389696" custLinFactY="-200000" custLinFactNeighborX="96" custLinFactNeighborY="-208080">
        <dgm:presLayoutVars>
          <dgm:bulletEnabled val="1"/>
        </dgm:presLayoutVars>
      </dgm:prSet>
      <dgm:spPr/>
      <dgm:t>
        <a:bodyPr/>
        <a:lstStyle/>
        <a:p>
          <a:endParaRPr lang="es-CL"/>
        </a:p>
      </dgm:t>
    </dgm:pt>
    <dgm:pt modelId="{B5A10798-399D-4BF6-A9E3-1AF7CDFAAF34}" type="pres">
      <dgm:prSet presAssocID="{0066C6FA-340C-4C21-9ED0-9B40CE8F0E92}" presName="aSpace2" presStyleCnt="0"/>
      <dgm:spPr/>
    </dgm:pt>
    <dgm:pt modelId="{3BC9F5BC-F0E2-4774-BB57-3D71D7958538}" type="pres">
      <dgm:prSet presAssocID="{66E95891-FFFF-4833-A3B0-FE5504E3EFBA}" presName="childNode" presStyleLbl="node1" presStyleIdx="2" presStyleCnt="20" custScaleX="119767" custScaleY="168676" custLinFactY="-161771" custLinFactNeighborX="260" custLinFactNeighborY="-200000">
        <dgm:presLayoutVars>
          <dgm:bulletEnabled val="1"/>
        </dgm:presLayoutVars>
      </dgm:prSet>
      <dgm:spPr/>
      <dgm:t>
        <a:bodyPr/>
        <a:lstStyle/>
        <a:p>
          <a:endParaRPr lang="es-CL"/>
        </a:p>
      </dgm:t>
    </dgm:pt>
    <dgm:pt modelId="{A9F0CD2D-1B30-4C11-9B7F-0E3D65FF3499}" type="pres">
      <dgm:prSet presAssocID="{66E95891-FFFF-4833-A3B0-FE5504E3EFBA}" presName="aSpace2" presStyleCnt="0"/>
      <dgm:spPr/>
    </dgm:pt>
    <dgm:pt modelId="{2B2A0820-CE28-4457-90D3-D079978A3CDE}" type="pres">
      <dgm:prSet presAssocID="{74887C48-4F48-4786-B87D-863B6D1DEC3C}" presName="childNode" presStyleLbl="node1" presStyleIdx="3" presStyleCnt="20" custScaleX="119767" custScaleY="215133" custLinFactY="-123555" custLinFactNeighborX="260" custLinFactNeighborY="-200000">
        <dgm:presLayoutVars>
          <dgm:bulletEnabled val="1"/>
        </dgm:presLayoutVars>
      </dgm:prSet>
      <dgm:spPr/>
      <dgm:t>
        <a:bodyPr/>
        <a:lstStyle/>
        <a:p>
          <a:endParaRPr lang="es-CL"/>
        </a:p>
      </dgm:t>
    </dgm:pt>
    <dgm:pt modelId="{0CA98CE8-0D19-4510-B0FC-DFB770386452}" type="pres">
      <dgm:prSet presAssocID="{74887C48-4F48-4786-B87D-863B6D1DEC3C}" presName="aSpace2" presStyleCnt="0"/>
      <dgm:spPr/>
    </dgm:pt>
    <dgm:pt modelId="{ADC90723-B2EB-4F4A-8FAF-D49C01944B06}" type="pres">
      <dgm:prSet presAssocID="{4C99FF04-67B8-49BE-BE2E-4DBEC41A2BFC}" presName="childNode" presStyleLbl="node1" presStyleIdx="4" presStyleCnt="20" custScaleX="119767" custScaleY="162501" custLinFactY="-75925" custLinFactNeighborX="260" custLinFactNeighborY="-100000">
        <dgm:presLayoutVars>
          <dgm:bulletEnabled val="1"/>
        </dgm:presLayoutVars>
      </dgm:prSet>
      <dgm:spPr/>
      <dgm:t>
        <a:bodyPr/>
        <a:lstStyle/>
        <a:p>
          <a:endParaRPr lang="es-CL"/>
        </a:p>
      </dgm:t>
    </dgm:pt>
    <dgm:pt modelId="{7914FA17-8C51-450F-88FD-AEF575D04793}" type="pres">
      <dgm:prSet presAssocID="{4C99FF04-67B8-49BE-BE2E-4DBEC41A2BFC}" presName="aSpace2" presStyleCnt="0"/>
      <dgm:spPr/>
    </dgm:pt>
    <dgm:pt modelId="{D2EAC555-CC33-44AA-A811-941E6A4D723B}" type="pres">
      <dgm:prSet presAssocID="{A731B45D-9D42-45FB-ADFC-27271B087F76}" presName="childNode" presStyleLbl="node1" presStyleIdx="5" presStyleCnt="20" custScaleX="119767" custScaleY="161725" custLinFactY="-49866" custLinFactNeighborX="260" custLinFactNeighborY="-100000">
        <dgm:presLayoutVars>
          <dgm:bulletEnabled val="1"/>
        </dgm:presLayoutVars>
      </dgm:prSet>
      <dgm:spPr/>
      <dgm:t>
        <a:bodyPr/>
        <a:lstStyle/>
        <a:p>
          <a:endParaRPr lang="es-CL"/>
        </a:p>
      </dgm:t>
    </dgm:pt>
    <dgm:pt modelId="{33154F8B-72F1-4F34-B013-9E593794DDE9}" type="pres">
      <dgm:prSet presAssocID="{A731B45D-9D42-45FB-ADFC-27271B087F76}" presName="aSpace2" presStyleCnt="0"/>
      <dgm:spPr/>
    </dgm:pt>
    <dgm:pt modelId="{816C46D2-D13E-4AD2-936F-6A6F6E9A3907}" type="pres">
      <dgm:prSet presAssocID="{D9F3290A-00F4-43C1-A7AA-D82B1255E3B1}" presName="childNode" presStyleLbl="node1" presStyleIdx="6" presStyleCnt="20" custScaleX="119767" custScaleY="254947" custLinFactY="-49306" custLinFactNeighborX="260" custLinFactNeighborY="-100000">
        <dgm:presLayoutVars>
          <dgm:bulletEnabled val="1"/>
        </dgm:presLayoutVars>
      </dgm:prSet>
      <dgm:spPr/>
      <dgm:t>
        <a:bodyPr/>
        <a:lstStyle/>
        <a:p>
          <a:endParaRPr lang="es-CL"/>
        </a:p>
      </dgm:t>
    </dgm:pt>
    <dgm:pt modelId="{B8496497-32A2-4B0A-BCD0-60F9815E3DB4}" type="pres">
      <dgm:prSet presAssocID="{D9F3290A-00F4-43C1-A7AA-D82B1255E3B1}" presName="aSpace2" presStyleCnt="0"/>
      <dgm:spPr/>
    </dgm:pt>
    <dgm:pt modelId="{E26D90F4-567D-4142-80E1-A4323343E05A}" type="pres">
      <dgm:prSet presAssocID="{2787AF27-0CB9-4C11-ABA6-8E9B8F1FF3A3}" presName="childNode" presStyleLbl="node1" presStyleIdx="7" presStyleCnt="20" custScaleX="119767" custScaleY="168896" custLinFactY="-30829" custLinFactNeighborX="260" custLinFactNeighborY="-100000">
        <dgm:presLayoutVars>
          <dgm:bulletEnabled val="1"/>
        </dgm:presLayoutVars>
      </dgm:prSet>
      <dgm:spPr/>
      <dgm:t>
        <a:bodyPr/>
        <a:lstStyle/>
        <a:p>
          <a:endParaRPr lang="es-CL"/>
        </a:p>
      </dgm:t>
    </dgm:pt>
    <dgm:pt modelId="{7AC730F4-79E1-4AFE-9F43-8A71DB2E987E}" type="pres">
      <dgm:prSet presAssocID="{2787AF27-0CB9-4C11-ABA6-8E9B8F1FF3A3}" presName="aSpace2" presStyleCnt="0"/>
      <dgm:spPr/>
    </dgm:pt>
    <dgm:pt modelId="{FC021BF7-FF33-4225-B5B2-467113F6F6A4}" type="pres">
      <dgm:prSet presAssocID="{A13FCA2B-7A33-4222-8762-38719A255244}" presName="childNode" presStyleLbl="node1" presStyleIdx="8" presStyleCnt="20" custScaleX="119767" custScaleY="174027" custLinFactY="-2106" custLinFactNeighborX="260" custLinFactNeighborY="-100000">
        <dgm:presLayoutVars>
          <dgm:bulletEnabled val="1"/>
        </dgm:presLayoutVars>
      </dgm:prSet>
      <dgm:spPr/>
      <dgm:t>
        <a:bodyPr/>
        <a:lstStyle/>
        <a:p>
          <a:endParaRPr lang="es-CL"/>
        </a:p>
      </dgm:t>
    </dgm:pt>
    <dgm:pt modelId="{9788C547-E017-4717-9EC3-42033856BD29}" type="pres">
      <dgm:prSet presAssocID="{87110990-39A8-4F05-9A23-1E53DF6C41EB}" presName="aSpace" presStyleCnt="0"/>
      <dgm:spPr/>
    </dgm:pt>
    <dgm:pt modelId="{C7EA446A-0EE6-45D8-9334-25024D659644}" type="pres">
      <dgm:prSet presAssocID="{87FC11A9-CEDA-46B1-A803-540144311C04}" presName="compNode" presStyleCnt="0"/>
      <dgm:spPr/>
    </dgm:pt>
    <dgm:pt modelId="{62F08B60-14E8-41F6-9B6E-A2CC357DAA05}" type="pres">
      <dgm:prSet presAssocID="{87FC11A9-CEDA-46B1-A803-540144311C04}" presName="aNode" presStyleLbl="bgShp" presStyleIdx="1" presStyleCnt="3"/>
      <dgm:spPr/>
      <dgm:t>
        <a:bodyPr/>
        <a:lstStyle/>
        <a:p>
          <a:endParaRPr lang="es-CL"/>
        </a:p>
      </dgm:t>
    </dgm:pt>
    <dgm:pt modelId="{11B89801-9E76-4868-80D5-5515C6DA78B3}" type="pres">
      <dgm:prSet presAssocID="{87FC11A9-CEDA-46B1-A803-540144311C04}" presName="textNode" presStyleLbl="bgShp" presStyleIdx="1" presStyleCnt="3"/>
      <dgm:spPr/>
      <dgm:t>
        <a:bodyPr/>
        <a:lstStyle/>
        <a:p>
          <a:endParaRPr lang="es-CL"/>
        </a:p>
      </dgm:t>
    </dgm:pt>
    <dgm:pt modelId="{1447A3F0-9E1E-422C-8C4F-7F50C11FE5B6}" type="pres">
      <dgm:prSet presAssocID="{87FC11A9-CEDA-46B1-A803-540144311C04}" presName="compChildNode" presStyleCnt="0"/>
      <dgm:spPr/>
    </dgm:pt>
    <dgm:pt modelId="{53C979D5-102F-4222-8484-EA75316855C4}" type="pres">
      <dgm:prSet presAssocID="{87FC11A9-CEDA-46B1-A803-540144311C04}" presName="theInnerList" presStyleCnt="0"/>
      <dgm:spPr/>
    </dgm:pt>
    <dgm:pt modelId="{B43A0B1D-F082-449A-B25B-1864B4FCE0AE}" type="pres">
      <dgm:prSet presAssocID="{1696CB62-D9E4-4A01-A33F-9DE7D3E87ADB}" presName="childNode" presStyleLbl="node1" presStyleIdx="9" presStyleCnt="20" custScaleX="117593" custScaleY="296051" custLinFactY="-300000" custLinFactNeighborX="11" custLinFactNeighborY="-323319">
        <dgm:presLayoutVars>
          <dgm:bulletEnabled val="1"/>
        </dgm:presLayoutVars>
      </dgm:prSet>
      <dgm:spPr/>
      <dgm:t>
        <a:bodyPr/>
        <a:lstStyle/>
        <a:p>
          <a:endParaRPr lang="es-CL"/>
        </a:p>
      </dgm:t>
    </dgm:pt>
    <dgm:pt modelId="{2A2F5C04-4DBA-4DE0-97B8-5F140AAAB32D}" type="pres">
      <dgm:prSet presAssocID="{1696CB62-D9E4-4A01-A33F-9DE7D3E87ADB}" presName="aSpace2" presStyleCnt="0"/>
      <dgm:spPr/>
    </dgm:pt>
    <dgm:pt modelId="{DE7A1C3E-7633-4B1D-AEDC-ED796E00E546}" type="pres">
      <dgm:prSet presAssocID="{B5879D32-C9CF-48EA-95FA-55631EB009AC}" presName="childNode" presStyleLbl="node1" presStyleIdx="10" presStyleCnt="20" custScaleX="117593" custScaleY="253662" custLinFactY="-279434" custLinFactNeighborX="11" custLinFactNeighborY="-300000">
        <dgm:presLayoutVars>
          <dgm:bulletEnabled val="1"/>
        </dgm:presLayoutVars>
      </dgm:prSet>
      <dgm:spPr/>
      <dgm:t>
        <a:bodyPr/>
        <a:lstStyle/>
        <a:p>
          <a:endParaRPr lang="es-CL"/>
        </a:p>
      </dgm:t>
    </dgm:pt>
    <dgm:pt modelId="{AB358C32-4EA0-4E92-A89C-5AA5DC25CF97}" type="pres">
      <dgm:prSet presAssocID="{B5879D32-C9CF-48EA-95FA-55631EB009AC}" presName="aSpace2" presStyleCnt="0"/>
      <dgm:spPr/>
    </dgm:pt>
    <dgm:pt modelId="{726CBA4F-603A-417B-82A4-70C44F5834C6}" type="pres">
      <dgm:prSet presAssocID="{4174C7B7-CD5E-4856-8FB5-B133AE098396}" presName="childNode" presStyleLbl="node1" presStyleIdx="11" presStyleCnt="20" custScaleX="117593" custScaleY="280828" custLinFactY="-219793" custLinFactNeighborX="11" custLinFactNeighborY="-300000">
        <dgm:presLayoutVars>
          <dgm:bulletEnabled val="1"/>
        </dgm:presLayoutVars>
      </dgm:prSet>
      <dgm:spPr/>
      <dgm:t>
        <a:bodyPr/>
        <a:lstStyle/>
        <a:p>
          <a:endParaRPr lang="es-CL"/>
        </a:p>
      </dgm:t>
    </dgm:pt>
    <dgm:pt modelId="{BD7685B2-E716-4630-99C3-CA22140626EA}" type="pres">
      <dgm:prSet presAssocID="{4174C7B7-CD5E-4856-8FB5-B133AE098396}" presName="aSpace2" presStyleCnt="0"/>
      <dgm:spPr/>
    </dgm:pt>
    <dgm:pt modelId="{E80263A4-F2D4-4CC8-B264-DA2F0C749AAF}" type="pres">
      <dgm:prSet presAssocID="{70BB2006-8C04-422D-B984-3FD925811F83}" presName="childNode" presStyleLbl="node1" presStyleIdx="12" presStyleCnt="20" custScaleX="117593" custScaleY="226281" custLinFactY="-193638" custLinFactNeighborX="11" custLinFactNeighborY="-200000">
        <dgm:presLayoutVars>
          <dgm:bulletEnabled val="1"/>
        </dgm:presLayoutVars>
      </dgm:prSet>
      <dgm:spPr/>
      <dgm:t>
        <a:bodyPr/>
        <a:lstStyle/>
        <a:p>
          <a:endParaRPr lang="es-CL"/>
        </a:p>
      </dgm:t>
    </dgm:pt>
    <dgm:pt modelId="{DB92B384-77D9-421C-9E0A-7DC33AB6344C}" type="pres">
      <dgm:prSet presAssocID="{70BB2006-8C04-422D-B984-3FD925811F83}" presName="aSpace2" presStyleCnt="0"/>
      <dgm:spPr/>
    </dgm:pt>
    <dgm:pt modelId="{67F63E8A-0545-49FC-8082-1FCFE66C6F85}" type="pres">
      <dgm:prSet presAssocID="{24ADFF55-E9BD-4DF8-8E22-15FB2398C70F}" presName="childNode" presStyleLbl="node1" presStyleIdx="13" presStyleCnt="20" custScaleX="117593" custScaleY="262502" custLinFactY="-142805" custLinFactNeighborX="11" custLinFactNeighborY="-200000">
        <dgm:presLayoutVars>
          <dgm:bulletEnabled val="1"/>
        </dgm:presLayoutVars>
      </dgm:prSet>
      <dgm:spPr/>
      <dgm:t>
        <a:bodyPr/>
        <a:lstStyle/>
        <a:p>
          <a:endParaRPr lang="es-CL"/>
        </a:p>
      </dgm:t>
    </dgm:pt>
    <dgm:pt modelId="{6B6C9F48-28C2-4D0D-80A6-1274ADD9C5F8}" type="pres">
      <dgm:prSet presAssocID="{24ADFF55-E9BD-4DF8-8E22-15FB2398C70F}" presName="aSpace2" presStyleCnt="0"/>
      <dgm:spPr/>
    </dgm:pt>
    <dgm:pt modelId="{BEAEE536-5600-4AED-A60B-69FD28CC3BC5}" type="pres">
      <dgm:prSet presAssocID="{F7BF2B71-4824-4FE0-8C80-618366B3C7CC}" presName="childNode" presStyleLbl="node1" presStyleIdx="14" presStyleCnt="20" custScaleX="117593" custScaleY="356972" custLinFactY="-131657" custLinFactNeighborX="11" custLinFactNeighborY="-200000">
        <dgm:presLayoutVars>
          <dgm:bulletEnabled val="1"/>
        </dgm:presLayoutVars>
      </dgm:prSet>
      <dgm:spPr/>
      <dgm:t>
        <a:bodyPr/>
        <a:lstStyle/>
        <a:p>
          <a:endParaRPr lang="es-CL"/>
        </a:p>
      </dgm:t>
    </dgm:pt>
    <dgm:pt modelId="{F5DB72EC-E940-4181-AB95-B711807A4BE3}" type="pres">
      <dgm:prSet presAssocID="{F7BF2B71-4824-4FE0-8C80-618366B3C7CC}" presName="aSpace2" presStyleCnt="0"/>
      <dgm:spPr/>
    </dgm:pt>
    <dgm:pt modelId="{27F8901D-CF2E-4C64-B734-2042427300E5}" type="pres">
      <dgm:prSet presAssocID="{D7583E8A-928F-4561-B8AD-B97F6FC6EFF2}" presName="childNode" presStyleLbl="node1" presStyleIdx="15" presStyleCnt="20" custScaleX="117593" custScaleY="388326" custLinFactY="-100000" custLinFactNeighborX="11" custLinFactNeighborY="-180996">
        <dgm:presLayoutVars>
          <dgm:bulletEnabled val="1"/>
        </dgm:presLayoutVars>
      </dgm:prSet>
      <dgm:spPr/>
      <dgm:t>
        <a:bodyPr/>
        <a:lstStyle/>
        <a:p>
          <a:endParaRPr lang="es-CL"/>
        </a:p>
      </dgm:t>
    </dgm:pt>
    <dgm:pt modelId="{92717897-C916-4101-93C7-005852F5940F}" type="pres">
      <dgm:prSet presAssocID="{D7583E8A-928F-4561-B8AD-B97F6FC6EFF2}" presName="aSpace2" presStyleCnt="0"/>
      <dgm:spPr/>
    </dgm:pt>
    <dgm:pt modelId="{546D0B90-C24D-4DB3-A9C4-ED671A6E1FC4}" type="pres">
      <dgm:prSet presAssocID="{9AA4D1E4-8AAE-44BA-971F-0A4143ACE1A4}" presName="childNode" presStyleLbl="node1" presStyleIdx="16" presStyleCnt="20" custScaleX="117593" custScaleY="282566" custLinFactY="-81692" custLinFactNeighborX="11" custLinFactNeighborY="-100000">
        <dgm:presLayoutVars>
          <dgm:bulletEnabled val="1"/>
        </dgm:presLayoutVars>
      </dgm:prSet>
      <dgm:spPr/>
      <dgm:t>
        <a:bodyPr/>
        <a:lstStyle/>
        <a:p>
          <a:endParaRPr lang="es-CL"/>
        </a:p>
      </dgm:t>
    </dgm:pt>
    <dgm:pt modelId="{8A66948A-C392-44DE-8023-FB236F876821}" type="pres">
      <dgm:prSet presAssocID="{9AA4D1E4-8AAE-44BA-971F-0A4143ACE1A4}" presName="aSpace2" presStyleCnt="0"/>
      <dgm:spPr/>
    </dgm:pt>
    <dgm:pt modelId="{58F23DBA-6C6A-47A7-B279-1F06F23C1240}" type="pres">
      <dgm:prSet presAssocID="{35140EB7-139E-4E6F-874F-2C4A8CBDAE42}" presName="childNode" presStyleLbl="node1" presStyleIdx="17" presStyleCnt="20" custScaleX="118268" custScaleY="378103" custLinFactNeighborX="11" custLinFactNeighborY="-43658">
        <dgm:presLayoutVars>
          <dgm:bulletEnabled val="1"/>
        </dgm:presLayoutVars>
      </dgm:prSet>
      <dgm:spPr/>
      <dgm:t>
        <a:bodyPr/>
        <a:lstStyle/>
        <a:p>
          <a:endParaRPr lang="es-CL"/>
        </a:p>
      </dgm:t>
    </dgm:pt>
    <dgm:pt modelId="{3473CDCD-CAAA-4DCB-822C-1F7988FAD90A}" type="pres">
      <dgm:prSet presAssocID="{35140EB7-139E-4E6F-874F-2C4A8CBDAE42}" presName="aSpace2" presStyleCnt="0"/>
      <dgm:spPr/>
    </dgm:pt>
    <dgm:pt modelId="{7B4BFFB7-8390-4400-BD3E-8BBE64155C01}" type="pres">
      <dgm:prSet presAssocID="{BC4BFCC2-0693-4B56-864D-894D5BC13F04}" presName="childNode" presStyleLbl="node1" presStyleIdx="18" presStyleCnt="20" custScaleX="117593" custScaleY="297620" custLinFactY="48475" custLinFactNeighborX="-326" custLinFactNeighborY="100000">
        <dgm:presLayoutVars>
          <dgm:bulletEnabled val="1"/>
        </dgm:presLayoutVars>
      </dgm:prSet>
      <dgm:spPr/>
      <dgm:t>
        <a:bodyPr/>
        <a:lstStyle/>
        <a:p>
          <a:endParaRPr lang="es-CL"/>
        </a:p>
      </dgm:t>
    </dgm:pt>
    <dgm:pt modelId="{3099537B-D1DC-4130-969F-8AB689460591}" type="pres">
      <dgm:prSet presAssocID="{87FC11A9-CEDA-46B1-A803-540144311C04}" presName="aSpace" presStyleCnt="0"/>
      <dgm:spPr/>
    </dgm:pt>
    <dgm:pt modelId="{F394D872-436C-4838-8406-401797F018EF}" type="pres">
      <dgm:prSet presAssocID="{3947D208-A48D-4CA1-A6D0-70EAADB56FD7}" presName="compNode" presStyleCnt="0"/>
      <dgm:spPr/>
    </dgm:pt>
    <dgm:pt modelId="{B632F264-2011-4F73-9385-FF94C7D9E400}" type="pres">
      <dgm:prSet presAssocID="{3947D208-A48D-4CA1-A6D0-70EAADB56FD7}" presName="aNode" presStyleLbl="bgShp" presStyleIdx="2" presStyleCnt="3" custScaleX="64563" custLinFactNeighborX="-5540"/>
      <dgm:spPr/>
      <dgm:t>
        <a:bodyPr/>
        <a:lstStyle/>
        <a:p>
          <a:endParaRPr lang="es-CL"/>
        </a:p>
      </dgm:t>
    </dgm:pt>
    <dgm:pt modelId="{DB178CA2-5C44-4C0A-B110-AB776A9DEB57}" type="pres">
      <dgm:prSet presAssocID="{3947D208-A48D-4CA1-A6D0-70EAADB56FD7}" presName="textNode" presStyleLbl="bgShp" presStyleIdx="2" presStyleCnt="3"/>
      <dgm:spPr/>
      <dgm:t>
        <a:bodyPr/>
        <a:lstStyle/>
        <a:p>
          <a:endParaRPr lang="es-CL"/>
        </a:p>
      </dgm:t>
    </dgm:pt>
    <dgm:pt modelId="{84B4A4D0-AC3E-47BF-B2A4-853E0D7810DB}" type="pres">
      <dgm:prSet presAssocID="{3947D208-A48D-4CA1-A6D0-70EAADB56FD7}" presName="compChildNode" presStyleCnt="0"/>
      <dgm:spPr/>
    </dgm:pt>
    <dgm:pt modelId="{93D872B0-4AD1-437E-ABF7-5D836C019CBE}" type="pres">
      <dgm:prSet presAssocID="{3947D208-A48D-4CA1-A6D0-70EAADB56FD7}" presName="theInnerList" presStyleCnt="0"/>
      <dgm:spPr/>
    </dgm:pt>
    <dgm:pt modelId="{BF1156E7-E17C-4ED9-8B77-C2E8E77A649B}" type="pres">
      <dgm:prSet presAssocID="{D1519F05-CECD-4A9C-A52D-ECBAFF8A8422}" presName="childNode" presStyleLbl="node1" presStyleIdx="19" presStyleCnt="20" custScaleX="71700" custScaleY="29842" custLinFactNeighborX="-8640" custLinFactNeighborY="-21806">
        <dgm:presLayoutVars>
          <dgm:bulletEnabled val="1"/>
        </dgm:presLayoutVars>
      </dgm:prSet>
      <dgm:spPr/>
      <dgm:t>
        <a:bodyPr/>
        <a:lstStyle/>
        <a:p>
          <a:endParaRPr lang="es-CL"/>
        </a:p>
      </dgm:t>
    </dgm:pt>
  </dgm:ptLst>
  <dgm:cxnLst>
    <dgm:cxn modelId="{186EF6AC-A3E5-436A-A3F6-25019A7BC13F}" type="presOf" srcId="{87FC11A9-CEDA-46B1-A803-540144311C04}" destId="{11B89801-9E76-4868-80D5-5515C6DA78B3}" srcOrd="1" destOrd="0" presId="urn:microsoft.com/office/officeart/2005/8/layout/lProcess2"/>
    <dgm:cxn modelId="{1CD51E3F-BBCE-474C-8412-8569654DC9E5}" srcId="{3947D208-A48D-4CA1-A6D0-70EAADB56FD7}" destId="{D1519F05-CECD-4A9C-A52D-ECBAFF8A8422}" srcOrd="0" destOrd="0" parTransId="{8E16F525-AC04-4093-AB2D-EF4C9352DCCB}" sibTransId="{3CC56615-0089-4B7D-84D8-0AFC6D3C66FE}"/>
    <dgm:cxn modelId="{54893555-B63D-45A9-9063-5F741B01BDA7}" type="presOf" srcId="{E778464F-9375-4034-B754-8D81485FB184}" destId="{4294C0BD-5913-451D-B4D6-63DA5A422D76}" srcOrd="0" destOrd="0" presId="urn:microsoft.com/office/officeart/2005/8/layout/lProcess2"/>
    <dgm:cxn modelId="{79F0BDB3-E1A9-4DA2-BCAE-BE23C71BD27E}" type="presOf" srcId="{74887C48-4F48-4786-B87D-863B6D1DEC3C}" destId="{2B2A0820-CE28-4457-90D3-D079978A3CDE}" srcOrd="0" destOrd="0" presId="urn:microsoft.com/office/officeart/2005/8/layout/lProcess2"/>
    <dgm:cxn modelId="{DBAE6D3F-D393-4699-9823-1BFBAFAC057D}" type="presOf" srcId="{66E95891-FFFF-4833-A3B0-FE5504E3EFBA}" destId="{3BC9F5BC-F0E2-4774-BB57-3D71D7958538}" srcOrd="0" destOrd="0" presId="urn:microsoft.com/office/officeart/2005/8/layout/lProcess2"/>
    <dgm:cxn modelId="{1FF1BDCF-5D6E-4F17-93AB-836AD8F54243}" type="presOf" srcId="{9AA4D1E4-8AAE-44BA-971F-0A4143ACE1A4}" destId="{546D0B90-C24D-4DB3-A9C4-ED671A6E1FC4}" srcOrd="0" destOrd="0" presId="urn:microsoft.com/office/officeart/2005/8/layout/lProcess2"/>
    <dgm:cxn modelId="{70D352E8-0098-4EFB-8CFB-0A23FA745E5B}" type="presOf" srcId="{2787AF27-0CB9-4C11-ABA6-8E9B8F1FF3A3}" destId="{E26D90F4-567D-4142-80E1-A4323343E05A}" srcOrd="0" destOrd="0" presId="urn:microsoft.com/office/officeart/2005/8/layout/lProcess2"/>
    <dgm:cxn modelId="{3CF6D65B-19CB-414D-BD39-343E9818D8E0}" type="presOf" srcId="{3947D208-A48D-4CA1-A6D0-70EAADB56FD7}" destId="{DB178CA2-5C44-4C0A-B110-AB776A9DEB57}" srcOrd="1" destOrd="0" presId="urn:microsoft.com/office/officeart/2005/8/layout/lProcess2"/>
    <dgm:cxn modelId="{F962958E-09D5-4B1F-B1F2-C2D6FBC7FB06}" type="presOf" srcId="{1696CB62-D9E4-4A01-A33F-9DE7D3E87ADB}" destId="{B43A0B1D-F082-449A-B25B-1864B4FCE0AE}" srcOrd="0" destOrd="0" presId="urn:microsoft.com/office/officeart/2005/8/layout/lProcess2"/>
    <dgm:cxn modelId="{75E02281-9C5A-450D-9A78-F9B604038D5E}" type="presOf" srcId="{70BB2006-8C04-422D-B984-3FD925811F83}" destId="{E80263A4-F2D4-4CC8-B264-DA2F0C749AAF}" srcOrd="0" destOrd="0" presId="urn:microsoft.com/office/officeart/2005/8/layout/lProcess2"/>
    <dgm:cxn modelId="{C6D0CFAB-C96D-4163-81A3-54D60C7058C2}" type="presOf" srcId="{24ADFF55-E9BD-4DF8-8E22-15FB2398C70F}" destId="{67F63E8A-0545-49FC-8082-1FCFE66C6F85}" srcOrd="0" destOrd="0" presId="urn:microsoft.com/office/officeart/2005/8/layout/lProcess2"/>
    <dgm:cxn modelId="{7026321D-94A7-4A4D-844B-615FE1E64CD9}" type="presOf" srcId="{B5879D32-C9CF-48EA-95FA-55631EB009AC}" destId="{DE7A1C3E-7633-4B1D-AEDC-ED796E00E546}" srcOrd="0" destOrd="0" presId="urn:microsoft.com/office/officeart/2005/8/layout/lProcess2"/>
    <dgm:cxn modelId="{BD6BF850-A300-4693-B5B9-7A7DD2A4C32B}" srcId="{87FC11A9-CEDA-46B1-A803-540144311C04}" destId="{4174C7B7-CD5E-4856-8FB5-B133AE098396}" srcOrd="2" destOrd="0" parTransId="{7F1F13EC-F9C4-48E2-9DB5-5DAE1A34CB29}" sibTransId="{D5254127-116D-4B9D-A8BF-58CB0E32EB05}"/>
    <dgm:cxn modelId="{7D084372-F0C1-4BDA-9F6A-22E13102B3F8}" type="presOf" srcId="{A13FCA2B-7A33-4222-8762-38719A255244}" destId="{FC021BF7-FF33-4225-B5B2-467113F6F6A4}" srcOrd="0" destOrd="0" presId="urn:microsoft.com/office/officeart/2005/8/layout/lProcess2"/>
    <dgm:cxn modelId="{FC7BBB20-03CD-4370-B055-6E1595A6DEF7}" srcId="{87110990-39A8-4F05-9A23-1E53DF6C41EB}" destId="{0066C6FA-340C-4C21-9ED0-9B40CE8F0E92}" srcOrd="1" destOrd="0" parTransId="{EDD7A4E7-6A2C-4D0F-A25F-43C481F96B3C}" sibTransId="{965E5C90-2549-4F55-9484-AA78CE754477}"/>
    <dgm:cxn modelId="{5826F478-0572-48F4-BFB7-5C5EF3B6A794}" srcId="{87FC11A9-CEDA-46B1-A803-540144311C04}" destId="{24ADFF55-E9BD-4DF8-8E22-15FB2398C70F}" srcOrd="4" destOrd="0" parTransId="{42B45E2E-34F6-4457-81AE-29850142FF17}" sibTransId="{E2BFA01F-CA32-4B3B-8121-5AD54F504713}"/>
    <dgm:cxn modelId="{3158E44B-AA12-46C8-B8E5-54581E183352}" srcId="{87110990-39A8-4F05-9A23-1E53DF6C41EB}" destId="{A731B45D-9D42-45FB-ADFC-27271B087F76}" srcOrd="5" destOrd="0" parTransId="{EB4F33C9-628D-4426-A3CE-2303E3FC5E91}" sibTransId="{F7CBF32A-C86A-48DF-AA72-5C56377E3C70}"/>
    <dgm:cxn modelId="{2ED55967-9EBE-498C-8690-B9AABEDD0866}" srcId="{87110990-39A8-4F05-9A23-1E53DF6C41EB}" destId="{66E95891-FFFF-4833-A3B0-FE5504E3EFBA}" srcOrd="2" destOrd="0" parTransId="{03F5407F-8FD3-4E84-9AC0-1BB7887E070F}" sibTransId="{003409BE-2F56-474B-AB4B-277957EF0ECE}"/>
    <dgm:cxn modelId="{113535BD-B13B-4AB3-8064-4B191E39F1A9}" srcId="{87FC11A9-CEDA-46B1-A803-540144311C04}" destId="{35140EB7-139E-4E6F-874F-2C4A8CBDAE42}" srcOrd="8" destOrd="0" parTransId="{CDDDA776-A6D7-46E6-80DB-710EE39C0BF3}" sibTransId="{CA281910-1B8F-48F6-B002-C78060DCFA8B}"/>
    <dgm:cxn modelId="{374C0090-6460-44E3-B717-B1A36EF5DF4A}" srcId="{2A09021A-1DDC-4D6A-9E27-F7161BA72F46}" destId="{3947D208-A48D-4CA1-A6D0-70EAADB56FD7}" srcOrd="2" destOrd="0" parTransId="{9185F7BC-601E-41DF-8513-733BE64BE458}" sibTransId="{D2096335-95AC-426B-9795-420A19F85390}"/>
    <dgm:cxn modelId="{246DE1E3-8838-435B-8262-5F67F7512BD4}" type="presOf" srcId="{2A09021A-1DDC-4D6A-9E27-F7161BA72F46}" destId="{F99178CA-DF27-41A5-B1B9-CE6FD0BC20F7}" srcOrd="0" destOrd="0" presId="urn:microsoft.com/office/officeart/2005/8/layout/lProcess2"/>
    <dgm:cxn modelId="{B2642EF7-437C-4F29-9341-EC78C409CC09}" srcId="{2A09021A-1DDC-4D6A-9E27-F7161BA72F46}" destId="{87110990-39A8-4F05-9A23-1E53DF6C41EB}" srcOrd="0" destOrd="0" parTransId="{D8869868-17C9-4FB4-858E-C4214DB5ED04}" sibTransId="{BEA976ED-6F78-4FE0-AE1B-C209EBD62DF3}"/>
    <dgm:cxn modelId="{E7F4179A-AF16-4213-921F-EA488C72ADF4}" srcId="{87FC11A9-CEDA-46B1-A803-540144311C04}" destId="{D7583E8A-928F-4561-B8AD-B97F6FC6EFF2}" srcOrd="6" destOrd="0" parTransId="{42692EC0-6E8A-4A78-88BF-83014AE1F648}" sibTransId="{CB3FF3C6-F955-4FAF-A3F7-B9277C7E15AF}"/>
    <dgm:cxn modelId="{E600F3FD-E0E8-4A6E-A412-3731B39CAF3B}" srcId="{87FC11A9-CEDA-46B1-A803-540144311C04}" destId="{70BB2006-8C04-422D-B984-3FD925811F83}" srcOrd="3" destOrd="0" parTransId="{969A54F3-1DA5-4A54-AC59-7D5DA2701B7C}" sibTransId="{532F6F81-3623-41C9-8B76-C65BFEAA4013}"/>
    <dgm:cxn modelId="{805A0EEF-355F-4125-B4A7-E6537057FED1}" type="presOf" srcId="{0066C6FA-340C-4C21-9ED0-9B40CE8F0E92}" destId="{E9B11EA0-12D7-4F50-BCA7-F01C3C0938FE}" srcOrd="0" destOrd="0" presId="urn:microsoft.com/office/officeart/2005/8/layout/lProcess2"/>
    <dgm:cxn modelId="{8B262045-F9DD-4378-B264-D22C54366F08}" srcId="{87FC11A9-CEDA-46B1-A803-540144311C04}" destId="{1696CB62-D9E4-4A01-A33F-9DE7D3E87ADB}" srcOrd="0" destOrd="0" parTransId="{55F7AB89-98FB-4B71-BC1B-58FFD637E336}" sibTransId="{C915BD4F-52B1-4B5E-AB52-A1DA8ADEF72B}"/>
    <dgm:cxn modelId="{DC3A609E-A54F-4EB4-849C-5F5F18C3FE4A}" type="presOf" srcId="{BC4BFCC2-0693-4B56-864D-894D5BC13F04}" destId="{7B4BFFB7-8390-4400-BD3E-8BBE64155C01}" srcOrd="0" destOrd="0" presId="urn:microsoft.com/office/officeart/2005/8/layout/lProcess2"/>
    <dgm:cxn modelId="{2DE929CC-BB90-4641-ADF7-BBEE00BD79F9}" srcId="{87FC11A9-CEDA-46B1-A803-540144311C04}" destId="{9AA4D1E4-8AAE-44BA-971F-0A4143ACE1A4}" srcOrd="7" destOrd="0" parTransId="{1EFF2308-BEB0-49DB-9010-6A676E6EAAA3}" sibTransId="{F578D596-9C58-48B2-B09B-9B806DAED706}"/>
    <dgm:cxn modelId="{5B14795E-29DD-41D6-92D2-9A7ACF93411E}" type="presOf" srcId="{3947D208-A48D-4CA1-A6D0-70EAADB56FD7}" destId="{B632F264-2011-4F73-9385-FF94C7D9E400}" srcOrd="0" destOrd="0" presId="urn:microsoft.com/office/officeart/2005/8/layout/lProcess2"/>
    <dgm:cxn modelId="{91DF66A7-8A20-4028-962D-10A2C6ACF637}" type="presOf" srcId="{35140EB7-139E-4E6F-874F-2C4A8CBDAE42}" destId="{58F23DBA-6C6A-47A7-B279-1F06F23C1240}" srcOrd="0" destOrd="0" presId="urn:microsoft.com/office/officeart/2005/8/layout/lProcess2"/>
    <dgm:cxn modelId="{7316D662-F6DE-4DE6-A950-608414AC0B93}" type="presOf" srcId="{A731B45D-9D42-45FB-ADFC-27271B087F76}" destId="{D2EAC555-CC33-44AA-A811-941E6A4D723B}" srcOrd="0" destOrd="0" presId="urn:microsoft.com/office/officeart/2005/8/layout/lProcess2"/>
    <dgm:cxn modelId="{70AA2D3A-B5A3-4BA8-9BAE-177D2FBC0E75}" srcId="{87110990-39A8-4F05-9A23-1E53DF6C41EB}" destId="{A13FCA2B-7A33-4222-8762-38719A255244}" srcOrd="8" destOrd="0" parTransId="{AA7662D7-A586-40F6-8A48-599459B3CBC3}" sibTransId="{7BA7FFD5-294F-47DE-9992-DA9A15B628B9}"/>
    <dgm:cxn modelId="{600377D5-2D89-4000-B5B4-F5BC561526A8}" srcId="{87110990-39A8-4F05-9A23-1E53DF6C41EB}" destId="{E778464F-9375-4034-B754-8D81485FB184}" srcOrd="0" destOrd="0" parTransId="{1E85A0DC-071F-4A63-A498-E5FDA4C4E635}" sibTransId="{7856AD66-8F69-4BB8-AD2A-DA69E5528D48}"/>
    <dgm:cxn modelId="{4E1BEED2-D741-461C-BAAE-3640F2C41A96}" srcId="{87FC11A9-CEDA-46B1-A803-540144311C04}" destId="{F7BF2B71-4824-4FE0-8C80-618366B3C7CC}" srcOrd="5" destOrd="0" parTransId="{EF67F6CC-326F-4509-BE66-E2D85D1F0DB9}" sibTransId="{3E351111-B36F-4CFC-BF66-7A92EA08CBFD}"/>
    <dgm:cxn modelId="{BAF139B8-49E4-482B-B6B7-9FB5C418B501}" srcId="{87110990-39A8-4F05-9A23-1E53DF6C41EB}" destId="{74887C48-4F48-4786-B87D-863B6D1DEC3C}" srcOrd="3" destOrd="0" parTransId="{1E8BD000-5E00-4EE4-BFA9-2A35DEFC649C}" sibTransId="{BC12BC65-1459-4AF1-B1DA-9E66F0ADC5F7}"/>
    <dgm:cxn modelId="{F557C3BF-A466-41BE-A7C5-E0426C934357}" srcId="{87110990-39A8-4F05-9A23-1E53DF6C41EB}" destId="{2787AF27-0CB9-4C11-ABA6-8E9B8F1FF3A3}" srcOrd="7" destOrd="0" parTransId="{65CD32DD-A3BD-4301-9C7D-04D56DC6BEB2}" sibTransId="{39BCA01D-E072-45CA-8020-FB2B633F611C}"/>
    <dgm:cxn modelId="{734833D3-19E6-4299-BF27-8E08911B9C90}" type="presOf" srcId="{87110990-39A8-4F05-9A23-1E53DF6C41EB}" destId="{EE394772-4AF8-4038-A05E-001992D77F80}" srcOrd="0" destOrd="0" presId="urn:microsoft.com/office/officeart/2005/8/layout/lProcess2"/>
    <dgm:cxn modelId="{F5B717F5-36A5-42F9-B69E-4BC863DDAC55}" type="presOf" srcId="{87FC11A9-CEDA-46B1-A803-540144311C04}" destId="{62F08B60-14E8-41F6-9B6E-A2CC357DAA05}" srcOrd="0" destOrd="0" presId="urn:microsoft.com/office/officeart/2005/8/layout/lProcess2"/>
    <dgm:cxn modelId="{CA5629B5-7079-4C79-943E-B3253D31EE20}" type="presOf" srcId="{87110990-39A8-4F05-9A23-1E53DF6C41EB}" destId="{12F9A49D-F4B1-4FE3-BFAE-31674237502E}" srcOrd="1" destOrd="0" presId="urn:microsoft.com/office/officeart/2005/8/layout/lProcess2"/>
    <dgm:cxn modelId="{C96F5D0F-1B4E-49F9-A667-914BBCFB5F4B}" type="presOf" srcId="{4174C7B7-CD5E-4856-8FB5-B133AE098396}" destId="{726CBA4F-603A-417B-82A4-70C44F5834C6}" srcOrd="0" destOrd="0" presId="urn:microsoft.com/office/officeart/2005/8/layout/lProcess2"/>
    <dgm:cxn modelId="{04525763-62DB-4333-9A27-1FE6B97342BF}" srcId="{87FC11A9-CEDA-46B1-A803-540144311C04}" destId="{B5879D32-C9CF-48EA-95FA-55631EB009AC}" srcOrd="1" destOrd="0" parTransId="{2301E3D6-0F51-4AB9-A282-C8B1485E9110}" sibTransId="{37C39131-1068-43D4-907B-3AC7AE5FEC18}"/>
    <dgm:cxn modelId="{79C10C63-9AB6-47EA-8144-20951E55D32E}" srcId="{87110990-39A8-4F05-9A23-1E53DF6C41EB}" destId="{D9F3290A-00F4-43C1-A7AA-D82B1255E3B1}" srcOrd="6" destOrd="0" parTransId="{182A3515-5969-474D-BF91-B89E1C1E5EBC}" sibTransId="{94993A7A-416F-40BE-8186-39198E8F3318}"/>
    <dgm:cxn modelId="{B2B6B761-DA68-4781-A6DC-6CF4D39895C4}" srcId="{2A09021A-1DDC-4D6A-9E27-F7161BA72F46}" destId="{87FC11A9-CEDA-46B1-A803-540144311C04}" srcOrd="1" destOrd="0" parTransId="{674481B8-5206-4DDF-8C26-7FE6F5AAF4C4}" sibTransId="{4A90F934-F8AC-4DE4-9974-963A4E8384EF}"/>
    <dgm:cxn modelId="{9E0E3A5F-33D3-4FEB-8C33-9CF263B20028}" type="presOf" srcId="{F7BF2B71-4824-4FE0-8C80-618366B3C7CC}" destId="{BEAEE536-5600-4AED-A60B-69FD28CC3BC5}" srcOrd="0" destOrd="0" presId="urn:microsoft.com/office/officeart/2005/8/layout/lProcess2"/>
    <dgm:cxn modelId="{AE90686E-89B4-42B5-888F-D1D7AA413392}" type="presOf" srcId="{D7583E8A-928F-4561-B8AD-B97F6FC6EFF2}" destId="{27F8901D-CF2E-4C64-B734-2042427300E5}" srcOrd="0" destOrd="0" presId="urn:microsoft.com/office/officeart/2005/8/layout/lProcess2"/>
    <dgm:cxn modelId="{CF11514D-0FE8-4FFF-BFFC-810328A9EA07}" srcId="{87110990-39A8-4F05-9A23-1E53DF6C41EB}" destId="{4C99FF04-67B8-49BE-BE2E-4DBEC41A2BFC}" srcOrd="4" destOrd="0" parTransId="{8AB17CEF-15DF-43B8-966B-F7043F76FAEF}" sibTransId="{48867612-C594-4AD4-9C4E-6DD9B17E6A6C}"/>
    <dgm:cxn modelId="{1DDC9056-6971-46F5-8B97-DB65399A4EEC}" type="presOf" srcId="{D1519F05-CECD-4A9C-A52D-ECBAFF8A8422}" destId="{BF1156E7-E17C-4ED9-8B77-C2E8E77A649B}" srcOrd="0" destOrd="0" presId="urn:microsoft.com/office/officeart/2005/8/layout/lProcess2"/>
    <dgm:cxn modelId="{B03A2E42-6D53-4A2F-8793-2EEA45876254}" type="presOf" srcId="{D9F3290A-00F4-43C1-A7AA-D82B1255E3B1}" destId="{816C46D2-D13E-4AD2-936F-6A6F6E9A3907}" srcOrd="0" destOrd="0" presId="urn:microsoft.com/office/officeart/2005/8/layout/lProcess2"/>
    <dgm:cxn modelId="{16909E5A-0705-46E0-8FB0-F5B5D9D0BCF9}" type="presOf" srcId="{4C99FF04-67B8-49BE-BE2E-4DBEC41A2BFC}" destId="{ADC90723-B2EB-4F4A-8FAF-D49C01944B06}" srcOrd="0" destOrd="0" presId="urn:microsoft.com/office/officeart/2005/8/layout/lProcess2"/>
    <dgm:cxn modelId="{55B998F5-9D47-471B-A39F-F9B88F50B813}" srcId="{87FC11A9-CEDA-46B1-A803-540144311C04}" destId="{BC4BFCC2-0693-4B56-864D-894D5BC13F04}" srcOrd="9" destOrd="0" parTransId="{A7F3392E-282E-4DAD-8AFA-5149DE90E689}" sibTransId="{AD56797A-B625-4A82-9717-FE5C478AE401}"/>
    <dgm:cxn modelId="{131750BC-254B-4F31-B70E-FFC4C5F4826E}" type="presParOf" srcId="{F99178CA-DF27-41A5-B1B9-CE6FD0BC20F7}" destId="{E8189E41-6B79-44FD-A871-8D723417251F}" srcOrd="0" destOrd="0" presId="urn:microsoft.com/office/officeart/2005/8/layout/lProcess2"/>
    <dgm:cxn modelId="{C4157CA0-4BFB-4F60-998F-D32F6C0884AF}" type="presParOf" srcId="{E8189E41-6B79-44FD-A871-8D723417251F}" destId="{EE394772-4AF8-4038-A05E-001992D77F80}" srcOrd="0" destOrd="0" presId="urn:microsoft.com/office/officeart/2005/8/layout/lProcess2"/>
    <dgm:cxn modelId="{2CDA9A94-02DF-486D-800F-9E98C7DC2187}" type="presParOf" srcId="{E8189E41-6B79-44FD-A871-8D723417251F}" destId="{12F9A49D-F4B1-4FE3-BFAE-31674237502E}" srcOrd="1" destOrd="0" presId="urn:microsoft.com/office/officeart/2005/8/layout/lProcess2"/>
    <dgm:cxn modelId="{F98A07ED-D1AD-415F-8374-3EFF0A99A8F2}" type="presParOf" srcId="{E8189E41-6B79-44FD-A871-8D723417251F}" destId="{B7D7C5AE-B370-4FF8-9029-5C7E2C516CAD}" srcOrd="2" destOrd="0" presId="urn:microsoft.com/office/officeart/2005/8/layout/lProcess2"/>
    <dgm:cxn modelId="{5F565505-C8C5-4668-90BC-193D0AFF085A}" type="presParOf" srcId="{B7D7C5AE-B370-4FF8-9029-5C7E2C516CAD}" destId="{5EEEF59E-1F7C-4DE2-B8AC-F959469B8200}" srcOrd="0" destOrd="0" presId="urn:microsoft.com/office/officeart/2005/8/layout/lProcess2"/>
    <dgm:cxn modelId="{D8E99B5F-E086-4638-AA7B-082BFDD46872}" type="presParOf" srcId="{5EEEF59E-1F7C-4DE2-B8AC-F959469B8200}" destId="{4294C0BD-5913-451D-B4D6-63DA5A422D76}" srcOrd="0" destOrd="0" presId="urn:microsoft.com/office/officeart/2005/8/layout/lProcess2"/>
    <dgm:cxn modelId="{99115860-9785-409C-93C0-17BD82E0A474}" type="presParOf" srcId="{5EEEF59E-1F7C-4DE2-B8AC-F959469B8200}" destId="{BDF9CA66-2830-405D-9318-791AA6F92F47}" srcOrd="1" destOrd="0" presId="urn:microsoft.com/office/officeart/2005/8/layout/lProcess2"/>
    <dgm:cxn modelId="{62611B00-8C9C-4346-B26E-5C304AABB357}" type="presParOf" srcId="{5EEEF59E-1F7C-4DE2-B8AC-F959469B8200}" destId="{E9B11EA0-12D7-4F50-BCA7-F01C3C0938FE}" srcOrd="2" destOrd="0" presId="urn:microsoft.com/office/officeart/2005/8/layout/lProcess2"/>
    <dgm:cxn modelId="{3CA77E42-2BEA-446C-8700-2579A37FFECA}" type="presParOf" srcId="{5EEEF59E-1F7C-4DE2-B8AC-F959469B8200}" destId="{B5A10798-399D-4BF6-A9E3-1AF7CDFAAF34}" srcOrd="3" destOrd="0" presId="urn:microsoft.com/office/officeart/2005/8/layout/lProcess2"/>
    <dgm:cxn modelId="{EA9EB271-5977-4C41-9C1C-9D06E84B160B}" type="presParOf" srcId="{5EEEF59E-1F7C-4DE2-B8AC-F959469B8200}" destId="{3BC9F5BC-F0E2-4774-BB57-3D71D7958538}" srcOrd="4" destOrd="0" presId="urn:microsoft.com/office/officeart/2005/8/layout/lProcess2"/>
    <dgm:cxn modelId="{E68A5FD5-4B7E-446A-98D8-7ED84125E5DA}" type="presParOf" srcId="{5EEEF59E-1F7C-4DE2-B8AC-F959469B8200}" destId="{A9F0CD2D-1B30-4C11-9B7F-0E3D65FF3499}" srcOrd="5" destOrd="0" presId="urn:microsoft.com/office/officeart/2005/8/layout/lProcess2"/>
    <dgm:cxn modelId="{CF87520D-1036-45E6-98D5-0768295EA138}" type="presParOf" srcId="{5EEEF59E-1F7C-4DE2-B8AC-F959469B8200}" destId="{2B2A0820-CE28-4457-90D3-D079978A3CDE}" srcOrd="6" destOrd="0" presId="urn:microsoft.com/office/officeart/2005/8/layout/lProcess2"/>
    <dgm:cxn modelId="{F7BD6DD1-D741-4431-AAA2-6AD545AD8A7D}" type="presParOf" srcId="{5EEEF59E-1F7C-4DE2-B8AC-F959469B8200}" destId="{0CA98CE8-0D19-4510-B0FC-DFB770386452}" srcOrd="7" destOrd="0" presId="urn:microsoft.com/office/officeart/2005/8/layout/lProcess2"/>
    <dgm:cxn modelId="{D27DF56C-F78B-4B53-BEC7-8211485AB539}" type="presParOf" srcId="{5EEEF59E-1F7C-4DE2-B8AC-F959469B8200}" destId="{ADC90723-B2EB-4F4A-8FAF-D49C01944B06}" srcOrd="8" destOrd="0" presId="urn:microsoft.com/office/officeart/2005/8/layout/lProcess2"/>
    <dgm:cxn modelId="{101A7E8A-3FA2-46D2-9149-D394DDE9EE0F}" type="presParOf" srcId="{5EEEF59E-1F7C-4DE2-B8AC-F959469B8200}" destId="{7914FA17-8C51-450F-88FD-AEF575D04793}" srcOrd="9" destOrd="0" presId="urn:microsoft.com/office/officeart/2005/8/layout/lProcess2"/>
    <dgm:cxn modelId="{CBD2EA2A-9122-4204-B7D5-D912B28FB7B6}" type="presParOf" srcId="{5EEEF59E-1F7C-4DE2-B8AC-F959469B8200}" destId="{D2EAC555-CC33-44AA-A811-941E6A4D723B}" srcOrd="10" destOrd="0" presId="urn:microsoft.com/office/officeart/2005/8/layout/lProcess2"/>
    <dgm:cxn modelId="{51B6F642-DB32-47AB-A2C7-CD8CA7D0796C}" type="presParOf" srcId="{5EEEF59E-1F7C-4DE2-B8AC-F959469B8200}" destId="{33154F8B-72F1-4F34-B013-9E593794DDE9}" srcOrd="11" destOrd="0" presId="urn:microsoft.com/office/officeart/2005/8/layout/lProcess2"/>
    <dgm:cxn modelId="{E6B96DB1-D272-4D6C-B993-3A67E5187F37}" type="presParOf" srcId="{5EEEF59E-1F7C-4DE2-B8AC-F959469B8200}" destId="{816C46D2-D13E-4AD2-936F-6A6F6E9A3907}" srcOrd="12" destOrd="0" presId="urn:microsoft.com/office/officeart/2005/8/layout/lProcess2"/>
    <dgm:cxn modelId="{624CB0BD-1432-4F2A-8BCD-4EDC5028C5F0}" type="presParOf" srcId="{5EEEF59E-1F7C-4DE2-B8AC-F959469B8200}" destId="{B8496497-32A2-4B0A-BCD0-60F9815E3DB4}" srcOrd="13" destOrd="0" presId="urn:microsoft.com/office/officeart/2005/8/layout/lProcess2"/>
    <dgm:cxn modelId="{51940945-5C40-4ED6-9BE8-C735967DD2A7}" type="presParOf" srcId="{5EEEF59E-1F7C-4DE2-B8AC-F959469B8200}" destId="{E26D90F4-567D-4142-80E1-A4323343E05A}" srcOrd="14" destOrd="0" presId="urn:microsoft.com/office/officeart/2005/8/layout/lProcess2"/>
    <dgm:cxn modelId="{1E1772BA-6F0D-410F-A614-EB8E528E8F92}" type="presParOf" srcId="{5EEEF59E-1F7C-4DE2-B8AC-F959469B8200}" destId="{7AC730F4-79E1-4AFE-9F43-8A71DB2E987E}" srcOrd="15" destOrd="0" presId="urn:microsoft.com/office/officeart/2005/8/layout/lProcess2"/>
    <dgm:cxn modelId="{1530C25A-5B96-46DB-8ABD-3E80D84B987E}" type="presParOf" srcId="{5EEEF59E-1F7C-4DE2-B8AC-F959469B8200}" destId="{FC021BF7-FF33-4225-B5B2-467113F6F6A4}" srcOrd="16" destOrd="0" presId="urn:microsoft.com/office/officeart/2005/8/layout/lProcess2"/>
    <dgm:cxn modelId="{F706ABBC-AEC8-40C3-8109-4C9622627C2E}" type="presParOf" srcId="{F99178CA-DF27-41A5-B1B9-CE6FD0BC20F7}" destId="{9788C547-E017-4717-9EC3-42033856BD29}" srcOrd="1" destOrd="0" presId="urn:microsoft.com/office/officeart/2005/8/layout/lProcess2"/>
    <dgm:cxn modelId="{6AEE5768-4B42-434F-8A12-AE6C794D2627}" type="presParOf" srcId="{F99178CA-DF27-41A5-B1B9-CE6FD0BC20F7}" destId="{C7EA446A-0EE6-45D8-9334-25024D659644}" srcOrd="2" destOrd="0" presId="urn:microsoft.com/office/officeart/2005/8/layout/lProcess2"/>
    <dgm:cxn modelId="{4D1C3BBE-5C1F-43D9-8BD3-8418685CADC9}" type="presParOf" srcId="{C7EA446A-0EE6-45D8-9334-25024D659644}" destId="{62F08B60-14E8-41F6-9B6E-A2CC357DAA05}" srcOrd="0" destOrd="0" presId="urn:microsoft.com/office/officeart/2005/8/layout/lProcess2"/>
    <dgm:cxn modelId="{000E1FDF-EBE0-4996-A905-CE893D83A6A3}" type="presParOf" srcId="{C7EA446A-0EE6-45D8-9334-25024D659644}" destId="{11B89801-9E76-4868-80D5-5515C6DA78B3}" srcOrd="1" destOrd="0" presId="urn:microsoft.com/office/officeart/2005/8/layout/lProcess2"/>
    <dgm:cxn modelId="{CF1583DD-96EF-4166-94FA-E48D20EE5AA6}" type="presParOf" srcId="{C7EA446A-0EE6-45D8-9334-25024D659644}" destId="{1447A3F0-9E1E-422C-8C4F-7F50C11FE5B6}" srcOrd="2" destOrd="0" presId="urn:microsoft.com/office/officeart/2005/8/layout/lProcess2"/>
    <dgm:cxn modelId="{58F97FB8-3ED0-4711-AB20-B0C3CAF6B7A0}" type="presParOf" srcId="{1447A3F0-9E1E-422C-8C4F-7F50C11FE5B6}" destId="{53C979D5-102F-4222-8484-EA75316855C4}" srcOrd="0" destOrd="0" presId="urn:microsoft.com/office/officeart/2005/8/layout/lProcess2"/>
    <dgm:cxn modelId="{A67D2ABA-0B49-40A5-BD93-231B54D08895}" type="presParOf" srcId="{53C979D5-102F-4222-8484-EA75316855C4}" destId="{B43A0B1D-F082-449A-B25B-1864B4FCE0AE}" srcOrd="0" destOrd="0" presId="urn:microsoft.com/office/officeart/2005/8/layout/lProcess2"/>
    <dgm:cxn modelId="{A13BEAE6-1304-41A9-940E-C73FF8F3B13F}" type="presParOf" srcId="{53C979D5-102F-4222-8484-EA75316855C4}" destId="{2A2F5C04-4DBA-4DE0-97B8-5F140AAAB32D}" srcOrd="1" destOrd="0" presId="urn:microsoft.com/office/officeart/2005/8/layout/lProcess2"/>
    <dgm:cxn modelId="{8B243FF6-57F5-40BC-A940-9D4C4D58511C}" type="presParOf" srcId="{53C979D5-102F-4222-8484-EA75316855C4}" destId="{DE7A1C3E-7633-4B1D-AEDC-ED796E00E546}" srcOrd="2" destOrd="0" presId="urn:microsoft.com/office/officeart/2005/8/layout/lProcess2"/>
    <dgm:cxn modelId="{63A4E9F9-725A-4BC2-8D6A-C6561D92FE86}" type="presParOf" srcId="{53C979D5-102F-4222-8484-EA75316855C4}" destId="{AB358C32-4EA0-4E92-A89C-5AA5DC25CF97}" srcOrd="3" destOrd="0" presId="urn:microsoft.com/office/officeart/2005/8/layout/lProcess2"/>
    <dgm:cxn modelId="{7729E054-417A-45A0-8FE4-F770F4D6C17F}" type="presParOf" srcId="{53C979D5-102F-4222-8484-EA75316855C4}" destId="{726CBA4F-603A-417B-82A4-70C44F5834C6}" srcOrd="4" destOrd="0" presId="urn:microsoft.com/office/officeart/2005/8/layout/lProcess2"/>
    <dgm:cxn modelId="{0DE55146-27E1-4F0B-8FAC-B83D590A095B}" type="presParOf" srcId="{53C979D5-102F-4222-8484-EA75316855C4}" destId="{BD7685B2-E716-4630-99C3-CA22140626EA}" srcOrd="5" destOrd="0" presId="urn:microsoft.com/office/officeart/2005/8/layout/lProcess2"/>
    <dgm:cxn modelId="{CC6981CB-7234-4A54-A0EF-C071B445A24A}" type="presParOf" srcId="{53C979D5-102F-4222-8484-EA75316855C4}" destId="{E80263A4-F2D4-4CC8-B264-DA2F0C749AAF}" srcOrd="6" destOrd="0" presId="urn:microsoft.com/office/officeart/2005/8/layout/lProcess2"/>
    <dgm:cxn modelId="{B5454623-D939-4123-8BA0-3BF3B8CA5352}" type="presParOf" srcId="{53C979D5-102F-4222-8484-EA75316855C4}" destId="{DB92B384-77D9-421C-9E0A-7DC33AB6344C}" srcOrd="7" destOrd="0" presId="urn:microsoft.com/office/officeart/2005/8/layout/lProcess2"/>
    <dgm:cxn modelId="{A5076808-5104-4B49-AE5E-A59CE487C0B4}" type="presParOf" srcId="{53C979D5-102F-4222-8484-EA75316855C4}" destId="{67F63E8A-0545-49FC-8082-1FCFE66C6F85}" srcOrd="8" destOrd="0" presId="urn:microsoft.com/office/officeart/2005/8/layout/lProcess2"/>
    <dgm:cxn modelId="{C1C046C3-15CC-4FA5-A4DF-5EF5BF8BA0FA}" type="presParOf" srcId="{53C979D5-102F-4222-8484-EA75316855C4}" destId="{6B6C9F48-28C2-4D0D-80A6-1274ADD9C5F8}" srcOrd="9" destOrd="0" presId="urn:microsoft.com/office/officeart/2005/8/layout/lProcess2"/>
    <dgm:cxn modelId="{F26AFCAE-F313-4F15-9FFF-59727940FC3B}" type="presParOf" srcId="{53C979D5-102F-4222-8484-EA75316855C4}" destId="{BEAEE536-5600-4AED-A60B-69FD28CC3BC5}" srcOrd="10" destOrd="0" presId="urn:microsoft.com/office/officeart/2005/8/layout/lProcess2"/>
    <dgm:cxn modelId="{903AE32C-3532-48DF-AC38-38CA19EDFD99}" type="presParOf" srcId="{53C979D5-102F-4222-8484-EA75316855C4}" destId="{F5DB72EC-E940-4181-AB95-B711807A4BE3}" srcOrd="11" destOrd="0" presId="urn:microsoft.com/office/officeart/2005/8/layout/lProcess2"/>
    <dgm:cxn modelId="{190967A2-582A-4150-8ED2-04B2A8D38E39}" type="presParOf" srcId="{53C979D5-102F-4222-8484-EA75316855C4}" destId="{27F8901D-CF2E-4C64-B734-2042427300E5}" srcOrd="12" destOrd="0" presId="urn:microsoft.com/office/officeart/2005/8/layout/lProcess2"/>
    <dgm:cxn modelId="{EDD8F1AE-1FFF-475D-8CB2-B90CFA1E3559}" type="presParOf" srcId="{53C979D5-102F-4222-8484-EA75316855C4}" destId="{92717897-C916-4101-93C7-005852F5940F}" srcOrd="13" destOrd="0" presId="urn:microsoft.com/office/officeart/2005/8/layout/lProcess2"/>
    <dgm:cxn modelId="{A9CCBD4B-ED77-4E16-AE32-3CDD8DBF9EF0}" type="presParOf" srcId="{53C979D5-102F-4222-8484-EA75316855C4}" destId="{546D0B90-C24D-4DB3-A9C4-ED671A6E1FC4}" srcOrd="14" destOrd="0" presId="urn:microsoft.com/office/officeart/2005/8/layout/lProcess2"/>
    <dgm:cxn modelId="{10414EFD-6119-4A98-8727-58BBA2B2C5A6}" type="presParOf" srcId="{53C979D5-102F-4222-8484-EA75316855C4}" destId="{8A66948A-C392-44DE-8023-FB236F876821}" srcOrd="15" destOrd="0" presId="urn:microsoft.com/office/officeart/2005/8/layout/lProcess2"/>
    <dgm:cxn modelId="{12D65738-AAC9-4CA5-9CFB-0841C926BA39}" type="presParOf" srcId="{53C979D5-102F-4222-8484-EA75316855C4}" destId="{58F23DBA-6C6A-47A7-B279-1F06F23C1240}" srcOrd="16" destOrd="0" presId="urn:microsoft.com/office/officeart/2005/8/layout/lProcess2"/>
    <dgm:cxn modelId="{38AF22E4-DDFE-4271-A006-9BE098B1860D}" type="presParOf" srcId="{53C979D5-102F-4222-8484-EA75316855C4}" destId="{3473CDCD-CAAA-4DCB-822C-1F7988FAD90A}" srcOrd="17" destOrd="0" presId="urn:microsoft.com/office/officeart/2005/8/layout/lProcess2"/>
    <dgm:cxn modelId="{64B97D0B-620E-4B42-858D-9DF0FDC00F8F}" type="presParOf" srcId="{53C979D5-102F-4222-8484-EA75316855C4}" destId="{7B4BFFB7-8390-4400-BD3E-8BBE64155C01}" srcOrd="18" destOrd="0" presId="urn:microsoft.com/office/officeart/2005/8/layout/lProcess2"/>
    <dgm:cxn modelId="{E386BE2F-4DA9-4EF9-B755-170160A770E1}" type="presParOf" srcId="{F99178CA-DF27-41A5-B1B9-CE6FD0BC20F7}" destId="{3099537B-D1DC-4130-969F-8AB689460591}" srcOrd="3" destOrd="0" presId="urn:microsoft.com/office/officeart/2005/8/layout/lProcess2"/>
    <dgm:cxn modelId="{4CF6459D-02C6-4618-87C5-0710F1BAAB49}" type="presParOf" srcId="{F99178CA-DF27-41A5-B1B9-CE6FD0BC20F7}" destId="{F394D872-436C-4838-8406-401797F018EF}" srcOrd="4" destOrd="0" presId="urn:microsoft.com/office/officeart/2005/8/layout/lProcess2"/>
    <dgm:cxn modelId="{AE1F683E-3D4E-46E4-BA15-9EF80012FB74}" type="presParOf" srcId="{F394D872-436C-4838-8406-401797F018EF}" destId="{B632F264-2011-4F73-9385-FF94C7D9E400}" srcOrd="0" destOrd="0" presId="urn:microsoft.com/office/officeart/2005/8/layout/lProcess2"/>
    <dgm:cxn modelId="{57CD443F-144D-4214-9207-DC0EE9C5D57A}" type="presParOf" srcId="{F394D872-436C-4838-8406-401797F018EF}" destId="{DB178CA2-5C44-4C0A-B110-AB776A9DEB57}" srcOrd="1" destOrd="0" presId="urn:microsoft.com/office/officeart/2005/8/layout/lProcess2"/>
    <dgm:cxn modelId="{8BEA9D70-3A47-41E8-B405-137A254204E4}" type="presParOf" srcId="{F394D872-436C-4838-8406-401797F018EF}" destId="{84B4A4D0-AC3E-47BF-B2A4-853E0D7810DB}" srcOrd="2" destOrd="0" presId="urn:microsoft.com/office/officeart/2005/8/layout/lProcess2"/>
    <dgm:cxn modelId="{BA7F4C82-8845-46F2-9FE6-4C23C5CCFB10}" type="presParOf" srcId="{84B4A4D0-AC3E-47BF-B2A4-853E0D7810DB}" destId="{93D872B0-4AD1-437E-ABF7-5D836C019CBE}" srcOrd="0" destOrd="0" presId="urn:microsoft.com/office/officeart/2005/8/layout/lProcess2"/>
    <dgm:cxn modelId="{454EDC49-93E9-4828-9ED8-1AA2FBF4DF7D}" type="presParOf" srcId="{93D872B0-4AD1-437E-ABF7-5D836C019CBE}" destId="{BF1156E7-E17C-4ED9-8B77-C2E8E77A649B}"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D40396-0A42-4C40-9BB9-562ED79EB66C}" type="doc">
      <dgm:prSet loTypeId="urn:microsoft.com/office/officeart/2005/8/layout/vProcess5" loCatId="process" qsTypeId="urn:microsoft.com/office/officeart/2005/8/quickstyle/simple1" qsCatId="simple" csTypeId="urn:microsoft.com/office/officeart/2005/8/colors/colorful3" csCatId="colorful" phldr="1"/>
      <dgm:spPr/>
    </dgm:pt>
    <dgm:pt modelId="{5E2722D7-813E-464E-BABE-E6D8FBD606A6}">
      <dgm:prSet phldrT="[Texto]" custT="1"/>
      <dgm:spPr/>
      <dgm:t>
        <a:bodyPr/>
        <a:lstStyle/>
        <a:p>
          <a:r>
            <a:rPr lang="es-CL" sz="1600" dirty="0"/>
            <a:t>Pilotaje – Testeo Herramienta</a:t>
          </a:r>
        </a:p>
      </dgm:t>
    </dgm:pt>
    <dgm:pt modelId="{257BA8F9-F156-4867-98FF-15BB99C5E56B}" type="parTrans" cxnId="{B580EE3E-919C-4FBF-91AE-E8C360DAA311}">
      <dgm:prSet/>
      <dgm:spPr/>
      <dgm:t>
        <a:bodyPr/>
        <a:lstStyle/>
        <a:p>
          <a:endParaRPr lang="es-CL" sz="2800"/>
        </a:p>
      </dgm:t>
    </dgm:pt>
    <dgm:pt modelId="{FFA21750-798F-47D8-A695-F75F19346300}" type="sibTrans" cxnId="{B580EE3E-919C-4FBF-91AE-E8C360DAA311}">
      <dgm:prSet custT="1"/>
      <dgm:spPr/>
      <dgm:t>
        <a:bodyPr/>
        <a:lstStyle/>
        <a:p>
          <a:endParaRPr lang="es-CL" sz="2800"/>
        </a:p>
      </dgm:t>
    </dgm:pt>
    <dgm:pt modelId="{BF190589-F2E2-4BBE-A82A-E07E72603002}">
      <dgm:prSet phldrT="[Texto]" custT="1"/>
      <dgm:spPr/>
      <dgm:t>
        <a:bodyPr/>
        <a:lstStyle/>
        <a:p>
          <a:r>
            <a:rPr lang="es-CL" sz="1600" dirty="0"/>
            <a:t>Resultados Comunales: Índice, dimensiones, perfil variables</a:t>
          </a:r>
        </a:p>
      </dgm:t>
    </dgm:pt>
    <dgm:pt modelId="{137761F9-DB1B-4008-8B0F-7200F41F64F6}" type="parTrans" cxnId="{31A62C6D-588F-4440-9B08-C5B7B8873090}">
      <dgm:prSet/>
      <dgm:spPr/>
      <dgm:t>
        <a:bodyPr/>
        <a:lstStyle/>
        <a:p>
          <a:endParaRPr lang="es-CL" sz="2800"/>
        </a:p>
      </dgm:t>
    </dgm:pt>
    <dgm:pt modelId="{043C3D9C-70B1-40F9-A601-D2DA036AD7DB}" type="sibTrans" cxnId="{31A62C6D-588F-4440-9B08-C5B7B8873090}">
      <dgm:prSet custT="1"/>
      <dgm:spPr/>
      <dgm:t>
        <a:bodyPr/>
        <a:lstStyle/>
        <a:p>
          <a:endParaRPr lang="es-CL" sz="2800"/>
        </a:p>
      </dgm:t>
    </dgm:pt>
    <dgm:pt modelId="{64362772-C233-42AE-948B-56E82415D97D}">
      <dgm:prSet phldrT="[Texto]" custT="1"/>
      <dgm:spPr/>
      <dgm:t>
        <a:bodyPr/>
        <a:lstStyle/>
        <a:p>
          <a:r>
            <a:rPr lang="es-CL" sz="1600" dirty="0"/>
            <a:t>Reporte Municipio:  Recomendaciones ad hoc</a:t>
          </a:r>
        </a:p>
      </dgm:t>
    </dgm:pt>
    <dgm:pt modelId="{0EC9BB40-B949-4C59-9942-6ECE4B65B61A}" type="parTrans" cxnId="{BDFDBDEC-B98D-45EB-BF8B-93E681B87546}">
      <dgm:prSet/>
      <dgm:spPr/>
      <dgm:t>
        <a:bodyPr/>
        <a:lstStyle/>
        <a:p>
          <a:endParaRPr lang="es-CL" sz="2800"/>
        </a:p>
      </dgm:t>
    </dgm:pt>
    <dgm:pt modelId="{D3A6667E-3772-47DA-85FD-9E365DF63AED}" type="sibTrans" cxnId="{BDFDBDEC-B98D-45EB-BF8B-93E681B87546}">
      <dgm:prSet custT="1"/>
      <dgm:spPr/>
      <dgm:t>
        <a:bodyPr/>
        <a:lstStyle/>
        <a:p>
          <a:endParaRPr lang="es-CL" sz="2800"/>
        </a:p>
      </dgm:t>
    </dgm:pt>
    <dgm:pt modelId="{9D9867F6-19EC-4E44-9F48-4B53389BE099}">
      <dgm:prSet phldrT="[Texto]" custT="1"/>
      <dgm:spPr/>
      <dgm:t>
        <a:bodyPr/>
        <a:lstStyle/>
        <a:p>
          <a:r>
            <a:rPr lang="es-CL" sz="1600" dirty="0"/>
            <a:t>Análisis Información </a:t>
          </a:r>
          <a:r>
            <a:rPr lang="es-CL" sz="1600" dirty="0" err="1"/>
            <a:t>Muestral</a:t>
          </a:r>
          <a:r>
            <a:rPr lang="es-CL" sz="1600" dirty="0"/>
            <a:t>, seguimiento</a:t>
          </a:r>
        </a:p>
      </dgm:t>
    </dgm:pt>
    <dgm:pt modelId="{5D58E71E-DDD0-4720-AB14-4A3A9440B1C2}" type="parTrans" cxnId="{1E243E04-BB24-4183-B179-21E861CA5EBF}">
      <dgm:prSet/>
      <dgm:spPr/>
      <dgm:t>
        <a:bodyPr/>
        <a:lstStyle/>
        <a:p>
          <a:endParaRPr lang="es-CL" sz="2800"/>
        </a:p>
      </dgm:t>
    </dgm:pt>
    <dgm:pt modelId="{8259A6C3-03D0-4C3D-A808-58811ECE260C}" type="sibTrans" cxnId="{1E243E04-BB24-4183-B179-21E861CA5EBF}">
      <dgm:prSet custT="1"/>
      <dgm:spPr/>
      <dgm:t>
        <a:bodyPr/>
        <a:lstStyle/>
        <a:p>
          <a:endParaRPr lang="es-CL" sz="2800"/>
        </a:p>
      </dgm:t>
    </dgm:pt>
    <dgm:pt modelId="{82F950DF-D8A9-410D-B27C-EDCC7AA9F1EB}">
      <dgm:prSet phldrT="[Texto]" custT="1"/>
      <dgm:spPr/>
      <dgm:t>
        <a:bodyPr/>
        <a:lstStyle/>
        <a:p>
          <a:r>
            <a:rPr lang="es-CL" sz="1600" dirty="0"/>
            <a:t>Implementación Nacional Gradual</a:t>
          </a:r>
        </a:p>
      </dgm:t>
    </dgm:pt>
    <dgm:pt modelId="{08FE3F9B-0A38-4B25-9E77-32D10C1769BE}" type="parTrans" cxnId="{C8B17EBE-F096-4003-9334-216BA60C9DED}">
      <dgm:prSet/>
      <dgm:spPr/>
      <dgm:t>
        <a:bodyPr/>
        <a:lstStyle/>
        <a:p>
          <a:endParaRPr lang="es-CL" sz="2800"/>
        </a:p>
      </dgm:t>
    </dgm:pt>
    <dgm:pt modelId="{F88B1D3B-CCB2-4497-9539-98579E27CAAF}" type="sibTrans" cxnId="{C8B17EBE-F096-4003-9334-216BA60C9DED}">
      <dgm:prSet/>
      <dgm:spPr/>
      <dgm:t>
        <a:bodyPr/>
        <a:lstStyle/>
        <a:p>
          <a:endParaRPr lang="es-CL" sz="2800"/>
        </a:p>
      </dgm:t>
    </dgm:pt>
    <dgm:pt modelId="{89769252-C279-4D81-BCD9-A32439832B16}" type="pres">
      <dgm:prSet presAssocID="{B5D40396-0A42-4C40-9BB9-562ED79EB66C}" presName="outerComposite" presStyleCnt="0">
        <dgm:presLayoutVars>
          <dgm:chMax val="5"/>
          <dgm:dir/>
          <dgm:resizeHandles val="exact"/>
        </dgm:presLayoutVars>
      </dgm:prSet>
      <dgm:spPr/>
    </dgm:pt>
    <dgm:pt modelId="{960EE6D9-15BA-4947-8ACB-0C7F6D94E69C}" type="pres">
      <dgm:prSet presAssocID="{B5D40396-0A42-4C40-9BB9-562ED79EB66C}" presName="dummyMaxCanvas" presStyleCnt="0">
        <dgm:presLayoutVars/>
      </dgm:prSet>
      <dgm:spPr/>
    </dgm:pt>
    <dgm:pt modelId="{7632B1BC-B5E6-4B74-9C94-AB541D5FDA44}" type="pres">
      <dgm:prSet presAssocID="{B5D40396-0A42-4C40-9BB9-562ED79EB66C}" presName="FiveNodes_1" presStyleLbl="node1" presStyleIdx="0" presStyleCnt="5">
        <dgm:presLayoutVars>
          <dgm:bulletEnabled val="1"/>
        </dgm:presLayoutVars>
      </dgm:prSet>
      <dgm:spPr/>
      <dgm:t>
        <a:bodyPr/>
        <a:lstStyle/>
        <a:p>
          <a:endParaRPr lang="es-CL"/>
        </a:p>
      </dgm:t>
    </dgm:pt>
    <dgm:pt modelId="{95D77194-5A3F-485B-BA70-B1D19A2EBC72}" type="pres">
      <dgm:prSet presAssocID="{B5D40396-0A42-4C40-9BB9-562ED79EB66C}" presName="FiveNodes_2" presStyleLbl="node1" presStyleIdx="1" presStyleCnt="5">
        <dgm:presLayoutVars>
          <dgm:bulletEnabled val="1"/>
        </dgm:presLayoutVars>
      </dgm:prSet>
      <dgm:spPr/>
      <dgm:t>
        <a:bodyPr/>
        <a:lstStyle/>
        <a:p>
          <a:endParaRPr lang="es-CL"/>
        </a:p>
      </dgm:t>
    </dgm:pt>
    <dgm:pt modelId="{7D3DAFD5-36C3-402C-89F1-6E72E0442DC7}" type="pres">
      <dgm:prSet presAssocID="{B5D40396-0A42-4C40-9BB9-562ED79EB66C}" presName="FiveNodes_3" presStyleLbl="node1" presStyleIdx="2" presStyleCnt="5">
        <dgm:presLayoutVars>
          <dgm:bulletEnabled val="1"/>
        </dgm:presLayoutVars>
      </dgm:prSet>
      <dgm:spPr/>
      <dgm:t>
        <a:bodyPr/>
        <a:lstStyle/>
        <a:p>
          <a:endParaRPr lang="es-CL"/>
        </a:p>
      </dgm:t>
    </dgm:pt>
    <dgm:pt modelId="{EE9EE525-A3BD-48DA-8DEE-45171BD5B14D}" type="pres">
      <dgm:prSet presAssocID="{B5D40396-0A42-4C40-9BB9-562ED79EB66C}" presName="FiveNodes_4" presStyleLbl="node1" presStyleIdx="3" presStyleCnt="5">
        <dgm:presLayoutVars>
          <dgm:bulletEnabled val="1"/>
        </dgm:presLayoutVars>
      </dgm:prSet>
      <dgm:spPr/>
      <dgm:t>
        <a:bodyPr/>
        <a:lstStyle/>
        <a:p>
          <a:endParaRPr lang="es-CL"/>
        </a:p>
      </dgm:t>
    </dgm:pt>
    <dgm:pt modelId="{ED9D332D-BFB6-469E-8237-265042570627}" type="pres">
      <dgm:prSet presAssocID="{B5D40396-0A42-4C40-9BB9-562ED79EB66C}" presName="FiveNodes_5" presStyleLbl="node1" presStyleIdx="4" presStyleCnt="5">
        <dgm:presLayoutVars>
          <dgm:bulletEnabled val="1"/>
        </dgm:presLayoutVars>
      </dgm:prSet>
      <dgm:spPr/>
      <dgm:t>
        <a:bodyPr/>
        <a:lstStyle/>
        <a:p>
          <a:endParaRPr lang="es-CL"/>
        </a:p>
      </dgm:t>
    </dgm:pt>
    <dgm:pt modelId="{D61E2D5E-D416-4472-BFE5-DE810D25A847}" type="pres">
      <dgm:prSet presAssocID="{B5D40396-0A42-4C40-9BB9-562ED79EB66C}" presName="FiveConn_1-2" presStyleLbl="fgAccFollowNode1" presStyleIdx="0" presStyleCnt="4">
        <dgm:presLayoutVars>
          <dgm:bulletEnabled val="1"/>
        </dgm:presLayoutVars>
      </dgm:prSet>
      <dgm:spPr/>
      <dgm:t>
        <a:bodyPr/>
        <a:lstStyle/>
        <a:p>
          <a:endParaRPr lang="es-CL"/>
        </a:p>
      </dgm:t>
    </dgm:pt>
    <dgm:pt modelId="{69C4B0DB-FF22-42C3-831D-8F0300FD778C}" type="pres">
      <dgm:prSet presAssocID="{B5D40396-0A42-4C40-9BB9-562ED79EB66C}" presName="FiveConn_2-3" presStyleLbl="fgAccFollowNode1" presStyleIdx="1" presStyleCnt="4">
        <dgm:presLayoutVars>
          <dgm:bulletEnabled val="1"/>
        </dgm:presLayoutVars>
      </dgm:prSet>
      <dgm:spPr/>
      <dgm:t>
        <a:bodyPr/>
        <a:lstStyle/>
        <a:p>
          <a:endParaRPr lang="es-CL"/>
        </a:p>
      </dgm:t>
    </dgm:pt>
    <dgm:pt modelId="{656354C5-A271-4CD3-A5EA-2065AF78A943}" type="pres">
      <dgm:prSet presAssocID="{B5D40396-0A42-4C40-9BB9-562ED79EB66C}" presName="FiveConn_3-4" presStyleLbl="fgAccFollowNode1" presStyleIdx="2" presStyleCnt="4">
        <dgm:presLayoutVars>
          <dgm:bulletEnabled val="1"/>
        </dgm:presLayoutVars>
      </dgm:prSet>
      <dgm:spPr/>
      <dgm:t>
        <a:bodyPr/>
        <a:lstStyle/>
        <a:p>
          <a:endParaRPr lang="es-CL"/>
        </a:p>
      </dgm:t>
    </dgm:pt>
    <dgm:pt modelId="{8EE8B7E4-57ED-48D1-A335-7C90050A0470}" type="pres">
      <dgm:prSet presAssocID="{B5D40396-0A42-4C40-9BB9-562ED79EB66C}" presName="FiveConn_4-5" presStyleLbl="fgAccFollowNode1" presStyleIdx="3" presStyleCnt="4">
        <dgm:presLayoutVars>
          <dgm:bulletEnabled val="1"/>
        </dgm:presLayoutVars>
      </dgm:prSet>
      <dgm:spPr/>
      <dgm:t>
        <a:bodyPr/>
        <a:lstStyle/>
        <a:p>
          <a:endParaRPr lang="es-CL"/>
        </a:p>
      </dgm:t>
    </dgm:pt>
    <dgm:pt modelId="{15BE2981-9EDB-4FB8-BF26-ECF5143D1CFC}" type="pres">
      <dgm:prSet presAssocID="{B5D40396-0A42-4C40-9BB9-562ED79EB66C}" presName="FiveNodes_1_text" presStyleLbl="node1" presStyleIdx="4" presStyleCnt="5">
        <dgm:presLayoutVars>
          <dgm:bulletEnabled val="1"/>
        </dgm:presLayoutVars>
      </dgm:prSet>
      <dgm:spPr/>
      <dgm:t>
        <a:bodyPr/>
        <a:lstStyle/>
        <a:p>
          <a:endParaRPr lang="es-CL"/>
        </a:p>
      </dgm:t>
    </dgm:pt>
    <dgm:pt modelId="{593C6F0F-3F7D-4FB8-841F-0E8CEDDF1A3C}" type="pres">
      <dgm:prSet presAssocID="{B5D40396-0A42-4C40-9BB9-562ED79EB66C}" presName="FiveNodes_2_text" presStyleLbl="node1" presStyleIdx="4" presStyleCnt="5">
        <dgm:presLayoutVars>
          <dgm:bulletEnabled val="1"/>
        </dgm:presLayoutVars>
      </dgm:prSet>
      <dgm:spPr/>
      <dgm:t>
        <a:bodyPr/>
        <a:lstStyle/>
        <a:p>
          <a:endParaRPr lang="es-CL"/>
        </a:p>
      </dgm:t>
    </dgm:pt>
    <dgm:pt modelId="{66A02A72-0BD8-4EFE-AF7A-3C11471C099E}" type="pres">
      <dgm:prSet presAssocID="{B5D40396-0A42-4C40-9BB9-562ED79EB66C}" presName="FiveNodes_3_text" presStyleLbl="node1" presStyleIdx="4" presStyleCnt="5">
        <dgm:presLayoutVars>
          <dgm:bulletEnabled val="1"/>
        </dgm:presLayoutVars>
      </dgm:prSet>
      <dgm:spPr/>
      <dgm:t>
        <a:bodyPr/>
        <a:lstStyle/>
        <a:p>
          <a:endParaRPr lang="es-CL"/>
        </a:p>
      </dgm:t>
    </dgm:pt>
    <dgm:pt modelId="{0BB1B7D6-253E-4CC9-BD8A-34DF25904869}" type="pres">
      <dgm:prSet presAssocID="{B5D40396-0A42-4C40-9BB9-562ED79EB66C}" presName="FiveNodes_4_text" presStyleLbl="node1" presStyleIdx="4" presStyleCnt="5">
        <dgm:presLayoutVars>
          <dgm:bulletEnabled val="1"/>
        </dgm:presLayoutVars>
      </dgm:prSet>
      <dgm:spPr/>
      <dgm:t>
        <a:bodyPr/>
        <a:lstStyle/>
        <a:p>
          <a:endParaRPr lang="es-CL"/>
        </a:p>
      </dgm:t>
    </dgm:pt>
    <dgm:pt modelId="{569CABF0-582C-4D4D-9065-A57B64F4F9D3}" type="pres">
      <dgm:prSet presAssocID="{B5D40396-0A42-4C40-9BB9-562ED79EB66C}" presName="FiveNodes_5_text" presStyleLbl="node1" presStyleIdx="4" presStyleCnt="5">
        <dgm:presLayoutVars>
          <dgm:bulletEnabled val="1"/>
        </dgm:presLayoutVars>
      </dgm:prSet>
      <dgm:spPr/>
      <dgm:t>
        <a:bodyPr/>
        <a:lstStyle/>
        <a:p>
          <a:endParaRPr lang="es-CL"/>
        </a:p>
      </dgm:t>
    </dgm:pt>
  </dgm:ptLst>
  <dgm:cxnLst>
    <dgm:cxn modelId="{3AA6E3AA-5668-4A65-91B3-63FBADB2BC26}" type="presOf" srcId="{9D9867F6-19EC-4E44-9F48-4B53389BE099}" destId="{EE9EE525-A3BD-48DA-8DEE-45171BD5B14D}" srcOrd="0" destOrd="0" presId="urn:microsoft.com/office/officeart/2005/8/layout/vProcess5"/>
    <dgm:cxn modelId="{BDFDBDEC-B98D-45EB-BF8B-93E681B87546}" srcId="{B5D40396-0A42-4C40-9BB9-562ED79EB66C}" destId="{64362772-C233-42AE-948B-56E82415D97D}" srcOrd="2" destOrd="0" parTransId="{0EC9BB40-B949-4C59-9942-6ECE4B65B61A}" sibTransId="{D3A6667E-3772-47DA-85FD-9E365DF63AED}"/>
    <dgm:cxn modelId="{3D70AB2C-79B6-456C-902D-BB7C7CB18B4D}" type="presOf" srcId="{8259A6C3-03D0-4C3D-A808-58811ECE260C}" destId="{8EE8B7E4-57ED-48D1-A335-7C90050A0470}" srcOrd="0" destOrd="0" presId="urn:microsoft.com/office/officeart/2005/8/layout/vProcess5"/>
    <dgm:cxn modelId="{7C2D287C-CD47-421E-9103-1F3DE0C8FE9F}" type="presOf" srcId="{BF190589-F2E2-4BBE-A82A-E07E72603002}" destId="{593C6F0F-3F7D-4FB8-841F-0E8CEDDF1A3C}" srcOrd="1" destOrd="0" presId="urn:microsoft.com/office/officeart/2005/8/layout/vProcess5"/>
    <dgm:cxn modelId="{0EB85E82-45E4-4891-940E-E89370666C42}" type="presOf" srcId="{5E2722D7-813E-464E-BABE-E6D8FBD606A6}" destId="{7632B1BC-B5E6-4B74-9C94-AB541D5FDA44}" srcOrd="0" destOrd="0" presId="urn:microsoft.com/office/officeart/2005/8/layout/vProcess5"/>
    <dgm:cxn modelId="{A220A890-1933-4745-91FA-70596C37DA17}" type="presOf" srcId="{64362772-C233-42AE-948B-56E82415D97D}" destId="{7D3DAFD5-36C3-402C-89F1-6E72E0442DC7}" srcOrd="0" destOrd="0" presId="urn:microsoft.com/office/officeart/2005/8/layout/vProcess5"/>
    <dgm:cxn modelId="{B81E208E-EEA2-4B0B-BDDA-57B848264A37}" type="presOf" srcId="{9D9867F6-19EC-4E44-9F48-4B53389BE099}" destId="{0BB1B7D6-253E-4CC9-BD8A-34DF25904869}" srcOrd="1" destOrd="0" presId="urn:microsoft.com/office/officeart/2005/8/layout/vProcess5"/>
    <dgm:cxn modelId="{1336D01A-A5E6-4A30-8F5D-16290F66918D}" type="presOf" srcId="{D3A6667E-3772-47DA-85FD-9E365DF63AED}" destId="{656354C5-A271-4CD3-A5EA-2065AF78A943}" srcOrd="0" destOrd="0" presId="urn:microsoft.com/office/officeart/2005/8/layout/vProcess5"/>
    <dgm:cxn modelId="{B153E364-C09B-4098-99FC-1A2590BA16EC}" type="presOf" srcId="{B5D40396-0A42-4C40-9BB9-562ED79EB66C}" destId="{89769252-C279-4D81-BCD9-A32439832B16}" srcOrd="0" destOrd="0" presId="urn:microsoft.com/office/officeart/2005/8/layout/vProcess5"/>
    <dgm:cxn modelId="{B580EE3E-919C-4FBF-91AE-E8C360DAA311}" srcId="{B5D40396-0A42-4C40-9BB9-562ED79EB66C}" destId="{5E2722D7-813E-464E-BABE-E6D8FBD606A6}" srcOrd="0" destOrd="0" parTransId="{257BA8F9-F156-4867-98FF-15BB99C5E56B}" sibTransId="{FFA21750-798F-47D8-A695-F75F19346300}"/>
    <dgm:cxn modelId="{67F66F5B-54E5-4C3D-A0F6-A42647875474}" type="presOf" srcId="{043C3D9C-70B1-40F9-A601-D2DA036AD7DB}" destId="{69C4B0DB-FF22-42C3-831D-8F0300FD778C}" srcOrd="0" destOrd="0" presId="urn:microsoft.com/office/officeart/2005/8/layout/vProcess5"/>
    <dgm:cxn modelId="{31A62C6D-588F-4440-9B08-C5B7B8873090}" srcId="{B5D40396-0A42-4C40-9BB9-562ED79EB66C}" destId="{BF190589-F2E2-4BBE-A82A-E07E72603002}" srcOrd="1" destOrd="0" parTransId="{137761F9-DB1B-4008-8B0F-7200F41F64F6}" sibTransId="{043C3D9C-70B1-40F9-A601-D2DA036AD7DB}"/>
    <dgm:cxn modelId="{C8B17EBE-F096-4003-9334-216BA60C9DED}" srcId="{B5D40396-0A42-4C40-9BB9-562ED79EB66C}" destId="{82F950DF-D8A9-410D-B27C-EDCC7AA9F1EB}" srcOrd="4" destOrd="0" parTransId="{08FE3F9B-0A38-4B25-9E77-32D10C1769BE}" sibTransId="{F88B1D3B-CCB2-4497-9539-98579E27CAAF}"/>
    <dgm:cxn modelId="{AC58B52E-363A-4163-8FB8-3A55A3DE8AFF}" type="presOf" srcId="{82F950DF-D8A9-410D-B27C-EDCC7AA9F1EB}" destId="{569CABF0-582C-4D4D-9065-A57B64F4F9D3}" srcOrd="1" destOrd="0" presId="urn:microsoft.com/office/officeart/2005/8/layout/vProcess5"/>
    <dgm:cxn modelId="{4812342B-0509-45FD-83CB-15C945593D06}" type="presOf" srcId="{64362772-C233-42AE-948B-56E82415D97D}" destId="{66A02A72-0BD8-4EFE-AF7A-3C11471C099E}" srcOrd="1" destOrd="0" presId="urn:microsoft.com/office/officeart/2005/8/layout/vProcess5"/>
    <dgm:cxn modelId="{36DCA586-6944-45C3-A124-D9959899FEA4}" type="presOf" srcId="{82F950DF-D8A9-410D-B27C-EDCC7AA9F1EB}" destId="{ED9D332D-BFB6-469E-8237-265042570627}" srcOrd="0" destOrd="0" presId="urn:microsoft.com/office/officeart/2005/8/layout/vProcess5"/>
    <dgm:cxn modelId="{248637F3-8AFC-42D7-A90A-DDFCDB9FDA65}" type="presOf" srcId="{BF190589-F2E2-4BBE-A82A-E07E72603002}" destId="{95D77194-5A3F-485B-BA70-B1D19A2EBC72}" srcOrd="0" destOrd="0" presId="urn:microsoft.com/office/officeart/2005/8/layout/vProcess5"/>
    <dgm:cxn modelId="{D9F13C9C-9A5C-47DC-BAB0-82FFDFAAB91C}" type="presOf" srcId="{FFA21750-798F-47D8-A695-F75F19346300}" destId="{D61E2D5E-D416-4472-BFE5-DE810D25A847}" srcOrd="0" destOrd="0" presId="urn:microsoft.com/office/officeart/2005/8/layout/vProcess5"/>
    <dgm:cxn modelId="{286E3BA5-2745-431A-AF91-FE241F0B2080}" type="presOf" srcId="{5E2722D7-813E-464E-BABE-E6D8FBD606A6}" destId="{15BE2981-9EDB-4FB8-BF26-ECF5143D1CFC}" srcOrd="1" destOrd="0" presId="urn:microsoft.com/office/officeart/2005/8/layout/vProcess5"/>
    <dgm:cxn modelId="{1E243E04-BB24-4183-B179-21E861CA5EBF}" srcId="{B5D40396-0A42-4C40-9BB9-562ED79EB66C}" destId="{9D9867F6-19EC-4E44-9F48-4B53389BE099}" srcOrd="3" destOrd="0" parTransId="{5D58E71E-DDD0-4720-AB14-4A3A9440B1C2}" sibTransId="{8259A6C3-03D0-4C3D-A808-58811ECE260C}"/>
    <dgm:cxn modelId="{287777A0-4E12-43CB-A867-AB1404431AC9}" type="presParOf" srcId="{89769252-C279-4D81-BCD9-A32439832B16}" destId="{960EE6D9-15BA-4947-8ACB-0C7F6D94E69C}" srcOrd="0" destOrd="0" presId="urn:microsoft.com/office/officeart/2005/8/layout/vProcess5"/>
    <dgm:cxn modelId="{30ADA320-8D07-4EF3-AD86-AB947ED96F1F}" type="presParOf" srcId="{89769252-C279-4D81-BCD9-A32439832B16}" destId="{7632B1BC-B5E6-4B74-9C94-AB541D5FDA44}" srcOrd="1" destOrd="0" presId="urn:microsoft.com/office/officeart/2005/8/layout/vProcess5"/>
    <dgm:cxn modelId="{097FF42E-170E-4F9D-A966-85A8731B4AF0}" type="presParOf" srcId="{89769252-C279-4D81-BCD9-A32439832B16}" destId="{95D77194-5A3F-485B-BA70-B1D19A2EBC72}" srcOrd="2" destOrd="0" presId="urn:microsoft.com/office/officeart/2005/8/layout/vProcess5"/>
    <dgm:cxn modelId="{42C33152-2247-4AE8-A40A-2E858D6BF0C7}" type="presParOf" srcId="{89769252-C279-4D81-BCD9-A32439832B16}" destId="{7D3DAFD5-36C3-402C-89F1-6E72E0442DC7}" srcOrd="3" destOrd="0" presId="urn:microsoft.com/office/officeart/2005/8/layout/vProcess5"/>
    <dgm:cxn modelId="{7EF1A959-AD56-4A3E-8F73-E93702EF4932}" type="presParOf" srcId="{89769252-C279-4D81-BCD9-A32439832B16}" destId="{EE9EE525-A3BD-48DA-8DEE-45171BD5B14D}" srcOrd="4" destOrd="0" presId="urn:microsoft.com/office/officeart/2005/8/layout/vProcess5"/>
    <dgm:cxn modelId="{1683ED80-EEFE-4C10-AE94-68C36F10E095}" type="presParOf" srcId="{89769252-C279-4D81-BCD9-A32439832B16}" destId="{ED9D332D-BFB6-469E-8237-265042570627}" srcOrd="5" destOrd="0" presId="urn:microsoft.com/office/officeart/2005/8/layout/vProcess5"/>
    <dgm:cxn modelId="{78F34EEA-DD0F-4E43-880A-3CEDA2295068}" type="presParOf" srcId="{89769252-C279-4D81-BCD9-A32439832B16}" destId="{D61E2D5E-D416-4472-BFE5-DE810D25A847}" srcOrd="6" destOrd="0" presId="urn:microsoft.com/office/officeart/2005/8/layout/vProcess5"/>
    <dgm:cxn modelId="{9F235CED-D9D1-4004-A8E7-AC6BEC837902}" type="presParOf" srcId="{89769252-C279-4D81-BCD9-A32439832B16}" destId="{69C4B0DB-FF22-42C3-831D-8F0300FD778C}" srcOrd="7" destOrd="0" presId="urn:microsoft.com/office/officeart/2005/8/layout/vProcess5"/>
    <dgm:cxn modelId="{6072290B-D9C5-4C77-92F5-B9995D990ED2}" type="presParOf" srcId="{89769252-C279-4D81-BCD9-A32439832B16}" destId="{656354C5-A271-4CD3-A5EA-2065AF78A943}" srcOrd="8" destOrd="0" presId="urn:microsoft.com/office/officeart/2005/8/layout/vProcess5"/>
    <dgm:cxn modelId="{FDC03ABE-02D6-4502-9310-0186FE50262E}" type="presParOf" srcId="{89769252-C279-4D81-BCD9-A32439832B16}" destId="{8EE8B7E4-57ED-48D1-A335-7C90050A0470}" srcOrd="9" destOrd="0" presId="urn:microsoft.com/office/officeart/2005/8/layout/vProcess5"/>
    <dgm:cxn modelId="{F4221C57-3685-4815-B178-B362C5DD2716}" type="presParOf" srcId="{89769252-C279-4D81-BCD9-A32439832B16}" destId="{15BE2981-9EDB-4FB8-BF26-ECF5143D1CFC}" srcOrd="10" destOrd="0" presId="urn:microsoft.com/office/officeart/2005/8/layout/vProcess5"/>
    <dgm:cxn modelId="{5F9026E1-D816-4898-8BD1-891DF65EFE7B}" type="presParOf" srcId="{89769252-C279-4D81-BCD9-A32439832B16}" destId="{593C6F0F-3F7D-4FB8-841F-0E8CEDDF1A3C}" srcOrd="11" destOrd="0" presId="urn:microsoft.com/office/officeart/2005/8/layout/vProcess5"/>
    <dgm:cxn modelId="{34E525B6-5AC8-4832-AD8B-3BCEFBB5B20A}" type="presParOf" srcId="{89769252-C279-4D81-BCD9-A32439832B16}" destId="{66A02A72-0BD8-4EFE-AF7A-3C11471C099E}" srcOrd="12" destOrd="0" presId="urn:microsoft.com/office/officeart/2005/8/layout/vProcess5"/>
    <dgm:cxn modelId="{11E022DE-B411-46E1-BF6C-5AD62C032377}" type="presParOf" srcId="{89769252-C279-4D81-BCD9-A32439832B16}" destId="{0BB1B7D6-253E-4CC9-BD8A-34DF25904869}" srcOrd="13" destOrd="0" presId="urn:microsoft.com/office/officeart/2005/8/layout/vProcess5"/>
    <dgm:cxn modelId="{22D6D6FC-A1A4-431E-AD22-1E27662B54B2}" type="presParOf" srcId="{89769252-C279-4D81-BCD9-A32439832B16}" destId="{569CABF0-582C-4D4D-9065-A57B64F4F9D3}"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D8B9B-4F90-489C-AE23-D413EE660C23}">
      <dsp:nvSpPr>
        <dsp:cNvPr id="0" name=""/>
        <dsp:cNvSpPr/>
      </dsp:nvSpPr>
      <dsp:spPr>
        <a:xfrm>
          <a:off x="658873" y="0"/>
          <a:ext cx="7467229" cy="4120232"/>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3F9FDD-72E5-4D72-80CD-2C8BD4DE2B39}">
      <dsp:nvSpPr>
        <dsp:cNvPr id="0" name=""/>
        <dsp:cNvSpPr/>
      </dsp:nvSpPr>
      <dsp:spPr>
        <a:xfrm>
          <a:off x="3860" y="1236069"/>
          <a:ext cx="1687933" cy="164809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a:solidFill>
                <a:schemeClr val="tx2">
                  <a:lumMod val="75000"/>
                </a:schemeClr>
              </a:solidFill>
            </a:rPr>
            <a:t>Marco de Acción de </a:t>
          </a:r>
          <a:r>
            <a:rPr lang="es-ES" sz="1700" b="1" kern="1200" dirty="0" err="1">
              <a:solidFill>
                <a:schemeClr val="tx2">
                  <a:lumMod val="75000"/>
                </a:schemeClr>
              </a:solidFill>
            </a:rPr>
            <a:t>Hyogo</a:t>
          </a:r>
          <a:r>
            <a:rPr lang="es-ES" sz="1700" b="1" kern="1200" dirty="0">
              <a:solidFill>
                <a:schemeClr val="tx2">
                  <a:lumMod val="75000"/>
                </a:schemeClr>
              </a:solidFill>
            </a:rPr>
            <a:t>, </a:t>
          </a:r>
        </a:p>
        <a:p>
          <a:pPr lvl="0" algn="ctr" defTabSz="755650">
            <a:lnSpc>
              <a:spcPct val="90000"/>
            </a:lnSpc>
            <a:spcBef>
              <a:spcPct val="0"/>
            </a:spcBef>
            <a:spcAft>
              <a:spcPct val="35000"/>
            </a:spcAft>
          </a:pPr>
          <a:r>
            <a:rPr lang="es-ES" sz="1700" b="1" kern="1200" dirty="0">
              <a:solidFill>
                <a:schemeClr val="tx2">
                  <a:lumMod val="75000"/>
                </a:schemeClr>
              </a:solidFill>
            </a:rPr>
            <a:t>2005- 2015</a:t>
          </a:r>
        </a:p>
      </dsp:txBody>
      <dsp:txXfrm>
        <a:off x="84313" y="1316522"/>
        <a:ext cx="1527027" cy="1487186"/>
      </dsp:txXfrm>
    </dsp:sp>
    <dsp:sp modelId="{7FC46FB2-BB39-4754-B84A-0B4C858B0906}">
      <dsp:nvSpPr>
        <dsp:cNvPr id="0" name=""/>
        <dsp:cNvSpPr/>
      </dsp:nvSpPr>
      <dsp:spPr>
        <a:xfrm>
          <a:off x="1776190" y="1236069"/>
          <a:ext cx="1687933" cy="1648092"/>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a:t>Plataforma Nacional para la Reducción del Riesgo de Desastres, 2012</a:t>
          </a:r>
        </a:p>
      </dsp:txBody>
      <dsp:txXfrm>
        <a:off x="1856643" y="1316522"/>
        <a:ext cx="1527027" cy="1487186"/>
      </dsp:txXfrm>
    </dsp:sp>
    <dsp:sp modelId="{CC621172-E437-4551-8936-A837B6F914D7}">
      <dsp:nvSpPr>
        <dsp:cNvPr id="0" name=""/>
        <dsp:cNvSpPr/>
      </dsp:nvSpPr>
      <dsp:spPr>
        <a:xfrm>
          <a:off x="3548521" y="1236069"/>
          <a:ext cx="1687933" cy="1648092"/>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a:t>Política Nacional para la Gestión del Riesgo de Desastres, 2014</a:t>
          </a:r>
        </a:p>
      </dsp:txBody>
      <dsp:txXfrm>
        <a:off x="3628974" y="1316522"/>
        <a:ext cx="1527027" cy="1487186"/>
      </dsp:txXfrm>
    </dsp:sp>
    <dsp:sp modelId="{A7236410-E152-4E9F-8AF6-BC98FF1F0E20}">
      <dsp:nvSpPr>
        <dsp:cNvPr id="0" name=""/>
        <dsp:cNvSpPr/>
      </dsp:nvSpPr>
      <dsp:spPr>
        <a:xfrm>
          <a:off x="5320851" y="1236069"/>
          <a:ext cx="1687933" cy="1648092"/>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a:t>Plan Estratégico Nacional para la Gestión del Riesgo de Desastres, 2015</a:t>
          </a:r>
        </a:p>
      </dsp:txBody>
      <dsp:txXfrm>
        <a:off x="5401304" y="1316522"/>
        <a:ext cx="1527027" cy="1487186"/>
      </dsp:txXfrm>
    </dsp:sp>
    <dsp:sp modelId="{BFEB0E19-9DDD-48EB-8F8C-D62A5B1FC4DF}">
      <dsp:nvSpPr>
        <dsp:cNvPr id="0" name=""/>
        <dsp:cNvSpPr/>
      </dsp:nvSpPr>
      <dsp:spPr>
        <a:xfrm>
          <a:off x="7093181" y="1236069"/>
          <a:ext cx="1687933" cy="1648092"/>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a:solidFill>
                <a:schemeClr val="tx2">
                  <a:lumMod val="75000"/>
                </a:schemeClr>
              </a:solidFill>
            </a:rPr>
            <a:t>Marco de Sendai, </a:t>
          </a:r>
        </a:p>
        <a:p>
          <a:pPr lvl="0" algn="ctr" defTabSz="711200">
            <a:lnSpc>
              <a:spcPct val="90000"/>
            </a:lnSpc>
            <a:spcBef>
              <a:spcPct val="0"/>
            </a:spcBef>
            <a:spcAft>
              <a:spcPct val="35000"/>
            </a:spcAft>
          </a:pPr>
          <a:r>
            <a:rPr lang="es-ES" sz="1600" b="1" kern="1200" dirty="0">
              <a:solidFill>
                <a:schemeClr val="tx2">
                  <a:lumMod val="75000"/>
                </a:schemeClr>
              </a:solidFill>
            </a:rPr>
            <a:t>2015 – </a:t>
          </a:r>
          <a:r>
            <a:rPr lang="es-ES" sz="1600" b="1" kern="1200" dirty="0" smtClean="0">
              <a:solidFill>
                <a:schemeClr val="tx2">
                  <a:lumMod val="75000"/>
                </a:schemeClr>
              </a:solidFill>
            </a:rPr>
            <a:t>2030</a:t>
          </a:r>
          <a:endParaRPr lang="es-ES" sz="1600" b="1" kern="1200" dirty="0">
            <a:solidFill>
              <a:schemeClr val="tx2">
                <a:lumMod val="75000"/>
              </a:schemeClr>
            </a:solidFill>
          </a:endParaRPr>
        </a:p>
      </dsp:txBody>
      <dsp:txXfrm>
        <a:off x="7173634" y="1316522"/>
        <a:ext cx="1527027" cy="1487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D094A-7039-4A95-8267-909EA6BB445B}">
      <dsp:nvSpPr>
        <dsp:cNvPr id="0" name=""/>
        <dsp:cNvSpPr/>
      </dsp:nvSpPr>
      <dsp:spPr>
        <a:xfrm>
          <a:off x="3627" y="1333691"/>
          <a:ext cx="2182029" cy="2618435"/>
        </a:xfrm>
        <a:prstGeom prst="roundRect">
          <a:avLst>
            <a:gd name="adj" fmla="val 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s-ES" sz="2400" b="1" kern="1200" dirty="0">
              <a:solidFill>
                <a:schemeClr val="tx1">
                  <a:lumMod val="65000"/>
                  <a:lumOff val="35000"/>
                </a:schemeClr>
              </a:solidFill>
            </a:rPr>
            <a:t>Qué es?</a:t>
          </a:r>
        </a:p>
      </dsp:txBody>
      <dsp:txXfrm rot="16200000">
        <a:off x="-851728" y="2189047"/>
        <a:ext cx="2147117" cy="436405"/>
      </dsp:txXfrm>
    </dsp:sp>
    <dsp:sp modelId="{C1B0D8FA-B0BE-4D65-A229-D48E8A502665}">
      <dsp:nvSpPr>
        <dsp:cNvPr id="0" name=""/>
        <dsp:cNvSpPr/>
      </dsp:nvSpPr>
      <dsp:spPr>
        <a:xfrm>
          <a:off x="440033" y="1333691"/>
          <a:ext cx="1625612" cy="261843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s-ES" sz="1600" b="1" kern="1200" dirty="0"/>
            <a:t>Es el mecanismo de coordinación intersectorial más representativo en Chile en abordar lineamientos para la RRD</a:t>
          </a:r>
        </a:p>
        <a:p>
          <a:pPr lvl="0" algn="l" defTabSz="711200">
            <a:lnSpc>
              <a:spcPct val="90000"/>
            </a:lnSpc>
            <a:spcBef>
              <a:spcPct val="0"/>
            </a:spcBef>
            <a:spcAft>
              <a:spcPct val="35000"/>
            </a:spcAft>
          </a:pPr>
          <a:r>
            <a:rPr lang="es-ES" sz="1600" b="1" kern="1200" dirty="0"/>
            <a:t>Desde el año 2012 que está conformada en Chile</a:t>
          </a:r>
        </a:p>
      </dsp:txBody>
      <dsp:txXfrm>
        <a:off x="440033" y="1333691"/>
        <a:ext cx="1625612" cy="2618435"/>
      </dsp:txXfrm>
    </dsp:sp>
    <dsp:sp modelId="{E457C9D4-1D0C-4F5C-9755-5DDD003F038F}">
      <dsp:nvSpPr>
        <dsp:cNvPr id="0" name=""/>
        <dsp:cNvSpPr/>
      </dsp:nvSpPr>
      <dsp:spPr>
        <a:xfrm>
          <a:off x="2262028" y="1333691"/>
          <a:ext cx="2182029" cy="2618435"/>
        </a:xfrm>
        <a:prstGeom prst="roundRect">
          <a:avLst>
            <a:gd name="adj" fmla="val 50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s-ES" sz="2200" b="1" kern="1200" dirty="0">
              <a:solidFill>
                <a:schemeClr val="tx1">
                  <a:lumMod val="65000"/>
                  <a:lumOff val="35000"/>
                </a:schemeClr>
              </a:solidFill>
            </a:rPr>
            <a:t>Quiénes somos?</a:t>
          </a:r>
        </a:p>
      </dsp:txBody>
      <dsp:txXfrm rot="16200000">
        <a:off x="1406672" y="2189047"/>
        <a:ext cx="2147117" cy="436405"/>
      </dsp:txXfrm>
    </dsp:sp>
    <dsp:sp modelId="{B159AF77-1E32-46C9-9549-B46394B297FC}">
      <dsp:nvSpPr>
        <dsp:cNvPr id="0" name=""/>
        <dsp:cNvSpPr/>
      </dsp:nvSpPr>
      <dsp:spPr>
        <a:xfrm rot="5400000">
          <a:off x="2080435" y="3415910"/>
          <a:ext cx="385006" cy="327304"/>
        </a:xfrm>
        <a:prstGeom prst="flowChartExtra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730CB6-1E2C-4A3D-BA08-1F2F48D65D02}">
      <dsp:nvSpPr>
        <dsp:cNvPr id="0" name=""/>
        <dsp:cNvSpPr/>
      </dsp:nvSpPr>
      <dsp:spPr>
        <a:xfrm>
          <a:off x="2698434" y="1333691"/>
          <a:ext cx="1625612" cy="261843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s-ES" sz="1600" b="1" kern="1200" dirty="0"/>
            <a:t>A la fecha somos 105 organismos (públicos, privados, OSC, FFAA, academia, organismos técnicos, agencias SNU, otros)</a:t>
          </a:r>
        </a:p>
        <a:p>
          <a:pPr lvl="0" algn="l" defTabSz="711200">
            <a:lnSpc>
              <a:spcPct val="90000"/>
            </a:lnSpc>
            <a:spcBef>
              <a:spcPct val="0"/>
            </a:spcBef>
            <a:spcAft>
              <a:spcPct val="35000"/>
            </a:spcAft>
          </a:pPr>
          <a:r>
            <a:rPr lang="es-ES" sz="1600" b="1" kern="1200" dirty="0">
              <a:sym typeface="Wingdings" panose="05000000000000000000" pitchFamily="2" charset="2"/>
            </a:rPr>
            <a:t>Más de 300 representantes</a:t>
          </a:r>
          <a:endParaRPr lang="es-ES" sz="1600" b="1" kern="1200" dirty="0"/>
        </a:p>
      </dsp:txBody>
      <dsp:txXfrm>
        <a:off x="2698434" y="1333691"/>
        <a:ext cx="1625612" cy="2618435"/>
      </dsp:txXfrm>
    </dsp:sp>
    <dsp:sp modelId="{90D926D9-A634-44A4-8B54-16C134B5CEBA}">
      <dsp:nvSpPr>
        <dsp:cNvPr id="0" name=""/>
        <dsp:cNvSpPr/>
      </dsp:nvSpPr>
      <dsp:spPr>
        <a:xfrm>
          <a:off x="4520429" y="1333691"/>
          <a:ext cx="2182029" cy="2618435"/>
        </a:xfrm>
        <a:prstGeom prst="roundRect">
          <a:avLst>
            <a:gd name="adj" fmla="val 50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s-ES" sz="2000" b="1" kern="1200" dirty="0">
              <a:solidFill>
                <a:schemeClr val="tx1">
                  <a:lumMod val="65000"/>
                  <a:lumOff val="35000"/>
                </a:schemeClr>
              </a:solidFill>
            </a:rPr>
            <a:t>Qué hemos hecho?</a:t>
          </a:r>
        </a:p>
      </dsp:txBody>
      <dsp:txXfrm rot="16200000">
        <a:off x="3665073" y="2189047"/>
        <a:ext cx="2147117" cy="436405"/>
      </dsp:txXfrm>
    </dsp:sp>
    <dsp:sp modelId="{8188049C-90D9-4B2D-9C00-8ED111E52493}">
      <dsp:nvSpPr>
        <dsp:cNvPr id="0" name=""/>
        <dsp:cNvSpPr/>
      </dsp:nvSpPr>
      <dsp:spPr>
        <a:xfrm rot="5400000">
          <a:off x="4338836" y="3415910"/>
          <a:ext cx="385006" cy="327304"/>
        </a:xfrm>
        <a:prstGeom prst="flowChartExtract">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9EB4D8F5-8A6D-46D9-8AE5-B80EC49D5CBD}">
      <dsp:nvSpPr>
        <dsp:cNvPr id="0" name=""/>
        <dsp:cNvSpPr/>
      </dsp:nvSpPr>
      <dsp:spPr>
        <a:xfrm>
          <a:off x="4956835" y="1333691"/>
          <a:ext cx="1625612" cy="261843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s-ES" sz="1600" b="1" kern="1200" dirty="0"/>
            <a:t>La Política Nacional para la Gestión del Riesgo de Desastres (2014)</a:t>
          </a:r>
        </a:p>
        <a:p>
          <a:pPr lvl="0" algn="l" defTabSz="711200">
            <a:lnSpc>
              <a:spcPct val="90000"/>
            </a:lnSpc>
            <a:spcBef>
              <a:spcPct val="0"/>
            </a:spcBef>
            <a:spcAft>
              <a:spcPct val="35000"/>
            </a:spcAft>
          </a:pPr>
          <a:r>
            <a:rPr lang="es-ES" sz="1600" b="1" kern="1200" dirty="0"/>
            <a:t>Plan Estratégico Nacional para la Gestión del Riesgo de Desastres (2015-2018)</a:t>
          </a:r>
        </a:p>
      </dsp:txBody>
      <dsp:txXfrm>
        <a:off x="4956835" y="1333691"/>
        <a:ext cx="1625612" cy="2618435"/>
      </dsp:txXfrm>
    </dsp:sp>
    <dsp:sp modelId="{E18CBC2E-5A7C-4687-ABA0-1B00EA5AD2A3}">
      <dsp:nvSpPr>
        <dsp:cNvPr id="0" name=""/>
        <dsp:cNvSpPr/>
      </dsp:nvSpPr>
      <dsp:spPr>
        <a:xfrm>
          <a:off x="6778830" y="1333691"/>
          <a:ext cx="2182029" cy="2618435"/>
        </a:xfrm>
        <a:prstGeom prst="roundRect">
          <a:avLst>
            <a:gd name="adj" fmla="val 5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s-ES" sz="2200" b="1" kern="1200" dirty="0">
              <a:solidFill>
                <a:schemeClr val="tx1">
                  <a:lumMod val="65000"/>
                  <a:lumOff val="35000"/>
                </a:schemeClr>
              </a:solidFill>
            </a:rPr>
            <a:t>Qué nos motiva?</a:t>
          </a:r>
        </a:p>
      </dsp:txBody>
      <dsp:txXfrm rot="16200000">
        <a:off x="5923474" y="2189047"/>
        <a:ext cx="2147117" cy="436405"/>
      </dsp:txXfrm>
    </dsp:sp>
    <dsp:sp modelId="{591E8834-5145-4F26-9C8A-082A1131C532}">
      <dsp:nvSpPr>
        <dsp:cNvPr id="0" name=""/>
        <dsp:cNvSpPr/>
      </dsp:nvSpPr>
      <dsp:spPr>
        <a:xfrm rot="5400000">
          <a:off x="6597237" y="3415910"/>
          <a:ext cx="385006" cy="327304"/>
        </a:xfrm>
        <a:prstGeom prst="flowChartExtract">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C62FD6C5-883E-4B62-BA39-2B8E3DD9EEF8}">
      <dsp:nvSpPr>
        <dsp:cNvPr id="0" name=""/>
        <dsp:cNvSpPr/>
      </dsp:nvSpPr>
      <dsp:spPr>
        <a:xfrm>
          <a:off x="7215236" y="1333691"/>
          <a:ext cx="1625612" cy="261843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s-ES" sz="1600" b="1" kern="1200" dirty="0"/>
            <a:t>Fortalecer la institucionalidad en RRD</a:t>
          </a:r>
        </a:p>
        <a:p>
          <a:pPr lvl="0" algn="l" defTabSz="711200">
            <a:lnSpc>
              <a:spcPct val="90000"/>
            </a:lnSpc>
            <a:spcBef>
              <a:spcPct val="0"/>
            </a:spcBef>
            <a:spcAft>
              <a:spcPct val="35000"/>
            </a:spcAft>
          </a:pPr>
          <a:r>
            <a:rPr lang="es-ES" sz="1600" b="1" kern="1200" dirty="0"/>
            <a:t>Implementar Marco de Sendai (al 2030)</a:t>
          </a:r>
        </a:p>
        <a:p>
          <a:pPr lvl="0" algn="l" defTabSz="711200">
            <a:lnSpc>
              <a:spcPct val="90000"/>
            </a:lnSpc>
            <a:spcBef>
              <a:spcPct val="0"/>
            </a:spcBef>
            <a:spcAft>
              <a:spcPct val="35000"/>
            </a:spcAft>
          </a:pPr>
          <a:r>
            <a:rPr lang="es-ES" sz="1600" b="1" kern="1200" dirty="0"/>
            <a:t>Generar cultura prevención y fomentar la resiliencia</a:t>
          </a:r>
        </a:p>
      </dsp:txBody>
      <dsp:txXfrm>
        <a:off x="7215236" y="1333691"/>
        <a:ext cx="1625612" cy="2618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74002-C4D1-4EF0-B289-5061B11BC40A}">
      <dsp:nvSpPr>
        <dsp:cNvPr id="0" name=""/>
        <dsp:cNvSpPr/>
      </dsp:nvSpPr>
      <dsp:spPr>
        <a:xfrm rot="5400000">
          <a:off x="5028011" y="-2216178"/>
          <a:ext cx="979930" cy="553021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CL" sz="1600" kern="1200" dirty="0"/>
            <a:t>Comprender el Riesgo de Desastres </a:t>
          </a:r>
          <a:r>
            <a:rPr lang="es-CL" sz="1600" i="1" kern="1200" dirty="0"/>
            <a:t>(Comprensión en todas sus dimensiones)</a:t>
          </a:r>
        </a:p>
      </dsp:txBody>
      <dsp:txXfrm rot="-5400000">
        <a:off x="2752869" y="106800"/>
        <a:ext cx="5482378" cy="884258"/>
      </dsp:txXfrm>
    </dsp:sp>
    <dsp:sp modelId="{8D3DE67C-2609-489C-93A2-A23E4459ED85}">
      <dsp:nvSpPr>
        <dsp:cNvPr id="0" name=""/>
        <dsp:cNvSpPr/>
      </dsp:nvSpPr>
      <dsp:spPr>
        <a:xfrm>
          <a:off x="357875" y="3324"/>
          <a:ext cx="2394994" cy="109120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b="1" kern="1200" dirty="0"/>
            <a:t>Prioridad 1</a:t>
          </a:r>
        </a:p>
      </dsp:txBody>
      <dsp:txXfrm>
        <a:off x="411143" y="56592"/>
        <a:ext cx="2288458" cy="984672"/>
      </dsp:txXfrm>
    </dsp:sp>
    <dsp:sp modelId="{20F09A97-FD58-4BBA-A98C-EDADD2D0F68E}">
      <dsp:nvSpPr>
        <dsp:cNvPr id="0" name=""/>
        <dsp:cNvSpPr/>
      </dsp:nvSpPr>
      <dsp:spPr>
        <a:xfrm rot="5400000">
          <a:off x="5028011" y="-990809"/>
          <a:ext cx="979930" cy="5530214"/>
        </a:xfrm>
        <a:prstGeom prst="round2SameRect">
          <a:avLst/>
        </a:prstGeom>
        <a:solidFill>
          <a:schemeClr val="accent3">
            <a:tint val="40000"/>
            <a:alpha val="90000"/>
            <a:hueOff val="3572283"/>
            <a:satOff val="-4598"/>
            <a:lumOff val="-358"/>
            <a:alphaOff val="0"/>
          </a:schemeClr>
        </a:solidFill>
        <a:ln w="25400" cap="flat" cmpd="sng" algn="ctr">
          <a:solidFill>
            <a:schemeClr val="accent3">
              <a:tint val="40000"/>
              <a:alpha val="90000"/>
              <a:hueOff val="3572283"/>
              <a:satOff val="-4598"/>
              <a:lumOff val="-3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CL" sz="1600" kern="1200" dirty="0"/>
            <a:t>Fortalecer la gobernanza del riesgo de desastres para gestionar dicho riesgo  </a:t>
          </a:r>
          <a:r>
            <a:rPr lang="es-CL" sz="1600" i="1" kern="1200" dirty="0"/>
            <a:t>(garantizar coherencia marcos , regulaciones, alienten, incentiven sectores públicos – privados)</a:t>
          </a:r>
        </a:p>
      </dsp:txBody>
      <dsp:txXfrm rot="-5400000">
        <a:off x="2752869" y="1332169"/>
        <a:ext cx="5482378" cy="884258"/>
      </dsp:txXfrm>
    </dsp:sp>
    <dsp:sp modelId="{C2A87BA6-4E49-4C97-BCD1-4C1E9B29D72F}">
      <dsp:nvSpPr>
        <dsp:cNvPr id="0" name=""/>
        <dsp:cNvSpPr/>
      </dsp:nvSpPr>
      <dsp:spPr>
        <a:xfrm>
          <a:off x="357875" y="1228693"/>
          <a:ext cx="2394994" cy="1091208"/>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b="1" kern="1200" dirty="0"/>
            <a:t>Prioridad 2</a:t>
          </a:r>
        </a:p>
      </dsp:txBody>
      <dsp:txXfrm>
        <a:off x="411143" y="1281961"/>
        <a:ext cx="2288458" cy="984672"/>
      </dsp:txXfrm>
    </dsp:sp>
    <dsp:sp modelId="{6C15D4B5-55F7-41A2-979F-8B38AB1E8BC0}">
      <dsp:nvSpPr>
        <dsp:cNvPr id="0" name=""/>
        <dsp:cNvSpPr/>
      </dsp:nvSpPr>
      <dsp:spPr>
        <a:xfrm rot="5400000">
          <a:off x="5028011" y="234560"/>
          <a:ext cx="979930" cy="5530214"/>
        </a:xfrm>
        <a:prstGeom prst="round2SameRect">
          <a:avLst/>
        </a:prstGeom>
        <a:solidFill>
          <a:schemeClr val="accent3">
            <a:tint val="40000"/>
            <a:alpha val="90000"/>
            <a:hueOff val="7144567"/>
            <a:satOff val="-9195"/>
            <a:lumOff val="-717"/>
            <a:alphaOff val="0"/>
          </a:schemeClr>
        </a:solidFill>
        <a:ln w="25400" cap="flat" cmpd="sng" algn="ctr">
          <a:solidFill>
            <a:schemeClr val="accent3">
              <a:tint val="40000"/>
              <a:alpha val="90000"/>
              <a:hueOff val="7144567"/>
              <a:satOff val="-9195"/>
              <a:lumOff val="-7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CL" sz="1600" kern="1200" dirty="0"/>
            <a:t>Invertir en la Reducción del Riesgo de Desastres para la Resiliencia  </a:t>
          </a:r>
          <a:r>
            <a:rPr lang="es-CL" sz="1600" i="1" kern="1200" dirty="0"/>
            <a:t>(invertir  en medidas estructurales  y no estructurales)</a:t>
          </a:r>
        </a:p>
      </dsp:txBody>
      <dsp:txXfrm rot="-5400000">
        <a:off x="2752869" y="2557538"/>
        <a:ext cx="5482378" cy="884258"/>
      </dsp:txXfrm>
    </dsp:sp>
    <dsp:sp modelId="{E26F44D8-3AB7-4014-9B6D-0055D9BAB09F}">
      <dsp:nvSpPr>
        <dsp:cNvPr id="0" name=""/>
        <dsp:cNvSpPr/>
      </dsp:nvSpPr>
      <dsp:spPr>
        <a:xfrm>
          <a:off x="357875" y="2454063"/>
          <a:ext cx="2394994" cy="1091208"/>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b="1" kern="1200" dirty="0"/>
            <a:t>Prioridad 3</a:t>
          </a:r>
        </a:p>
      </dsp:txBody>
      <dsp:txXfrm>
        <a:off x="411143" y="2507331"/>
        <a:ext cx="2288458" cy="984672"/>
      </dsp:txXfrm>
    </dsp:sp>
    <dsp:sp modelId="{1D865DF7-B447-407D-95CC-4E93AE7E6FB8}">
      <dsp:nvSpPr>
        <dsp:cNvPr id="0" name=""/>
        <dsp:cNvSpPr/>
      </dsp:nvSpPr>
      <dsp:spPr>
        <a:xfrm rot="5400000">
          <a:off x="4877354" y="1557222"/>
          <a:ext cx="1281244" cy="5530214"/>
        </a:xfrm>
        <a:prstGeom prst="round2SameRect">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CL" sz="1600" kern="1200" dirty="0"/>
            <a:t>Mejorar la preparación frente a desastres para una respuesta eficaz, y para “reconstruir mejor” en la recuperación, rehabilitación y reconstrucción </a:t>
          </a:r>
          <a:r>
            <a:rPr lang="es-CL" sz="1600" i="1" kern="1200" dirty="0"/>
            <a:t>(disponer capacidades para recuperación efectiva; reconstruir mejor con enfoque de género y universalmente accesibles)</a:t>
          </a:r>
        </a:p>
      </dsp:txBody>
      <dsp:txXfrm rot="-5400000">
        <a:off x="2752870" y="3744252"/>
        <a:ext cx="5467669" cy="1156154"/>
      </dsp:txXfrm>
    </dsp:sp>
    <dsp:sp modelId="{F05240C0-96FE-453C-959C-8CBB39F78515}">
      <dsp:nvSpPr>
        <dsp:cNvPr id="0" name=""/>
        <dsp:cNvSpPr/>
      </dsp:nvSpPr>
      <dsp:spPr>
        <a:xfrm>
          <a:off x="357875" y="3679432"/>
          <a:ext cx="2394994" cy="1285795"/>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b="1" kern="1200" dirty="0"/>
            <a:t>Prioridad 4</a:t>
          </a:r>
        </a:p>
      </dsp:txBody>
      <dsp:txXfrm>
        <a:off x="420642" y="3742199"/>
        <a:ext cx="2269460" cy="11602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DAB6A-3A24-42B9-82E5-CE821205FF00}">
      <dsp:nvSpPr>
        <dsp:cNvPr id="0" name=""/>
        <dsp:cNvSpPr/>
      </dsp:nvSpPr>
      <dsp:spPr>
        <a:xfrm rot="5400000">
          <a:off x="2689989" y="74156"/>
          <a:ext cx="1631274" cy="1485684"/>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t>Dirección Desarrollo Comunitario (DIDECO)</a:t>
          </a:r>
        </a:p>
      </dsp:txBody>
      <dsp:txXfrm rot="-5400000">
        <a:off x="2999348" y="261107"/>
        <a:ext cx="1012556" cy="1111782"/>
      </dsp:txXfrm>
    </dsp:sp>
    <dsp:sp modelId="{5ED7532B-2440-41FE-96F4-8F8E5AE06447}">
      <dsp:nvSpPr>
        <dsp:cNvPr id="0" name=""/>
        <dsp:cNvSpPr/>
      </dsp:nvSpPr>
      <dsp:spPr>
        <a:xfrm>
          <a:off x="4320476" y="163218"/>
          <a:ext cx="1923889" cy="123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s-ES" sz="900" kern="1200" dirty="0"/>
            <a:t>Organizaciones Comunitarias</a:t>
          </a:r>
        </a:p>
        <a:p>
          <a:pPr lvl="0" algn="l" defTabSz="400050">
            <a:lnSpc>
              <a:spcPct val="90000"/>
            </a:lnSpc>
            <a:spcBef>
              <a:spcPct val="0"/>
            </a:spcBef>
            <a:spcAft>
              <a:spcPct val="35000"/>
            </a:spcAft>
          </a:pPr>
          <a:r>
            <a:rPr lang="es-ES" sz="900" kern="1200" dirty="0"/>
            <a:t>Desarrollo Local Sustentable</a:t>
          </a:r>
        </a:p>
        <a:p>
          <a:pPr lvl="0" algn="l" defTabSz="400050">
            <a:lnSpc>
              <a:spcPct val="90000"/>
            </a:lnSpc>
            <a:spcBef>
              <a:spcPct val="0"/>
            </a:spcBef>
            <a:spcAft>
              <a:spcPct val="35000"/>
            </a:spcAft>
          </a:pPr>
          <a:r>
            <a:rPr lang="es-ES" sz="900" kern="1200" dirty="0"/>
            <a:t>Desarrollo Social</a:t>
          </a:r>
        </a:p>
        <a:p>
          <a:pPr lvl="0" algn="l" defTabSz="400050">
            <a:lnSpc>
              <a:spcPct val="90000"/>
            </a:lnSpc>
            <a:spcBef>
              <a:spcPct val="0"/>
            </a:spcBef>
            <a:spcAft>
              <a:spcPct val="35000"/>
            </a:spcAft>
          </a:pPr>
          <a:r>
            <a:rPr lang="es-ES" sz="900" kern="1200" dirty="0"/>
            <a:t>Participación Ciudadana</a:t>
          </a:r>
        </a:p>
        <a:p>
          <a:pPr lvl="0" algn="l" defTabSz="400050">
            <a:lnSpc>
              <a:spcPct val="90000"/>
            </a:lnSpc>
            <a:spcBef>
              <a:spcPct val="0"/>
            </a:spcBef>
            <a:spcAft>
              <a:spcPct val="35000"/>
            </a:spcAft>
          </a:pPr>
          <a:r>
            <a:rPr lang="es-ES" sz="900" kern="1200" dirty="0"/>
            <a:t>Desarrollo Económico</a:t>
          </a:r>
        </a:p>
        <a:p>
          <a:pPr lvl="0" algn="l" defTabSz="400050">
            <a:lnSpc>
              <a:spcPct val="90000"/>
            </a:lnSpc>
            <a:spcBef>
              <a:spcPct val="0"/>
            </a:spcBef>
            <a:spcAft>
              <a:spcPct val="35000"/>
            </a:spcAft>
          </a:pPr>
          <a:r>
            <a:rPr lang="es-ES" sz="900" kern="1200" dirty="0"/>
            <a:t>Grupos prioritarios</a:t>
          </a:r>
        </a:p>
        <a:p>
          <a:pPr lvl="0" algn="l" defTabSz="400050">
            <a:lnSpc>
              <a:spcPct val="90000"/>
            </a:lnSpc>
            <a:spcBef>
              <a:spcPct val="0"/>
            </a:spcBef>
            <a:spcAft>
              <a:spcPct val="35000"/>
            </a:spcAft>
          </a:pPr>
          <a:r>
            <a:rPr lang="es-ES" sz="900" kern="1200" dirty="0"/>
            <a:t>Registro Social Hogares, otros</a:t>
          </a:r>
        </a:p>
      </dsp:txBody>
      <dsp:txXfrm>
        <a:off x="4320476" y="163218"/>
        <a:ext cx="1923889" cy="1236875"/>
      </dsp:txXfrm>
    </dsp:sp>
    <dsp:sp modelId="{FCB42CFA-3D7A-4A7F-ABA3-9B43BEE5D10F}">
      <dsp:nvSpPr>
        <dsp:cNvPr id="0" name=""/>
        <dsp:cNvSpPr/>
      </dsp:nvSpPr>
      <dsp:spPr>
        <a:xfrm rot="5400000">
          <a:off x="1157243" y="107394"/>
          <a:ext cx="1631274" cy="1419209"/>
        </a:xfrm>
        <a:prstGeom prst="hexagon">
          <a:avLst>
            <a:gd name="adj" fmla="val 25000"/>
            <a:gd name="vf" fmla="val 115470"/>
          </a:avLst>
        </a:prstGeom>
        <a:solidFill>
          <a:schemeClr val="accent3">
            <a:hueOff val="1607181"/>
            <a:satOff val="-2411"/>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S" sz="3600" kern="1200"/>
        </a:p>
      </dsp:txBody>
      <dsp:txXfrm rot="-5400000">
        <a:off x="1484435" y="255569"/>
        <a:ext cx="976889" cy="1122860"/>
      </dsp:txXfrm>
    </dsp:sp>
    <dsp:sp modelId="{D47C6343-F260-4792-9472-A4A83207BA1E}">
      <dsp:nvSpPr>
        <dsp:cNvPr id="0" name=""/>
        <dsp:cNvSpPr/>
      </dsp:nvSpPr>
      <dsp:spPr>
        <a:xfrm rot="5400000">
          <a:off x="1946527" y="1492020"/>
          <a:ext cx="1631274" cy="1419209"/>
        </a:xfrm>
        <a:prstGeom prst="hexagon">
          <a:avLst>
            <a:gd name="adj" fmla="val 25000"/>
            <a:gd name="vf" fmla="val 115470"/>
          </a:avLst>
        </a:prstGeom>
        <a:solidFill>
          <a:schemeClr val="accent3">
            <a:hueOff val="3214361"/>
            <a:satOff val="-4823"/>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t>Dirección Aseo, Ornato y Medio Ambiente</a:t>
          </a:r>
        </a:p>
      </dsp:txBody>
      <dsp:txXfrm rot="-5400000">
        <a:off x="2273719" y="1640195"/>
        <a:ext cx="976889" cy="1122860"/>
      </dsp:txXfrm>
    </dsp:sp>
    <dsp:sp modelId="{17A78004-79B6-4BE4-9DB3-C27F8A239E7C}">
      <dsp:nvSpPr>
        <dsp:cNvPr id="0" name=""/>
        <dsp:cNvSpPr/>
      </dsp:nvSpPr>
      <dsp:spPr>
        <a:xfrm>
          <a:off x="232057" y="1589354"/>
          <a:ext cx="1761776" cy="1224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es-ES" sz="1200" kern="1200" dirty="0"/>
            <a:t>Disposición Residuos</a:t>
          </a:r>
        </a:p>
        <a:p>
          <a:pPr lvl="0" algn="r" defTabSz="533400">
            <a:lnSpc>
              <a:spcPct val="90000"/>
            </a:lnSpc>
            <a:spcBef>
              <a:spcPct val="0"/>
            </a:spcBef>
            <a:spcAft>
              <a:spcPct val="35000"/>
            </a:spcAft>
          </a:pPr>
          <a:r>
            <a:rPr lang="es-ES" sz="1200" kern="1200" dirty="0"/>
            <a:t>Higiene</a:t>
          </a:r>
        </a:p>
        <a:p>
          <a:pPr lvl="0" algn="r" defTabSz="533400">
            <a:lnSpc>
              <a:spcPct val="90000"/>
            </a:lnSpc>
            <a:spcBef>
              <a:spcPct val="0"/>
            </a:spcBef>
            <a:spcAft>
              <a:spcPct val="35000"/>
            </a:spcAft>
          </a:pPr>
          <a:r>
            <a:rPr lang="es-ES" sz="1200" kern="1200" dirty="0"/>
            <a:t>Medio Ambiente</a:t>
          </a:r>
        </a:p>
        <a:p>
          <a:pPr lvl="0" algn="r" defTabSz="533400">
            <a:lnSpc>
              <a:spcPct val="90000"/>
            </a:lnSpc>
            <a:spcBef>
              <a:spcPct val="0"/>
            </a:spcBef>
            <a:spcAft>
              <a:spcPct val="35000"/>
            </a:spcAft>
          </a:pPr>
          <a:r>
            <a:rPr lang="es-ES" sz="1200" kern="1200" dirty="0"/>
            <a:t>(Salud)</a:t>
          </a:r>
        </a:p>
      </dsp:txBody>
      <dsp:txXfrm>
        <a:off x="232057" y="1589354"/>
        <a:ext cx="1761776" cy="1224542"/>
      </dsp:txXfrm>
    </dsp:sp>
    <dsp:sp modelId="{87F85086-4FD7-46B6-9F4A-2F16FC2E73C4}">
      <dsp:nvSpPr>
        <dsp:cNvPr id="0" name=""/>
        <dsp:cNvSpPr/>
      </dsp:nvSpPr>
      <dsp:spPr>
        <a:xfrm rot="5400000">
          <a:off x="3479273" y="1492020"/>
          <a:ext cx="1631274" cy="1419209"/>
        </a:xfrm>
        <a:prstGeom prst="hexagon">
          <a:avLst>
            <a:gd name="adj" fmla="val 25000"/>
            <a:gd name="vf" fmla="val 115470"/>
          </a:avLst>
        </a:prstGeom>
        <a:solidFill>
          <a:schemeClr val="accent3">
            <a:hueOff val="4821541"/>
            <a:satOff val="-7234"/>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S" sz="3600" kern="1200"/>
        </a:p>
      </dsp:txBody>
      <dsp:txXfrm rot="-5400000">
        <a:off x="3806465" y="1640195"/>
        <a:ext cx="976889" cy="1122860"/>
      </dsp:txXfrm>
    </dsp:sp>
    <dsp:sp modelId="{F03CD9A3-B930-4FB1-982F-85B88ECB61AF}">
      <dsp:nvSpPr>
        <dsp:cNvPr id="0" name=""/>
        <dsp:cNvSpPr/>
      </dsp:nvSpPr>
      <dsp:spPr>
        <a:xfrm rot="5400000">
          <a:off x="2757348" y="2764367"/>
          <a:ext cx="1631274" cy="1494995"/>
        </a:xfrm>
        <a:prstGeom prst="hexagon">
          <a:avLst>
            <a:gd name="adj" fmla="val 25000"/>
            <a:gd name="vf" fmla="val 115470"/>
          </a:avLst>
        </a:prstGeom>
        <a:solidFill>
          <a:schemeClr val="accent3">
            <a:hueOff val="6428722"/>
            <a:satOff val="-9646"/>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t>Emergencia/ Protección Civil</a:t>
          </a:r>
        </a:p>
      </dsp:txBody>
      <dsp:txXfrm rot="-5400000">
        <a:off x="3064245" y="2956750"/>
        <a:ext cx="1017479" cy="1110230"/>
      </dsp:txXfrm>
    </dsp:sp>
    <dsp:sp modelId="{10E9C357-03F7-4854-84EF-E58259AD6713}">
      <dsp:nvSpPr>
        <dsp:cNvPr id="0" name=""/>
        <dsp:cNvSpPr/>
      </dsp:nvSpPr>
      <dsp:spPr>
        <a:xfrm>
          <a:off x="4368160" y="3096869"/>
          <a:ext cx="1820502" cy="978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ES" sz="1000" kern="1200" dirty="0"/>
            <a:t>Operaciones</a:t>
          </a:r>
        </a:p>
        <a:p>
          <a:pPr lvl="0" algn="l" defTabSz="444500">
            <a:lnSpc>
              <a:spcPct val="90000"/>
            </a:lnSpc>
            <a:spcBef>
              <a:spcPct val="0"/>
            </a:spcBef>
            <a:spcAft>
              <a:spcPct val="35000"/>
            </a:spcAft>
          </a:pPr>
          <a:r>
            <a:rPr lang="es-ES" sz="1000" kern="1200" dirty="0"/>
            <a:t>Seguridad</a:t>
          </a:r>
        </a:p>
        <a:p>
          <a:pPr lvl="0" algn="l" defTabSz="444500">
            <a:lnSpc>
              <a:spcPct val="90000"/>
            </a:lnSpc>
            <a:spcBef>
              <a:spcPct val="0"/>
            </a:spcBef>
            <a:spcAft>
              <a:spcPct val="35000"/>
            </a:spcAft>
          </a:pPr>
          <a:r>
            <a:rPr lang="es-ES" sz="1000" kern="1200" dirty="0"/>
            <a:t>Protección Civil</a:t>
          </a:r>
        </a:p>
        <a:p>
          <a:pPr lvl="0" algn="l" defTabSz="444500">
            <a:lnSpc>
              <a:spcPct val="90000"/>
            </a:lnSpc>
            <a:spcBef>
              <a:spcPct val="0"/>
            </a:spcBef>
            <a:spcAft>
              <a:spcPct val="35000"/>
            </a:spcAft>
          </a:pPr>
          <a:r>
            <a:rPr lang="es-ES" sz="1000" kern="1200" dirty="0"/>
            <a:t>Gestión del Riesgo</a:t>
          </a:r>
        </a:p>
      </dsp:txBody>
      <dsp:txXfrm>
        <a:off x="4368160" y="3096869"/>
        <a:ext cx="1820502" cy="978764"/>
      </dsp:txXfrm>
    </dsp:sp>
    <dsp:sp modelId="{BCBCC93D-E1F6-43C1-875E-4F86CE7CE083}">
      <dsp:nvSpPr>
        <dsp:cNvPr id="0" name=""/>
        <dsp:cNvSpPr/>
      </dsp:nvSpPr>
      <dsp:spPr>
        <a:xfrm rot="5400000">
          <a:off x="1183090" y="2876646"/>
          <a:ext cx="1631274" cy="1419209"/>
        </a:xfrm>
        <a:prstGeom prst="hexagon">
          <a:avLst>
            <a:gd name="adj" fmla="val 25000"/>
            <a:gd name="vf" fmla="val 115470"/>
          </a:avLst>
        </a:prstGeom>
        <a:solidFill>
          <a:schemeClr val="accent3">
            <a:hueOff val="8035903"/>
            <a:satOff val="-12057"/>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S" sz="3600" kern="1200"/>
        </a:p>
      </dsp:txBody>
      <dsp:txXfrm rot="-5400000">
        <a:off x="1510282" y="3024821"/>
        <a:ext cx="976889" cy="1122860"/>
      </dsp:txXfrm>
    </dsp:sp>
    <dsp:sp modelId="{9FA9FAA5-42F7-4448-9D06-E8F23001935C}">
      <dsp:nvSpPr>
        <dsp:cNvPr id="0" name=""/>
        <dsp:cNvSpPr/>
      </dsp:nvSpPr>
      <dsp:spPr>
        <a:xfrm rot="5400000">
          <a:off x="1946527" y="4204653"/>
          <a:ext cx="1631274" cy="1532447"/>
        </a:xfrm>
        <a:prstGeom prst="hexagon">
          <a:avLst>
            <a:gd name="adj" fmla="val 25000"/>
            <a:gd name="vf" fmla="val 115470"/>
          </a:avLst>
        </a:prstGeom>
        <a:solidFill>
          <a:schemeClr val="accent3">
            <a:hueOff val="9643083"/>
            <a:satOff val="-14469"/>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t>Dirección Obras Municipales (DOM)</a:t>
          </a:r>
        </a:p>
      </dsp:txBody>
      <dsp:txXfrm rot="-5400000">
        <a:off x="2243611" y="4418883"/>
        <a:ext cx="1037105" cy="1103988"/>
      </dsp:txXfrm>
    </dsp:sp>
    <dsp:sp modelId="{86FBE85B-24CF-43DA-9045-8F843D59580C}">
      <dsp:nvSpPr>
        <dsp:cNvPr id="0" name=""/>
        <dsp:cNvSpPr/>
      </dsp:nvSpPr>
      <dsp:spPr>
        <a:xfrm>
          <a:off x="232057" y="4481495"/>
          <a:ext cx="1761776" cy="978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es-ES" sz="1200" kern="1200" dirty="0"/>
            <a:t>Edificación</a:t>
          </a:r>
        </a:p>
        <a:p>
          <a:pPr lvl="0" algn="r" defTabSz="533400">
            <a:lnSpc>
              <a:spcPct val="90000"/>
            </a:lnSpc>
            <a:spcBef>
              <a:spcPct val="0"/>
            </a:spcBef>
            <a:spcAft>
              <a:spcPct val="35000"/>
            </a:spcAft>
          </a:pPr>
          <a:r>
            <a:rPr lang="es-ES" sz="1200" kern="1200" dirty="0"/>
            <a:t>Urbanización</a:t>
          </a:r>
        </a:p>
        <a:p>
          <a:pPr lvl="0" algn="r" defTabSz="533400">
            <a:lnSpc>
              <a:spcPct val="90000"/>
            </a:lnSpc>
            <a:spcBef>
              <a:spcPct val="0"/>
            </a:spcBef>
            <a:spcAft>
              <a:spcPct val="35000"/>
            </a:spcAft>
          </a:pPr>
          <a:r>
            <a:rPr lang="es-ES" sz="1200" kern="1200" dirty="0"/>
            <a:t>Construcción</a:t>
          </a:r>
        </a:p>
        <a:p>
          <a:pPr lvl="0" algn="r" defTabSz="533400">
            <a:lnSpc>
              <a:spcPct val="90000"/>
            </a:lnSpc>
            <a:spcBef>
              <a:spcPct val="0"/>
            </a:spcBef>
            <a:spcAft>
              <a:spcPct val="35000"/>
            </a:spcAft>
          </a:pPr>
          <a:r>
            <a:rPr lang="es-ES" sz="1200" kern="1200" dirty="0"/>
            <a:t>Planificación Urbana</a:t>
          </a:r>
        </a:p>
      </dsp:txBody>
      <dsp:txXfrm>
        <a:off x="232057" y="4481495"/>
        <a:ext cx="1761776" cy="978764"/>
      </dsp:txXfrm>
    </dsp:sp>
    <dsp:sp modelId="{0302BB25-84DA-426A-9824-56376A0D53E3}">
      <dsp:nvSpPr>
        <dsp:cNvPr id="0" name=""/>
        <dsp:cNvSpPr/>
      </dsp:nvSpPr>
      <dsp:spPr>
        <a:xfrm rot="5400000">
          <a:off x="3479273" y="4261273"/>
          <a:ext cx="1631274" cy="1419209"/>
        </a:xfrm>
        <a:prstGeom prst="hexagon">
          <a:avLst>
            <a:gd name="adj" fmla="val 25000"/>
            <a:gd name="vf" fmla="val 11547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S" sz="3600" kern="1200"/>
        </a:p>
      </dsp:txBody>
      <dsp:txXfrm rot="-5400000">
        <a:off x="3806465" y="4409448"/>
        <a:ext cx="976889" cy="11228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94772-4AF8-4038-A05E-001992D77F80}">
      <dsp:nvSpPr>
        <dsp:cNvPr id="0" name=""/>
        <dsp:cNvSpPr/>
      </dsp:nvSpPr>
      <dsp:spPr>
        <a:xfrm>
          <a:off x="0" y="0"/>
          <a:ext cx="3229841" cy="583264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a:t>Desarrollado por:</a:t>
          </a:r>
        </a:p>
      </dsp:txBody>
      <dsp:txXfrm>
        <a:off x="0" y="0"/>
        <a:ext cx="3229841" cy="1749794"/>
      </dsp:txXfrm>
    </dsp:sp>
    <dsp:sp modelId="{4294C0BD-5913-451D-B4D6-63DA5A422D76}">
      <dsp:nvSpPr>
        <dsp:cNvPr id="0" name=""/>
        <dsp:cNvSpPr/>
      </dsp:nvSpPr>
      <dsp:spPr>
        <a:xfrm>
          <a:off x="77852" y="1262854"/>
          <a:ext cx="3094627" cy="38317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buFont typeface="Symbol" panose="05050102010706020507" pitchFamily="18" charset="2"/>
            <a:buChar char=""/>
          </a:pPr>
          <a:r>
            <a:rPr lang="es-ES" sz="1050" b="1" kern="1200" dirty="0">
              <a:solidFill>
                <a:schemeClr val="tx1"/>
              </a:solidFill>
            </a:rPr>
            <a:t>Ministerio de Desarrollo Social – Observatorio Social.</a:t>
          </a:r>
        </a:p>
      </dsp:txBody>
      <dsp:txXfrm>
        <a:off x="89075" y="1274077"/>
        <a:ext cx="3072181" cy="360725"/>
      </dsp:txXfrm>
    </dsp:sp>
    <dsp:sp modelId="{E9B11EA0-12D7-4F50-BCA7-F01C3C0938FE}">
      <dsp:nvSpPr>
        <dsp:cNvPr id="0" name=""/>
        <dsp:cNvSpPr/>
      </dsp:nvSpPr>
      <dsp:spPr>
        <a:xfrm>
          <a:off x="73614" y="1729172"/>
          <a:ext cx="3094627" cy="729514"/>
        </a:xfrm>
        <a:prstGeom prst="roundRect">
          <a:avLst>
            <a:gd name="adj" fmla="val 10000"/>
          </a:avLst>
        </a:prstGeom>
        <a:solidFill>
          <a:schemeClr val="accent3">
            <a:hueOff val="592119"/>
            <a:satOff val="-888"/>
            <a:lumOff val="-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buFont typeface="Symbol" panose="05050102010706020507" pitchFamily="18" charset="2"/>
            <a:buChar char=""/>
          </a:pPr>
          <a:r>
            <a:rPr lang="es-ES" sz="1050" b="1" kern="1200" dirty="0">
              <a:solidFill>
                <a:schemeClr val="tx1"/>
              </a:solidFill>
            </a:rPr>
            <a:t>MINVU - Programa Quiero Mi Barrio – División Desarrollo Urbano DDU – División Técnica DITEC – Comisión de Estudios Habitacionales y Urbanos CEHU</a:t>
          </a:r>
          <a:r>
            <a:rPr lang="es-ES" sz="1050" b="1" kern="1200" dirty="0"/>
            <a:t>.</a:t>
          </a:r>
          <a:endParaRPr lang="es-CL" sz="1050" b="1" kern="1200" dirty="0"/>
        </a:p>
      </dsp:txBody>
      <dsp:txXfrm>
        <a:off x="94981" y="1750539"/>
        <a:ext cx="3051893" cy="686780"/>
      </dsp:txXfrm>
    </dsp:sp>
    <dsp:sp modelId="{3BC9F5BC-F0E2-4774-BB57-3D71D7958538}">
      <dsp:nvSpPr>
        <dsp:cNvPr id="0" name=""/>
        <dsp:cNvSpPr/>
      </dsp:nvSpPr>
      <dsp:spPr>
        <a:xfrm>
          <a:off x="77852" y="2561378"/>
          <a:ext cx="3094627" cy="315762"/>
        </a:xfrm>
        <a:prstGeom prst="roundRect">
          <a:avLst>
            <a:gd name="adj" fmla="val 10000"/>
          </a:avLst>
        </a:prstGeom>
        <a:solidFill>
          <a:schemeClr val="accent3">
            <a:hueOff val="1184238"/>
            <a:satOff val="-1777"/>
            <a:lumOff val="-2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buFont typeface="Symbol" panose="05050102010706020507" pitchFamily="18" charset="2"/>
            <a:buChar char=""/>
          </a:pPr>
          <a:r>
            <a:rPr lang="es-ES" sz="1050" b="1" kern="1200" dirty="0">
              <a:solidFill>
                <a:schemeClr val="tx1"/>
              </a:solidFill>
            </a:rPr>
            <a:t>Fundación para la Superación de la Pobreza - FUSUPO.</a:t>
          </a:r>
          <a:endParaRPr lang="es-CL" sz="1050" b="1" kern="1200" dirty="0">
            <a:solidFill>
              <a:schemeClr val="tx1"/>
            </a:solidFill>
          </a:endParaRPr>
        </a:p>
      </dsp:txBody>
      <dsp:txXfrm>
        <a:off x="87100" y="2570626"/>
        <a:ext cx="3076131" cy="297266"/>
      </dsp:txXfrm>
    </dsp:sp>
    <dsp:sp modelId="{2B2A0820-CE28-4457-90D3-D079978A3CDE}">
      <dsp:nvSpPr>
        <dsp:cNvPr id="0" name=""/>
        <dsp:cNvSpPr/>
      </dsp:nvSpPr>
      <dsp:spPr>
        <a:xfrm>
          <a:off x="77852" y="2977482"/>
          <a:ext cx="3094627" cy="402730"/>
        </a:xfrm>
        <a:prstGeom prst="roundRect">
          <a:avLst>
            <a:gd name="adj" fmla="val 10000"/>
          </a:avLst>
        </a:prstGeom>
        <a:solidFill>
          <a:schemeClr val="accent3">
            <a:hueOff val="1776357"/>
            <a:satOff val="-2665"/>
            <a:lumOff val="-4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buFont typeface="Symbol" panose="05050102010706020507" pitchFamily="18" charset="2"/>
            <a:buChar char=""/>
          </a:pPr>
          <a:r>
            <a:rPr lang="es-ES" sz="1050" b="1" kern="1200" dirty="0">
              <a:solidFill>
                <a:schemeClr val="tx1"/>
              </a:solidFill>
            </a:rPr>
            <a:t>Facultad de Arquitectura y Urbanismo de la Universidad de Chile. </a:t>
          </a:r>
          <a:endParaRPr lang="es-CL" sz="1050" b="1" kern="1200" dirty="0">
            <a:solidFill>
              <a:schemeClr val="tx1"/>
            </a:solidFill>
          </a:endParaRPr>
        </a:p>
      </dsp:txBody>
      <dsp:txXfrm>
        <a:off x="89648" y="2989278"/>
        <a:ext cx="3071035" cy="379138"/>
      </dsp:txXfrm>
    </dsp:sp>
    <dsp:sp modelId="{ADC90723-B2EB-4F4A-8FAF-D49C01944B06}">
      <dsp:nvSpPr>
        <dsp:cNvPr id="0" name=""/>
        <dsp:cNvSpPr/>
      </dsp:nvSpPr>
      <dsp:spPr>
        <a:xfrm>
          <a:off x="77852" y="3526976"/>
          <a:ext cx="3094627" cy="304203"/>
        </a:xfrm>
        <a:prstGeom prst="roundRect">
          <a:avLst>
            <a:gd name="adj" fmla="val 10000"/>
          </a:avLst>
        </a:prstGeom>
        <a:solidFill>
          <a:schemeClr val="accent3">
            <a:hueOff val="2368477"/>
            <a:satOff val="-3554"/>
            <a:lumOff val="-5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buFont typeface="Symbol" panose="05050102010706020507" pitchFamily="18" charset="2"/>
            <a:buChar char=""/>
          </a:pPr>
          <a:r>
            <a:rPr lang="es-ES" sz="1050" b="1" kern="1200" dirty="0">
              <a:solidFill>
                <a:schemeClr val="tx1"/>
              </a:solidFill>
            </a:rPr>
            <a:t>Centro del Clima y la Resiliencia – CR</a:t>
          </a:r>
          <a:r>
            <a:rPr lang="es-ES" sz="1050" b="1" kern="1200" baseline="30000" dirty="0">
              <a:solidFill>
                <a:schemeClr val="tx1"/>
              </a:solidFill>
            </a:rPr>
            <a:t>2</a:t>
          </a:r>
          <a:r>
            <a:rPr lang="es-ES" sz="1050" b="1" kern="1200" dirty="0">
              <a:solidFill>
                <a:schemeClr val="tx1"/>
              </a:solidFill>
            </a:rPr>
            <a:t>.</a:t>
          </a:r>
          <a:endParaRPr lang="es-CL" sz="1050" b="1" kern="1200" dirty="0">
            <a:solidFill>
              <a:schemeClr val="tx1"/>
            </a:solidFill>
          </a:endParaRPr>
        </a:p>
      </dsp:txBody>
      <dsp:txXfrm>
        <a:off x="86762" y="3535886"/>
        <a:ext cx="3076807" cy="286383"/>
      </dsp:txXfrm>
    </dsp:sp>
    <dsp:sp modelId="{D2EAC555-CC33-44AA-A811-941E6A4D723B}">
      <dsp:nvSpPr>
        <dsp:cNvPr id="0" name=""/>
        <dsp:cNvSpPr/>
      </dsp:nvSpPr>
      <dsp:spPr>
        <a:xfrm>
          <a:off x="77852" y="3908762"/>
          <a:ext cx="3094627" cy="302750"/>
        </a:xfrm>
        <a:prstGeom prst="roundRect">
          <a:avLst>
            <a:gd name="adj" fmla="val 10000"/>
          </a:avLst>
        </a:prstGeom>
        <a:solidFill>
          <a:schemeClr val="accent3">
            <a:hueOff val="2960596"/>
            <a:satOff val="-4442"/>
            <a:lumOff val="-7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buFont typeface="Symbol" panose="05050102010706020507" pitchFamily="18" charset="2"/>
            <a:buChar char=""/>
          </a:pPr>
          <a:r>
            <a:rPr lang="es-ES" sz="1050" b="1" kern="1200" dirty="0">
              <a:solidFill>
                <a:schemeClr val="tx1"/>
              </a:solidFill>
            </a:rPr>
            <a:t>Ministerio de Medio Ambiente. </a:t>
          </a:r>
          <a:endParaRPr lang="es-CL" sz="1050" b="1" kern="1200" dirty="0">
            <a:solidFill>
              <a:schemeClr val="tx1"/>
            </a:solidFill>
          </a:endParaRPr>
        </a:p>
      </dsp:txBody>
      <dsp:txXfrm>
        <a:off x="86719" y="3917629"/>
        <a:ext cx="3076893" cy="285016"/>
      </dsp:txXfrm>
    </dsp:sp>
    <dsp:sp modelId="{816C46D2-D13E-4AD2-936F-6A6F6E9A3907}">
      <dsp:nvSpPr>
        <dsp:cNvPr id="0" name=""/>
        <dsp:cNvSpPr/>
      </dsp:nvSpPr>
      <dsp:spPr>
        <a:xfrm>
          <a:off x="77852" y="4241361"/>
          <a:ext cx="3094627" cy="477262"/>
        </a:xfrm>
        <a:prstGeom prst="roundRect">
          <a:avLst>
            <a:gd name="adj" fmla="val 10000"/>
          </a:avLst>
        </a:prstGeom>
        <a:solidFill>
          <a:schemeClr val="accent3">
            <a:hueOff val="3552715"/>
            <a:satOff val="-5331"/>
            <a:lumOff val="-8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buFont typeface="Symbol" panose="05050102010706020507" pitchFamily="18" charset="2"/>
            <a:buChar char=""/>
          </a:pPr>
          <a:r>
            <a:rPr lang="es-ES" sz="1050" b="1" kern="1200" dirty="0">
              <a:solidFill>
                <a:schemeClr val="tx1"/>
              </a:solidFill>
            </a:rPr>
            <a:t>Centro Nacional de Investigación para la Gestión Integrada de Desastres Naturales – CIGIDEN.</a:t>
          </a:r>
          <a:endParaRPr lang="es-CL" sz="1050" b="1" kern="1200" dirty="0">
            <a:solidFill>
              <a:schemeClr val="tx1"/>
            </a:solidFill>
          </a:endParaRPr>
        </a:p>
      </dsp:txBody>
      <dsp:txXfrm>
        <a:off x="91831" y="4255340"/>
        <a:ext cx="3066669" cy="449304"/>
      </dsp:txXfrm>
    </dsp:sp>
    <dsp:sp modelId="{E26D90F4-567D-4142-80E1-A4323343E05A}">
      <dsp:nvSpPr>
        <dsp:cNvPr id="0" name=""/>
        <dsp:cNvSpPr/>
      </dsp:nvSpPr>
      <dsp:spPr>
        <a:xfrm>
          <a:off x="77852" y="4782013"/>
          <a:ext cx="3094627" cy="316174"/>
        </a:xfrm>
        <a:prstGeom prst="roundRect">
          <a:avLst>
            <a:gd name="adj" fmla="val 10000"/>
          </a:avLst>
        </a:prstGeom>
        <a:solidFill>
          <a:schemeClr val="accent3">
            <a:hueOff val="4144834"/>
            <a:satOff val="-6219"/>
            <a:lumOff val="-10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buFont typeface="Symbol" panose="05050102010706020507" pitchFamily="18" charset="2"/>
            <a:buChar char=""/>
          </a:pPr>
          <a:r>
            <a:rPr lang="es-ES" sz="1050" b="1" kern="1200" dirty="0">
              <a:solidFill>
                <a:schemeClr val="tx1"/>
              </a:solidFill>
            </a:rPr>
            <a:t>Servicio Nacional de la Discapacidad – SENADIS. </a:t>
          </a:r>
          <a:endParaRPr lang="es-CL" sz="1050" b="1" kern="1200" dirty="0">
            <a:solidFill>
              <a:schemeClr val="tx1"/>
            </a:solidFill>
          </a:endParaRPr>
        </a:p>
      </dsp:txBody>
      <dsp:txXfrm>
        <a:off x="87112" y="4791273"/>
        <a:ext cx="3076107" cy="297654"/>
      </dsp:txXfrm>
    </dsp:sp>
    <dsp:sp modelId="{FC021BF7-FF33-4225-B5B2-467113F6F6A4}">
      <dsp:nvSpPr>
        <dsp:cNvPr id="0" name=""/>
        <dsp:cNvSpPr/>
      </dsp:nvSpPr>
      <dsp:spPr>
        <a:xfrm>
          <a:off x="77852" y="5180758"/>
          <a:ext cx="3094627" cy="325779"/>
        </a:xfrm>
        <a:prstGeom prst="roundRect">
          <a:avLst>
            <a:gd name="adj" fmla="val 10000"/>
          </a:avLst>
        </a:prstGeom>
        <a:solidFill>
          <a:schemeClr val="accent3">
            <a:hueOff val="4736953"/>
            <a:satOff val="-7107"/>
            <a:lumOff val="-1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buFont typeface="Symbol" panose="05050102010706020507" pitchFamily="18" charset="2"/>
            <a:buChar char=""/>
          </a:pPr>
          <a:r>
            <a:rPr lang="es-ES" sz="1050" b="1" kern="1200" dirty="0">
              <a:solidFill>
                <a:schemeClr val="tx1"/>
              </a:solidFill>
            </a:rPr>
            <a:t>Oficina Nacional de Emergencia del Ministerio del Interior y Seguridad Publica  - ONEMI.</a:t>
          </a:r>
          <a:endParaRPr lang="es-CL" sz="1050" b="1" kern="1200" dirty="0">
            <a:solidFill>
              <a:schemeClr val="tx1"/>
            </a:solidFill>
          </a:endParaRPr>
        </a:p>
      </dsp:txBody>
      <dsp:txXfrm>
        <a:off x="87394" y="5190300"/>
        <a:ext cx="3075543" cy="306695"/>
      </dsp:txXfrm>
    </dsp:sp>
    <dsp:sp modelId="{62F08B60-14E8-41F6-9B6E-A2CC357DAA05}">
      <dsp:nvSpPr>
        <dsp:cNvPr id="0" name=""/>
        <dsp:cNvSpPr/>
      </dsp:nvSpPr>
      <dsp:spPr>
        <a:xfrm>
          <a:off x="3475606" y="0"/>
          <a:ext cx="3229841" cy="583264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b="0" kern="1200" dirty="0"/>
            <a:t>Consultado a</a:t>
          </a:r>
          <a:r>
            <a:rPr lang="es-ES" sz="3200" b="0" kern="1200" dirty="0"/>
            <a:t>:</a:t>
          </a:r>
        </a:p>
      </dsp:txBody>
      <dsp:txXfrm>
        <a:off x="3475606" y="0"/>
        <a:ext cx="3229841" cy="1749794"/>
      </dsp:txXfrm>
    </dsp:sp>
    <dsp:sp modelId="{B43A0B1D-F082-449A-B25B-1864B4FCE0AE}">
      <dsp:nvSpPr>
        <dsp:cNvPr id="0" name=""/>
        <dsp:cNvSpPr/>
      </dsp:nvSpPr>
      <dsp:spPr>
        <a:xfrm>
          <a:off x="3571584" y="1331516"/>
          <a:ext cx="3038453" cy="354858"/>
        </a:xfrm>
        <a:prstGeom prst="roundRect">
          <a:avLst>
            <a:gd name="adj" fmla="val 10000"/>
          </a:avLst>
        </a:prstGeom>
        <a:solidFill>
          <a:schemeClr val="accent3">
            <a:hueOff val="5329072"/>
            <a:satOff val="-7996"/>
            <a:lumOff val="-13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buFont typeface="Symbol" panose="05050102010706020507" pitchFamily="18" charset="2"/>
            <a:buChar char=""/>
          </a:pPr>
          <a:r>
            <a:rPr lang="es-ES" sz="1000" b="1" kern="1200" dirty="0">
              <a:solidFill>
                <a:schemeClr val="tx1"/>
              </a:solidFill>
            </a:rPr>
            <a:t>Ministerio de Agricultura - Corporación Nacional Forestal, CONAF.</a:t>
          </a:r>
        </a:p>
      </dsp:txBody>
      <dsp:txXfrm>
        <a:off x="3581977" y="1341909"/>
        <a:ext cx="3017667" cy="334072"/>
      </dsp:txXfrm>
    </dsp:sp>
    <dsp:sp modelId="{DE7A1C3E-7633-4B1D-AEDC-ED796E00E546}">
      <dsp:nvSpPr>
        <dsp:cNvPr id="0" name=""/>
        <dsp:cNvSpPr/>
      </dsp:nvSpPr>
      <dsp:spPr>
        <a:xfrm>
          <a:off x="3571584" y="1733766"/>
          <a:ext cx="3038453" cy="304049"/>
        </a:xfrm>
        <a:prstGeom prst="roundRect">
          <a:avLst>
            <a:gd name="adj" fmla="val 10000"/>
          </a:avLst>
        </a:prstGeom>
        <a:solidFill>
          <a:schemeClr val="accent3">
            <a:hueOff val="5921191"/>
            <a:satOff val="-8884"/>
            <a:lumOff val="-14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buFont typeface="Symbol" panose="05050102010706020507" pitchFamily="18" charset="2"/>
            <a:buChar char=""/>
          </a:pPr>
          <a:r>
            <a:rPr lang="es-ES" sz="1000" b="1" kern="1200" dirty="0">
              <a:solidFill>
                <a:schemeClr val="tx1"/>
              </a:solidFill>
            </a:rPr>
            <a:t>Ministerio de Agricultura - </a:t>
          </a:r>
          <a:r>
            <a:rPr lang="es-CL" sz="1000" b="1" kern="1200" dirty="0">
              <a:solidFill>
                <a:schemeClr val="tx1"/>
              </a:solidFill>
            </a:rPr>
            <a:t>Centro de Información de Recursos Naturales, CIREN.</a:t>
          </a:r>
        </a:p>
      </dsp:txBody>
      <dsp:txXfrm>
        <a:off x="3580489" y="1742671"/>
        <a:ext cx="3020643" cy="286239"/>
      </dsp:txXfrm>
    </dsp:sp>
    <dsp:sp modelId="{726CBA4F-603A-417B-82A4-70C44F5834C6}">
      <dsp:nvSpPr>
        <dsp:cNvPr id="0" name=""/>
        <dsp:cNvSpPr/>
      </dsp:nvSpPr>
      <dsp:spPr>
        <a:xfrm>
          <a:off x="3571584" y="2127745"/>
          <a:ext cx="3038453" cy="336611"/>
        </a:xfrm>
        <a:prstGeom prst="roundRect">
          <a:avLst>
            <a:gd name="adj" fmla="val 10000"/>
          </a:avLst>
        </a:prstGeom>
        <a:solidFill>
          <a:schemeClr val="accent3">
            <a:hueOff val="6513311"/>
            <a:satOff val="-9773"/>
            <a:lumOff val="-1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buFont typeface="Symbol" panose="05050102010706020507" pitchFamily="18" charset="2"/>
            <a:buChar char=""/>
          </a:pPr>
          <a:r>
            <a:rPr lang="es-ES" sz="1000" b="1" kern="1200" dirty="0">
              <a:solidFill>
                <a:schemeClr val="tx1"/>
              </a:solidFill>
            </a:rPr>
            <a:t>Ministerio de la Mujer y Equidad de Género - Servicio Nacional de la Mujer, SERNAM.</a:t>
          </a:r>
          <a:endParaRPr lang="es-CL" sz="1000" b="1" kern="1200" dirty="0">
            <a:solidFill>
              <a:schemeClr val="tx1"/>
            </a:solidFill>
          </a:endParaRPr>
        </a:p>
      </dsp:txBody>
      <dsp:txXfrm>
        <a:off x="3581443" y="2137604"/>
        <a:ext cx="3018735" cy="316893"/>
      </dsp:txXfrm>
    </dsp:sp>
    <dsp:sp modelId="{E80263A4-F2D4-4CC8-B264-DA2F0C749AAF}">
      <dsp:nvSpPr>
        <dsp:cNvPr id="0" name=""/>
        <dsp:cNvSpPr/>
      </dsp:nvSpPr>
      <dsp:spPr>
        <a:xfrm>
          <a:off x="3571584" y="2532588"/>
          <a:ext cx="3038453" cy="271229"/>
        </a:xfrm>
        <a:prstGeom prst="roundRect">
          <a:avLst>
            <a:gd name="adj" fmla="val 10000"/>
          </a:avLst>
        </a:prstGeom>
        <a:solidFill>
          <a:schemeClr val="accent3">
            <a:hueOff val="7105429"/>
            <a:satOff val="-10661"/>
            <a:lumOff val="-17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buFont typeface="Symbol" panose="05050102010706020507" pitchFamily="18" charset="2"/>
            <a:buChar char=""/>
          </a:pPr>
          <a:r>
            <a:rPr lang="es-ES" sz="1000" b="1" kern="1200" dirty="0">
              <a:solidFill>
                <a:schemeClr val="tx1"/>
              </a:solidFill>
            </a:rPr>
            <a:t>Ministerio de Economía, Fomento y Turismo - Instituto Nacional de Estadística,</a:t>
          </a:r>
          <a:r>
            <a:rPr lang="es-CL" sz="1000" b="1" kern="1200" dirty="0">
              <a:solidFill>
                <a:schemeClr val="tx1"/>
              </a:solidFill>
            </a:rPr>
            <a:t> INE.</a:t>
          </a:r>
        </a:p>
      </dsp:txBody>
      <dsp:txXfrm>
        <a:off x="3579528" y="2540532"/>
        <a:ext cx="3022565" cy="255341"/>
      </dsp:txXfrm>
    </dsp:sp>
    <dsp:sp modelId="{67F63E8A-0545-49FC-8082-1FCFE66C6F85}">
      <dsp:nvSpPr>
        <dsp:cNvPr id="0" name=""/>
        <dsp:cNvSpPr/>
      </dsp:nvSpPr>
      <dsp:spPr>
        <a:xfrm>
          <a:off x="3571584" y="2883189"/>
          <a:ext cx="3038453" cy="314645"/>
        </a:xfrm>
        <a:prstGeom prst="roundRect">
          <a:avLst>
            <a:gd name="adj" fmla="val 10000"/>
          </a:avLst>
        </a:prstGeom>
        <a:solidFill>
          <a:schemeClr val="accent3">
            <a:hueOff val="7697549"/>
            <a:satOff val="-11549"/>
            <a:lumOff val="-18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buFont typeface="Symbol" panose="05050102010706020507" pitchFamily="18" charset="2"/>
            <a:buChar char=""/>
          </a:pPr>
          <a:r>
            <a:rPr lang="es-CL" sz="1000" b="1" kern="1200" dirty="0">
              <a:solidFill>
                <a:schemeClr val="tx1"/>
              </a:solidFill>
            </a:rPr>
            <a:t>Ministerio de Educación - Junta Nacional de Auxilio Escolar y Becas, JUNAEB.</a:t>
          </a:r>
        </a:p>
      </dsp:txBody>
      <dsp:txXfrm>
        <a:off x="3580800" y="2892405"/>
        <a:ext cx="3020021" cy="296213"/>
      </dsp:txXfrm>
    </dsp:sp>
    <dsp:sp modelId="{BEAEE536-5600-4AED-A60B-69FD28CC3BC5}">
      <dsp:nvSpPr>
        <dsp:cNvPr id="0" name=""/>
        <dsp:cNvSpPr/>
      </dsp:nvSpPr>
      <dsp:spPr>
        <a:xfrm>
          <a:off x="3571584" y="3229638"/>
          <a:ext cx="3038453" cy="427881"/>
        </a:xfrm>
        <a:prstGeom prst="roundRect">
          <a:avLst>
            <a:gd name="adj" fmla="val 10000"/>
          </a:avLst>
        </a:prstGeom>
        <a:solidFill>
          <a:schemeClr val="accent3">
            <a:hueOff val="8289668"/>
            <a:satOff val="-12438"/>
            <a:lumOff val="-20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buFont typeface="Symbol" panose="05050102010706020507" pitchFamily="18" charset="2"/>
            <a:buChar char=""/>
          </a:pPr>
          <a:r>
            <a:rPr lang="es-CL" sz="1000" b="1" kern="1200" dirty="0">
              <a:solidFill>
                <a:schemeClr val="tx1"/>
              </a:solidFill>
            </a:rPr>
            <a:t>Ministerio del Interior y Seguridad Pública - Departamento de Extranjería y Migraciones, DEM.</a:t>
          </a:r>
        </a:p>
      </dsp:txBody>
      <dsp:txXfrm>
        <a:off x="3584116" y="3242170"/>
        <a:ext cx="3013389" cy="402817"/>
      </dsp:txXfrm>
    </dsp:sp>
    <dsp:sp modelId="{27F8901D-CF2E-4C64-B734-2042427300E5}">
      <dsp:nvSpPr>
        <dsp:cNvPr id="0" name=""/>
        <dsp:cNvSpPr/>
      </dsp:nvSpPr>
      <dsp:spPr>
        <a:xfrm>
          <a:off x="3571584" y="3717409"/>
          <a:ext cx="3038453" cy="465463"/>
        </a:xfrm>
        <a:prstGeom prst="roundRect">
          <a:avLst>
            <a:gd name="adj" fmla="val 10000"/>
          </a:avLst>
        </a:prstGeom>
        <a:solidFill>
          <a:schemeClr val="accent3">
            <a:hueOff val="8881787"/>
            <a:satOff val="-13326"/>
            <a:lumOff val="-21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buFont typeface="Symbol" panose="05050102010706020507" pitchFamily="18" charset="2"/>
            <a:buChar char=""/>
          </a:pPr>
          <a:r>
            <a:rPr lang="es-CL" sz="1000" b="1" kern="1200" dirty="0">
              <a:solidFill>
                <a:schemeClr val="tx1"/>
              </a:solidFill>
            </a:rPr>
            <a:t>Ministerio de Salud - Departamento de Gestión de Riesgo en Emergencias y Desastres.</a:t>
          </a:r>
        </a:p>
      </dsp:txBody>
      <dsp:txXfrm>
        <a:off x="3585217" y="3731042"/>
        <a:ext cx="3011187" cy="438197"/>
      </dsp:txXfrm>
    </dsp:sp>
    <dsp:sp modelId="{546D0B90-C24D-4DB3-A9C4-ED671A6E1FC4}">
      <dsp:nvSpPr>
        <dsp:cNvPr id="0" name=""/>
        <dsp:cNvSpPr/>
      </dsp:nvSpPr>
      <dsp:spPr>
        <a:xfrm>
          <a:off x="3571584" y="4238194"/>
          <a:ext cx="3038453" cy="338695"/>
        </a:xfrm>
        <a:prstGeom prst="roundRect">
          <a:avLst>
            <a:gd name="adj" fmla="val 10000"/>
          </a:avLst>
        </a:prstGeom>
        <a:solidFill>
          <a:schemeClr val="accent3">
            <a:hueOff val="9473906"/>
            <a:satOff val="-14215"/>
            <a:lumOff val="-23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buFont typeface="Symbol" panose="05050102010706020507" pitchFamily="18" charset="2"/>
            <a:buChar char=""/>
          </a:pPr>
          <a:r>
            <a:rPr lang="es-ES" sz="1000" b="1" kern="1200" dirty="0">
              <a:solidFill>
                <a:schemeClr val="tx1"/>
              </a:solidFill>
            </a:rPr>
            <a:t>Departamento de Geofísica de la Universidad de Chile, Ciencias Atmosféricas.</a:t>
          </a:r>
          <a:endParaRPr lang="es-CL" sz="1000" b="1" kern="1200" dirty="0">
            <a:solidFill>
              <a:schemeClr val="tx1"/>
            </a:solidFill>
          </a:endParaRPr>
        </a:p>
      </dsp:txBody>
      <dsp:txXfrm>
        <a:off x="3581504" y="4248114"/>
        <a:ext cx="3018613" cy="318855"/>
      </dsp:txXfrm>
    </dsp:sp>
    <dsp:sp modelId="{58F23DBA-6C6A-47A7-B279-1F06F23C1240}">
      <dsp:nvSpPr>
        <dsp:cNvPr id="0" name=""/>
        <dsp:cNvSpPr/>
      </dsp:nvSpPr>
      <dsp:spPr>
        <a:xfrm>
          <a:off x="3562864" y="4703639"/>
          <a:ext cx="3055895" cy="453209"/>
        </a:xfrm>
        <a:prstGeom prst="roundRect">
          <a:avLst>
            <a:gd name="adj" fmla="val 10000"/>
          </a:avLst>
        </a:prstGeom>
        <a:solidFill>
          <a:schemeClr val="accent3">
            <a:hueOff val="10066025"/>
            <a:satOff val="-15103"/>
            <a:lumOff val="-24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buFont typeface="Symbol" panose="05050102010706020507" pitchFamily="18" charset="2"/>
            <a:buChar char=""/>
          </a:pPr>
          <a:r>
            <a:rPr lang="es-ES" sz="1000" b="1" kern="1200" dirty="0">
              <a:solidFill>
                <a:schemeClr val="tx1"/>
              </a:solidFill>
            </a:rPr>
            <a:t>Departamento </a:t>
          </a:r>
          <a:r>
            <a:rPr lang="es-CL" sz="1000" b="1" kern="1200" dirty="0">
              <a:solidFill>
                <a:schemeClr val="tx1"/>
              </a:solidFill>
            </a:rPr>
            <a:t>Cs. Ambientales y Recursos Naturales Renovables. </a:t>
          </a:r>
          <a:r>
            <a:rPr lang="es-ES" sz="1000" b="1" kern="1200" dirty="0">
              <a:solidFill>
                <a:schemeClr val="tx1"/>
              </a:solidFill>
            </a:rPr>
            <a:t>Universidad de Chile, Ciencias Agronómicas</a:t>
          </a:r>
          <a:r>
            <a:rPr lang="es-ES" sz="1000" b="1" kern="1200" dirty="0"/>
            <a:t>.</a:t>
          </a:r>
          <a:endParaRPr lang="es-CL" sz="1000" b="1" kern="1200" dirty="0"/>
        </a:p>
      </dsp:txBody>
      <dsp:txXfrm>
        <a:off x="3576138" y="4716913"/>
        <a:ext cx="3029347" cy="426661"/>
      </dsp:txXfrm>
    </dsp:sp>
    <dsp:sp modelId="{7B4BFFB7-8390-4400-BD3E-8BBE64155C01}">
      <dsp:nvSpPr>
        <dsp:cNvPr id="0" name=""/>
        <dsp:cNvSpPr/>
      </dsp:nvSpPr>
      <dsp:spPr>
        <a:xfrm>
          <a:off x="3562877" y="5259884"/>
          <a:ext cx="3038453" cy="356739"/>
        </a:xfrm>
        <a:prstGeom prst="roundRect">
          <a:avLst>
            <a:gd name="adj" fmla="val 10000"/>
          </a:avLst>
        </a:prstGeom>
        <a:solidFill>
          <a:schemeClr val="accent3">
            <a:hueOff val="10658145"/>
            <a:satOff val="-15992"/>
            <a:lumOff val="-26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pPr>
          <a:r>
            <a:rPr lang="es-ES" sz="1050" b="1" kern="1200" dirty="0">
              <a:solidFill>
                <a:schemeClr val="tx1"/>
              </a:solidFill>
            </a:rPr>
            <a:t>Red global de Organizaciones de la Sociedad Civil para la Reducción de Desastres – GNDR. </a:t>
          </a:r>
          <a:endParaRPr lang="es-CL" sz="1050" b="1" kern="1200" dirty="0">
            <a:solidFill>
              <a:schemeClr val="tx1"/>
            </a:solidFill>
          </a:endParaRPr>
        </a:p>
      </dsp:txBody>
      <dsp:txXfrm>
        <a:off x="3573326" y="5270333"/>
        <a:ext cx="3017555" cy="335841"/>
      </dsp:txXfrm>
    </dsp:sp>
    <dsp:sp modelId="{B632F264-2011-4F73-9385-FF94C7D9E400}">
      <dsp:nvSpPr>
        <dsp:cNvPr id="0" name=""/>
        <dsp:cNvSpPr/>
      </dsp:nvSpPr>
      <dsp:spPr>
        <a:xfrm>
          <a:off x="6768753" y="0"/>
          <a:ext cx="2085282" cy="583264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0" kern="1200" dirty="0"/>
            <a:t>Procesamiento Numérico:</a:t>
          </a:r>
        </a:p>
      </dsp:txBody>
      <dsp:txXfrm>
        <a:off x="6768753" y="0"/>
        <a:ext cx="2085282" cy="1749794"/>
      </dsp:txXfrm>
    </dsp:sp>
    <dsp:sp modelId="{BF1156E7-E17C-4ED9-8B77-C2E8E77A649B}">
      <dsp:nvSpPr>
        <dsp:cNvPr id="0" name=""/>
        <dsp:cNvSpPr/>
      </dsp:nvSpPr>
      <dsp:spPr>
        <a:xfrm>
          <a:off x="6840762" y="2253003"/>
          <a:ext cx="1852636" cy="1131376"/>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b="1" kern="1200" dirty="0" err="1">
              <a:solidFill>
                <a:schemeClr val="tx1"/>
              </a:solidFill>
            </a:rPr>
            <a:t>Fulcrum</a:t>
          </a:r>
          <a:r>
            <a:rPr lang="es-ES" sz="1600" b="1" kern="1200" dirty="0">
              <a:solidFill>
                <a:schemeClr val="tx1"/>
              </a:solidFill>
            </a:rPr>
            <a:t> Ingeniería Ltda</a:t>
          </a:r>
          <a:r>
            <a:rPr lang="es-ES" sz="1400" kern="1200" dirty="0"/>
            <a:t>.</a:t>
          </a:r>
        </a:p>
      </dsp:txBody>
      <dsp:txXfrm>
        <a:off x="6873899" y="2286140"/>
        <a:ext cx="1786362" cy="10651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2B1BC-B5E6-4B74-9C94-AB541D5FDA44}">
      <dsp:nvSpPr>
        <dsp:cNvPr id="0" name=""/>
        <dsp:cNvSpPr/>
      </dsp:nvSpPr>
      <dsp:spPr>
        <a:xfrm>
          <a:off x="0" y="0"/>
          <a:ext cx="6367685" cy="77768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CL" sz="1600" kern="1200" dirty="0"/>
            <a:t>Pilotaje – Testeo Herramienta</a:t>
          </a:r>
        </a:p>
      </dsp:txBody>
      <dsp:txXfrm>
        <a:off x="22778" y="22778"/>
        <a:ext cx="5437510" cy="732130"/>
      </dsp:txXfrm>
    </dsp:sp>
    <dsp:sp modelId="{95D77194-5A3F-485B-BA70-B1D19A2EBC72}">
      <dsp:nvSpPr>
        <dsp:cNvPr id="0" name=""/>
        <dsp:cNvSpPr/>
      </dsp:nvSpPr>
      <dsp:spPr>
        <a:xfrm>
          <a:off x="475508" y="885698"/>
          <a:ext cx="6367685" cy="777686"/>
        </a:xfrm>
        <a:prstGeom prst="roundRect">
          <a:avLst>
            <a:gd name="adj" fmla="val 10000"/>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CL" sz="1600" kern="1200" dirty="0"/>
            <a:t>Resultados Comunales: Índice, dimensiones, perfil variables</a:t>
          </a:r>
        </a:p>
      </dsp:txBody>
      <dsp:txXfrm>
        <a:off x="498286" y="908476"/>
        <a:ext cx="5341124" cy="732130"/>
      </dsp:txXfrm>
    </dsp:sp>
    <dsp:sp modelId="{7D3DAFD5-36C3-402C-89F1-6E72E0442DC7}">
      <dsp:nvSpPr>
        <dsp:cNvPr id="0" name=""/>
        <dsp:cNvSpPr/>
      </dsp:nvSpPr>
      <dsp:spPr>
        <a:xfrm>
          <a:off x="951017" y="1771396"/>
          <a:ext cx="6367685" cy="777686"/>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CL" sz="1600" kern="1200" dirty="0"/>
            <a:t>Reporte Municipio:  Recomendaciones ad hoc</a:t>
          </a:r>
        </a:p>
      </dsp:txBody>
      <dsp:txXfrm>
        <a:off x="973795" y="1794174"/>
        <a:ext cx="5341124" cy="732130"/>
      </dsp:txXfrm>
    </dsp:sp>
    <dsp:sp modelId="{EE9EE525-A3BD-48DA-8DEE-45171BD5B14D}">
      <dsp:nvSpPr>
        <dsp:cNvPr id="0" name=""/>
        <dsp:cNvSpPr/>
      </dsp:nvSpPr>
      <dsp:spPr>
        <a:xfrm>
          <a:off x="1426526" y="2657095"/>
          <a:ext cx="6367685" cy="777686"/>
        </a:xfrm>
        <a:prstGeom prst="roundRect">
          <a:avLst>
            <a:gd name="adj" fmla="val 10000"/>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CL" sz="1600" kern="1200" dirty="0"/>
            <a:t>Análisis Información </a:t>
          </a:r>
          <a:r>
            <a:rPr lang="es-CL" sz="1600" kern="1200" dirty="0" err="1"/>
            <a:t>Muestral</a:t>
          </a:r>
          <a:r>
            <a:rPr lang="es-CL" sz="1600" kern="1200" dirty="0"/>
            <a:t>, seguimiento</a:t>
          </a:r>
        </a:p>
      </dsp:txBody>
      <dsp:txXfrm>
        <a:off x="1449304" y="2679873"/>
        <a:ext cx="5341124" cy="732130"/>
      </dsp:txXfrm>
    </dsp:sp>
    <dsp:sp modelId="{ED9D332D-BFB6-469E-8237-265042570627}">
      <dsp:nvSpPr>
        <dsp:cNvPr id="0" name=""/>
        <dsp:cNvSpPr/>
      </dsp:nvSpPr>
      <dsp:spPr>
        <a:xfrm>
          <a:off x="1902035" y="3542793"/>
          <a:ext cx="6367685" cy="777686"/>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CL" sz="1600" kern="1200" dirty="0"/>
            <a:t>Implementación Nacional Gradual</a:t>
          </a:r>
        </a:p>
      </dsp:txBody>
      <dsp:txXfrm>
        <a:off x="1924813" y="3565571"/>
        <a:ext cx="5341124" cy="732130"/>
      </dsp:txXfrm>
    </dsp:sp>
    <dsp:sp modelId="{D61E2D5E-D416-4472-BFE5-DE810D25A847}">
      <dsp:nvSpPr>
        <dsp:cNvPr id="0" name=""/>
        <dsp:cNvSpPr/>
      </dsp:nvSpPr>
      <dsp:spPr>
        <a:xfrm>
          <a:off x="5862189" y="568143"/>
          <a:ext cx="505496" cy="505496"/>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CL" sz="2800" kern="1200"/>
        </a:p>
      </dsp:txBody>
      <dsp:txXfrm>
        <a:off x="5975926" y="568143"/>
        <a:ext cx="278022" cy="380386"/>
      </dsp:txXfrm>
    </dsp:sp>
    <dsp:sp modelId="{69C4B0DB-FF22-42C3-831D-8F0300FD778C}">
      <dsp:nvSpPr>
        <dsp:cNvPr id="0" name=""/>
        <dsp:cNvSpPr/>
      </dsp:nvSpPr>
      <dsp:spPr>
        <a:xfrm>
          <a:off x="6337697" y="1453841"/>
          <a:ext cx="505496" cy="505496"/>
        </a:xfrm>
        <a:prstGeom prst="downArrow">
          <a:avLst>
            <a:gd name="adj1" fmla="val 55000"/>
            <a:gd name="adj2" fmla="val 45000"/>
          </a:avLst>
        </a:prstGeom>
        <a:solidFill>
          <a:schemeClr val="accent3">
            <a:tint val="40000"/>
            <a:alpha val="90000"/>
            <a:hueOff val="3572283"/>
            <a:satOff val="-4598"/>
            <a:lumOff val="-358"/>
            <a:alphaOff val="0"/>
          </a:schemeClr>
        </a:solidFill>
        <a:ln w="25400" cap="flat" cmpd="sng" algn="ctr">
          <a:solidFill>
            <a:schemeClr val="accent3">
              <a:tint val="40000"/>
              <a:alpha val="90000"/>
              <a:hueOff val="3572283"/>
              <a:satOff val="-4598"/>
              <a:lumOff val="-3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CL" sz="2800" kern="1200"/>
        </a:p>
      </dsp:txBody>
      <dsp:txXfrm>
        <a:off x="6451434" y="1453841"/>
        <a:ext cx="278022" cy="380386"/>
      </dsp:txXfrm>
    </dsp:sp>
    <dsp:sp modelId="{656354C5-A271-4CD3-A5EA-2065AF78A943}">
      <dsp:nvSpPr>
        <dsp:cNvPr id="0" name=""/>
        <dsp:cNvSpPr/>
      </dsp:nvSpPr>
      <dsp:spPr>
        <a:xfrm>
          <a:off x="6813206" y="2326578"/>
          <a:ext cx="505496" cy="505496"/>
        </a:xfrm>
        <a:prstGeom prst="downArrow">
          <a:avLst>
            <a:gd name="adj1" fmla="val 55000"/>
            <a:gd name="adj2" fmla="val 45000"/>
          </a:avLst>
        </a:prstGeom>
        <a:solidFill>
          <a:schemeClr val="accent3">
            <a:tint val="40000"/>
            <a:alpha val="90000"/>
            <a:hueOff val="7144567"/>
            <a:satOff val="-9195"/>
            <a:lumOff val="-717"/>
            <a:alphaOff val="0"/>
          </a:schemeClr>
        </a:solidFill>
        <a:ln w="25400" cap="flat" cmpd="sng" algn="ctr">
          <a:solidFill>
            <a:schemeClr val="accent3">
              <a:tint val="40000"/>
              <a:alpha val="90000"/>
              <a:hueOff val="7144567"/>
              <a:satOff val="-9195"/>
              <a:lumOff val="-7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CL" sz="2800" kern="1200"/>
        </a:p>
      </dsp:txBody>
      <dsp:txXfrm>
        <a:off x="6926943" y="2326578"/>
        <a:ext cx="278022" cy="380386"/>
      </dsp:txXfrm>
    </dsp:sp>
    <dsp:sp modelId="{8EE8B7E4-57ED-48D1-A335-7C90050A0470}">
      <dsp:nvSpPr>
        <dsp:cNvPr id="0" name=""/>
        <dsp:cNvSpPr/>
      </dsp:nvSpPr>
      <dsp:spPr>
        <a:xfrm>
          <a:off x="7288715" y="3220917"/>
          <a:ext cx="505496" cy="505496"/>
        </a:xfrm>
        <a:prstGeom prst="downArrow">
          <a:avLst>
            <a:gd name="adj1" fmla="val 55000"/>
            <a:gd name="adj2" fmla="val 45000"/>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CL" sz="2800" kern="1200"/>
        </a:p>
      </dsp:txBody>
      <dsp:txXfrm>
        <a:off x="7402452" y="3220917"/>
        <a:ext cx="278022" cy="38038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276A77-426E-4DA9-9F91-B66F8322F315}" type="datetimeFigureOut">
              <a:rPr lang="es-CL" smtClean="0"/>
              <a:t>28-03-2018</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B5EBF1-9F3C-44C5-BBFE-E576459A214F}" type="slidenum">
              <a:rPr lang="es-CL" smtClean="0"/>
              <a:t>‹Nº›</a:t>
            </a:fld>
            <a:endParaRPr lang="es-CL"/>
          </a:p>
        </p:txBody>
      </p:sp>
    </p:spTree>
    <p:extLst>
      <p:ext uri="{BB962C8B-B14F-4D97-AF65-F5344CB8AC3E}">
        <p14:creationId xmlns:p14="http://schemas.microsoft.com/office/powerpoint/2010/main" val="1435857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dirty="0">
                <a:ea typeface="ヒラギノ角ゴ Pro W3"/>
                <a:cs typeface="ヒラギノ角ゴ Pro W3"/>
              </a:rPr>
              <a:t>Se debe explicar que los ejes estratégicos se fundamentan en las cinco prioridades del MAH. Si bien son los mismos enunciados, la política desprende objetivos específicos en cada uno de ellos que representan las necesidades del país en materias de RRD </a:t>
            </a:r>
          </a:p>
          <a:p>
            <a:r>
              <a:rPr lang="es-ES" dirty="0"/>
              <a:t>su implementación se realizará en los tres niveles de la División Político-Administrativa que rige al país: comunal, provincial y regional.</a:t>
            </a:r>
          </a:p>
          <a:p>
            <a:r>
              <a:rPr lang="es-ES" dirty="0"/>
              <a:t>ya que muchas de las acciones derivadas de los lineamientos propuestos en la Política Nacional en Gestión del Riesgo de Desastres son lentas y de larga permanencia y, por lo tanto,  requieren la continuidad de éstas en el  tiempo, trascendiendo a los gobiernos.</a:t>
            </a:r>
            <a:endParaRPr lang="es-ES" dirty="0">
              <a:ea typeface="ヒラギノ角ゴ Pro W3"/>
              <a:cs typeface="ヒラギノ角ゴ Pro W3"/>
            </a:endParaRPr>
          </a:p>
        </p:txBody>
      </p:sp>
      <p:sp>
        <p:nvSpPr>
          <p:cNvPr id="4" name="3 Marcador de número de diapositiva"/>
          <p:cNvSpPr>
            <a:spLocks noGrp="1"/>
          </p:cNvSpPr>
          <p:nvPr>
            <p:ph type="sldNum" sz="quarter" idx="5"/>
          </p:nvPr>
        </p:nvSpPr>
        <p:spPr/>
        <p:txBody>
          <a:bodyPr/>
          <a:lstStyle/>
          <a:p>
            <a:pPr>
              <a:defRPr/>
            </a:pPr>
            <a:fld id="{AB9657A9-E2F9-4D05-BCF7-72E46D1F0E57}" type="slidenum">
              <a:rPr lang="en-US" smtClean="0"/>
              <a:pPr>
                <a:defRPr/>
              </a:pPr>
              <a:t>5</a:t>
            </a:fld>
            <a:endParaRPr lang="en-US"/>
          </a:p>
        </p:txBody>
      </p:sp>
    </p:spTree>
    <p:extLst>
      <p:ext uri="{BB962C8B-B14F-4D97-AF65-F5344CB8AC3E}">
        <p14:creationId xmlns:p14="http://schemas.microsoft.com/office/powerpoint/2010/main" val="1933570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62C01A61-955F-4CEB-BD6B-59D098B56AF6}" type="datetimeFigureOut">
              <a:rPr lang="es-CL" smtClean="0"/>
              <a:t>28-03-2018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7AAB8E63-DD68-4BA7-8F24-5D1435379A63}" type="slidenum">
              <a:rPr lang="es-CL" smtClean="0"/>
              <a:t>‹Nº›</a:t>
            </a:fld>
            <a:endParaRPr lang="es-CL"/>
          </a:p>
        </p:txBody>
      </p:sp>
    </p:spTree>
    <p:extLst>
      <p:ext uri="{BB962C8B-B14F-4D97-AF65-F5344CB8AC3E}">
        <p14:creationId xmlns:p14="http://schemas.microsoft.com/office/powerpoint/2010/main" val="3594750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62C01A61-955F-4CEB-BD6B-59D098B56AF6}" type="datetimeFigureOut">
              <a:rPr lang="es-CL" smtClean="0"/>
              <a:t>28-03-2018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7AAB8E63-DD68-4BA7-8F24-5D1435379A63}" type="slidenum">
              <a:rPr lang="es-CL" smtClean="0"/>
              <a:t>‹Nº›</a:t>
            </a:fld>
            <a:endParaRPr lang="es-CL"/>
          </a:p>
        </p:txBody>
      </p:sp>
    </p:spTree>
    <p:extLst>
      <p:ext uri="{BB962C8B-B14F-4D97-AF65-F5344CB8AC3E}">
        <p14:creationId xmlns:p14="http://schemas.microsoft.com/office/powerpoint/2010/main" val="4025994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62C01A61-955F-4CEB-BD6B-59D098B56AF6}" type="datetimeFigureOut">
              <a:rPr lang="es-CL" smtClean="0"/>
              <a:t>28-03-2018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7AAB8E63-DD68-4BA7-8F24-5D1435379A63}" type="slidenum">
              <a:rPr lang="es-CL" smtClean="0"/>
              <a:t>‹Nº›</a:t>
            </a:fld>
            <a:endParaRPr lang="es-CL"/>
          </a:p>
        </p:txBody>
      </p:sp>
    </p:spTree>
    <p:extLst>
      <p:ext uri="{BB962C8B-B14F-4D97-AF65-F5344CB8AC3E}">
        <p14:creationId xmlns:p14="http://schemas.microsoft.com/office/powerpoint/2010/main" val="3241142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62C01A61-955F-4CEB-BD6B-59D098B56AF6}" type="datetimeFigureOut">
              <a:rPr lang="es-CL" smtClean="0"/>
              <a:t>28-03-2018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7AAB8E63-DD68-4BA7-8F24-5D1435379A63}" type="slidenum">
              <a:rPr lang="es-CL" smtClean="0"/>
              <a:t>‹Nº›</a:t>
            </a:fld>
            <a:endParaRPr lang="es-CL"/>
          </a:p>
        </p:txBody>
      </p:sp>
    </p:spTree>
    <p:extLst>
      <p:ext uri="{BB962C8B-B14F-4D97-AF65-F5344CB8AC3E}">
        <p14:creationId xmlns:p14="http://schemas.microsoft.com/office/powerpoint/2010/main" val="2402948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2C01A61-955F-4CEB-BD6B-59D098B56AF6}" type="datetimeFigureOut">
              <a:rPr lang="es-CL" smtClean="0"/>
              <a:t>28-03-2018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7AAB8E63-DD68-4BA7-8F24-5D1435379A63}" type="slidenum">
              <a:rPr lang="es-CL" smtClean="0"/>
              <a:t>‹Nº›</a:t>
            </a:fld>
            <a:endParaRPr lang="es-CL"/>
          </a:p>
        </p:txBody>
      </p:sp>
    </p:spTree>
    <p:extLst>
      <p:ext uri="{BB962C8B-B14F-4D97-AF65-F5344CB8AC3E}">
        <p14:creationId xmlns:p14="http://schemas.microsoft.com/office/powerpoint/2010/main" val="3281104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62C01A61-955F-4CEB-BD6B-59D098B56AF6}" type="datetimeFigureOut">
              <a:rPr lang="es-CL" smtClean="0"/>
              <a:t>28-03-2018</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7AAB8E63-DD68-4BA7-8F24-5D1435379A63}" type="slidenum">
              <a:rPr lang="es-CL" smtClean="0"/>
              <a:t>‹Nº›</a:t>
            </a:fld>
            <a:endParaRPr lang="es-CL"/>
          </a:p>
        </p:txBody>
      </p:sp>
    </p:spTree>
    <p:extLst>
      <p:ext uri="{BB962C8B-B14F-4D97-AF65-F5344CB8AC3E}">
        <p14:creationId xmlns:p14="http://schemas.microsoft.com/office/powerpoint/2010/main" val="2596331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62C01A61-955F-4CEB-BD6B-59D098B56AF6}" type="datetimeFigureOut">
              <a:rPr lang="es-CL" smtClean="0"/>
              <a:t>28-03-2018</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7AAB8E63-DD68-4BA7-8F24-5D1435379A63}" type="slidenum">
              <a:rPr lang="es-CL" smtClean="0"/>
              <a:t>‹Nº›</a:t>
            </a:fld>
            <a:endParaRPr lang="es-CL"/>
          </a:p>
        </p:txBody>
      </p:sp>
    </p:spTree>
    <p:extLst>
      <p:ext uri="{BB962C8B-B14F-4D97-AF65-F5344CB8AC3E}">
        <p14:creationId xmlns:p14="http://schemas.microsoft.com/office/powerpoint/2010/main" val="234353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62C01A61-955F-4CEB-BD6B-59D098B56AF6}" type="datetimeFigureOut">
              <a:rPr lang="es-CL" smtClean="0"/>
              <a:t>28-03-2018</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7AAB8E63-DD68-4BA7-8F24-5D1435379A63}" type="slidenum">
              <a:rPr lang="es-CL" smtClean="0"/>
              <a:t>‹Nº›</a:t>
            </a:fld>
            <a:endParaRPr lang="es-CL"/>
          </a:p>
        </p:txBody>
      </p:sp>
    </p:spTree>
    <p:extLst>
      <p:ext uri="{BB962C8B-B14F-4D97-AF65-F5344CB8AC3E}">
        <p14:creationId xmlns:p14="http://schemas.microsoft.com/office/powerpoint/2010/main" val="1203454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2C01A61-955F-4CEB-BD6B-59D098B56AF6}" type="datetimeFigureOut">
              <a:rPr lang="es-CL" smtClean="0"/>
              <a:t>28-03-2018</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7AAB8E63-DD68-4BA7-8F24-5D1435379A63}" type="slidenum">
              <a:rPr lang="es-CL" smtClean="0"/>
              <a:t>‹Nº›</a:t>
            </a:fld>
            <a:endParaRPr lang="es-CL"/>
          </a:p>
        </p:txBody>
      </p:sp>
    </p:spTree>
    <p:extLst>
      <p:ext uri="{BB962C8B-B14F-4D97-AF65-F5344CB8AC3E}">
        <p14:creationId xmlns:p14="http://schemas.microsoft.com/office/powerpoint/2010/main" val="2579379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2C01A61-955F-4CEB-BD6B-59D098B56AF6}" type="datetimeFigureOut">
              <a:rPr lang="es-CL" smtClean="0"/>
              <a:t>28-03-2018</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7AAB8E63-DD68-4BA7-8F24-5D1435379A63}" type="slidenum">
              <a:rPr lang="es-CL" smtClean="0"/>
              <a:t>‹Nº›</a:t>
            </a:fld>
            <a:endParaRPr lang="es-CL"/>
          </a:p>
        </p:txBody>
      </p:sp>
    </p:spTree>
    <p:extLst>
      <p:ext uri="{BB962C8B-B14F-4D97-AF65-F5344CB8AC3E}">
        <p14:creationId xmlns:p14="http://schemas.microsoft.com/office/powerpoint/2010/main" val="2097699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2C01A61-955F-4CEB-BD6B-59D098B56AF6}" type="datetimeFigureOut">
              <a:rPr lang="es-CL" smtClean="0"/>
              <a:t>28-03-2018</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7AAB8E63-DD68-4BA7-8F24-5D1435379A63}" type="slidenum">
              <a:rPr lang="es-CL" smtClean="0"/>
              <a:t>‹Nº›</a:t>
            </a:fld>
            <a:endParaRPr lang="es-CL"/>
          </a:p>
        </p:txBody>
      </p:sp>
    </p:spTree>
    <p:extLst>
      <p:ext uri="{BB962C8B-B14F-4D97-AF65-F5344CB8AC3E}">
        <p14:creationId xmlns:p14="http://schemas.microsoft.com/office/powerpoint/2010/main" val="290338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01A61-955F-4CEB-BD6B-59D098B56AF6}" type="datetimeFigureOut">
              <a:rPr lang="es-CL" smtClean="0"/>
              <a:t>28-03-2018</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B8E63-DD68-4BA7-8F24-5D1435379A63}" type="slidenum">
              <a:rPr lang="es-CL" smtClean="0"/>
              <a:t>‹Nº›</a:t>
            </a:fld>
            <a:endParaRPr lang="es-CL"/>
          </a:p>
        </p:txBody>
      </p:sp>
    </p:spTree>
    <p:extLst>
      <p:ext uri="{BB962C8B-B14F-4D97-AF65-F5344CB8AC3E}">
        <p14:creationId xmlns:p14="http://schemas.microsoft.com/office/powerpoint/2010/main" val="3375450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nsilvab@onemi.gov.cl"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2.jpeg"/><Relationship Id="rId5" Type="http://schemas.openxmlformats.org/officeDocument/2006/relationships/image" Target="../media/image17.jpeg"/><Relationship Id="rId10" Type="http://schemas.openxmlformats.org/officeDocument/2006/relationships/image" Target="../media/image21.jpeg"/><Relationship Id="rId4" Type="http://schemas.openxmlformats.org/officeDocument/2006/relationships/image" Target="../media/image16.jpeg"/><Relationship Id="rId9"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nsilvab@onemi.gov.c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447800" y="2228671"/>
            <a:ext cx="6324600" cy="1477328"/>
          </a:xfrm>
          <a:prstGeom prst="rect">
            <a:avLst/>
          </a:prstGeom>
        </p:spPr>
        <p:txBody>
          <a:bodyPr wrap="square">
            <a:spAutoFit/>
          </a:bodyPr>
          <a:lstStyle/>
          <a:p>
            <a:pPr algn="ctr">
              <a:lnSpc>
                <a:spcPct val="150000"/>
              </a:lnSpc>
            </a:pPr>
            <a:r>
              <a:rPr lang="en-US" sz="2000" b="1" dirty="0"/>
              <a:t>FACTORES SUBYACENTES DEL RIESGO DE DESASTRES, HERRAMIENTA DE ALCANCE </a:t>
            </a:r>
            <a:r>
              <a:rPr lang="en-US" sz="2000" b="1" dirty="0" smtClean="0"/>
              <a:t>COMUNAL MEDIANTE </a:t>
            </a:r>
            <a:r>
              <a:rPr lang="en-US" sz="2000" b="1" dirty="0"/>
              <a:t/>
            </a:r>
            <a:br>
              <a:rPr lang="en-US" sz="2000" b="1" dirty="0"/>
            </a:br>
            <a:r>
              <a:rPr lang="en-US" sz="2000" b="1" dirty="0"/>
              <a:t>METODOLOGÍA MULTICRITERIO</a:t>
            </a:r>
            <a:endParaRPr lang="es-CL" sz="2000" dirty="0"/>
          </a:p>
        </p:txBody>
      </p:sp>
      <p:sp>
        <p:nvSpPr>
          <p:cNvPr id="6" name="Text Placeholder 3"/>
          <p:cNvSpPr txBox="1">
            <a:spLocks/>
          </p:cNvSpPr>
          <p:nvPr/>
        </p:nvSpPr>
        <p:spPr>
          <a:xfrm>
            <a:off x="647700" y="4833947"/>
            <a:ext cx="7874000" cy="1043809"/>
          </a:xfrm>
          <a:prstGeom prst="rect">
            <a:avLst/>
          </a:prstGeom>
        </p:spPr>
        <p:txBody>
          <a:bodyPr vert="horz" lIns="91440" tIns="45720" rIns="91440" bIns="45720" rtlCol="0" anchor="ctr">
            <a:noAutofit/>
          </a:bodyPr>
          <a:lstStyle>
            <a:defPPr>
              <a:defRPr lang="en-US"/>
            </a:defPPr>
            <a:lvl1pPr marL="0" indent="0" algn="r" defTabSz="457200" rtl="0" eaLnBrk="1" latinLnBrk="0" hangingPunct="1">
              <a:buNone/>
              <a:defRPr sz="1800" kern="1200">
                <a:solidFill>
                  <a:schemeClr val="bg1"/>
                </a:solidFill>
                <a:latin typeface="+mn-lt"/>
                <a:ea typeface="+mn-ea"/>
                <a:cs typeface="+mn-cs"/>
              </a:defRPr>
            </a:lvl1pPr>
            <a:lvl2pPr marL="457200" indent="0" algn="l" defTabSz="457200" rtl="0" eaLnBrk="1" latinLnBrk="0" hangingPunct="1">
              <a:buNone/>
              <a:defRPr sz="1200" kern="1200">
                <a:solidFill>
                  <a:schemeClr val="tx1"/>
                </a:solidFill>
                <a:latin typeface="+mn-lt"/>
                <a:ea typeface="+mn-ea"/>
                <a:cs typeface="+mn-cs"/>
              </a:defRPr>
            </a:lvl2pPr>
            <a:lvl3pPr marL="914400" indent="0" algn="l" defTabSz="457200" rtl="0" eaLnBrk="1" latinLnBrk="0" hangingPunct="1">
              <a:buNone/>
              <a:defRPr sz="1000" kern="1200">
                <a:solidFill>
                  <a:schemeClr val="tx1"/>
                </a:solidFill>
                <a:latin typeface="+mn-lt"/>
                <a:ea typeface="+mn-ea"/>
                <a:cs typeface="+mn-cs"/>
              </a:defRPr>
            </a:lvl3pPr>
            <a:lvl4pPr marL="1371600" indent="0" algn="l" defTabSz="457200" rtl="0" eaLnBrk="1" latinLnBrk="0" hangingPunct="1">
              <a:buNone/>
              <a:defRPr sz="900" kern="1200">
                <a:solidFill>
                  <a:schemeClr val="tx1"/>
                </a:solidFill>
                <a:latin typeface="+mn-lt"/>
                <a:ea typeface="+mn-ea"/>
                <a:cs typeface="+mn-cs"/>
              </a:defRPr>
            </a:lvl4pPr>
            <a:lvl5pPr marL="1828800" indent="0" algn="l" defTabSz="457200" rtl="0" eaLnBrk="1" latinLnBrk="0" hangingPunct="1">
              <a:buNone/>
              <a:defRPr sz="900" kern="1200">
                <a:solidFill>
                  <a:schemeClr val="tx1"/>
                </a:solidFill>
                <a:latin typeface="+mn-lt"/>
                <a:ea typeface="+mn-ea"/>
                <a:cs typeface="+mn-cs"/>
              </a:defRPr>
            </a:lvl5pPr>
            <a:lvl6pPr marL="2286000" indent="0" algn="l" defTabSz="457200" rtl="0" eaLnBrk="1" latinLnBrk="0" hangingPunct="1">
              <a:buNone/>
              <a:defRPr sz="900" kern="1200">
                <a:solidFill>
                  <a:schemeClr val="tx1"/>
                </a:solidFill>
                <a:latin typeface="+mn-lt"/>
                <a:ea typeface="+mn-ea"/>
                <a:cs typeface="+mn-cs"/>
              </a:defRPr>
            </a:lvl6pPr>
            <a:lvl7pPr marL="2743200" indent="0" algn="l" defTabSz="457200" rtl="0" eaLnBrk="1" latinLnBrk="0" hangingPunct="1">
              <a:buNone/>
              <a:defRPr sz="900" kern="1200">
                <a:solidFill>
                  <a:schemeClr val="tx1"/>
                </a:solidFill>
                <a:latin typeface="+mn-lt"/>
                <a:ea typeface="+mn-ea"/>
                <a:cs typeface="+mn-cs"/>
              </a:defRPr>
            </a:lvl7pPr>
            <a:lvl8pPr marL="3200400" indent="0" algn="l" defTabSz="457200" rtl="0" eaLnBrk="1" latinLnBrk="0" hangingPunct="1">
              <a:buNone/>
              <a:defRPr sz="900" kern="1200">
                <a:solidFill>
                  <a:schemeClr val="tx1"/>
                </a:solidFill>
                <a:latin typeface="+mn-lt"/>
                <a:ea typeface="+mn-ea"/>
                <a:cs typeface="+mn-cs"/>
              </a:defRPr>
            </a:lvl8pPr>
            <a:lvl9pPr marL="3657600" indent="0" algn="l" defTabSz="457200" rtl="0" eaLnBrk="1" latinLnBrk="0" hangingPunct="1">
              <a:buNone/>
              <a:defRPr sz="900" kern="1200">
                <a:solidFill>
                  <a:schemeClr val="tx1"/>
                </a:solidFill>
                <a:latin typeface="+mn-lt"/>
                <a:ea typeface="+mn-ea"/>
                <a:cs typeface="+mn-cs"/>
              </a:defRPr>
            </a:lvl9pPr>
          </a:lstStyle>
          <a:p>
            <a:r>
              <a:rPr lang="es-ES_tradnl" dirty="0" smtClean="0">
                <a:solidFill>
                  <a:schemeClr val="tx1"/>
                </a:solidFill>
              </a:rPr>
              <a:t>Sra. Natalia Silva Bustos; </a:t>
            </a:r>
            <a:r>
              <a:rPr lang="es-ES_tradnl" dirty="0" smtClean="0">
                <a:solidFill>
                  <a:schemeClr val="tx1"/>
                </a:solidFill>
                <a:hlinkClick r:id="rId2"/>
              </a:rPr>
              <a:t>nsilvab@onemi.gov.cl</a:t>
            </a:r>
            <a:r>
              <a:rPr lang="es-ES_tradnl" dirty="0" smtClean="0">
                <a:solidFill>
                  <a:schemeClr val="tx1"/>
                </a:solidFill>
              </a:rPr>
              <a:t> </a:t>
            </a:r>
          </a:p>
          <a:p>
            <a:r>
              <a:rPr lang="es-ES_tradnl" dirty="0" smtClean="0">
                <a:solidFill>
                  <a:schemeClr val="tx1"/>
                </a:solidFill>
              </a:rPr>
              <a:t>Jefa Departamento de Gestión Sistema Nacional de Protección Civil,  </a:t>
            </a:r>
          </a:p>
          <a:p>
            <a:r>
              <a:rPr lang="es-ES_tradnl" dirty="0" smtClean="0">
                <a:solidFill>
                  <a:schemeClr val="tx1"/>
                </a:solidFill>
              </a:rPr>
              <a:t> ONEMI, Chile</a:t>
            </a:r>
            <a:endParaRPr lang="es-ES_tradnl" dirty="0" smtClean="0">
              <a:solidFill>
                <a:schemeClr val="tx1"/>
              </a:solidFill>
            </a:endParaRPr>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44624"/>
            <a:ext cx="8991600" cy="1135380"/>
          </a:xfrm>
          <a:prstGeom prst="rect">
            <a:avLst/>
          </a:prstGeom>
        </p:spPr>
      </p:pic>
    </p:spTree>
    <p:extLst>
      <p:ext uri="{BB962C8B-B14F-4D97-AF65-F5344CB8AC3E}">
        <p14:creationId xmlns:p14="http://schemas.microsoft.com/office/powerpoint/2010/main" val="1407679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615192" y="404664"/>
            <a:ext cx="7696200" cy="400110"/>
          </a:xfrm>
          <a:prstGeom prst="rect">
            <a:avLst/>
          </a:prstGeom>
        </p:spPr>
        <p:txBody>
          <a:bodyPr wrap="square">
            <a:spAutoFit/>
          </a:bodyPr>
          <a:lstStyle/>
          <a:p>
            <a:pPr algn="ctr"/>
            <a:r>
              <a:rPr lang="es-ES" sz="2000" b="1" dirty="0">
                <a:solidFill>
                  <a:schemeClr val="accent6">
                    <a:lumMod val="75000"/>
                  </a:schemeClr>
                </a:solidFill>
                <a:latin typeface="+mn-lt"/>
              </a:rPr>
              <a:t>OBJETIVO GENERAL ENCUESTA </a:t>
            </a:r>
          </a:p>
        </p:txBody>
      </p:sp>
      <p:sp>
        <p:nvSpPr>
          <p:cNvPr id="7" name="6 Rectángulo"/>
          <p:cNvSpPr/>
          <p:nvPr/>
        </p:nvSpPr>
        <p:spPr>
          <a:xfrm>
            <a:off x="611560" y="1067942"/>
            <a:ext cx="7846640" cy="4737322"/>
          </a:xfrm>
          <a:prstGeom prst="rect">
            <a:avLst/>
          </a:prstGeom>
        </p:spPr>
        <p:txBody>
          <a:bodyPr wrap="square">
            <a:spAutoFit/>
          </a:bodyPr>
          <a:lstStyle/>
          <a:p>
            <a:pPr algn="ctr">
              <a:lnSpc>
                <a:spcPct val="200000"/>
              </a:lnSpc>
            </a:pPr>
            <a:r>
              <a:rPr lang="es-CL" sz="2200" dirty="0">
                <a:latin typeface="+mn-lt"/>
              </a:rPr>
              <a:t>Levantar información acerca de los</a:t>
            </a:r>
            <a:r>
              <a:rPr lang="es-CL" sz="2200" b="1" dirty="0">
                <a:latin typeface="+mn-lt"/>
              </a:rPr>
              <a:t> factores subyacentes del riesgo a nivel comunal</a:t>
            </a:r>
            <a:r>
              <a:rPr lang="es-CL" sz="2200" dirty="0">
                <a:latin typeface="+mn-lt"/>
              </a:rPr>
              <a:t>, la que a través de una </a:t>
            </a:r>
            <a:r>
              <a:rPr lang="es-CL" sz="2200" b="1" dirty="0">
                <a:latin typeface="+mn-lt"/>
              </a:rPr>
              <a:t>autoevaluación</a:t>
            </a:r>
            <a:r>
              <a:rPr lang="es-CL" sz="2200" dirty="0">
                <a:latin typeface="+mn-lt"/>
              </a:rPr>
              <a:t> por parte del </a:t>
            </a:r>
            <a:r>
              <a:rPr lang="es-CL" sz="2200" b="1" dirty="0">
                <a:latin typeface="+mn-lt"/>
              </a:rPr>
              <a:t>Equipo Municipal</a:t>
            </a:r>
            <a:r>
              <a:rPr lang="es-CL" sz="2200" dirty="0">
                <a:latin typeface="+mn-lt"/>
              </a:rPr>
              <a:t>, generará un </a:t>
            </a:r>
            <a:r>
              <a:rPr lang="es-CL" sz="2200" b="1" dirty="0">
                <a:latin typeface="+mn-lt"/>
              </a:rPr>
              <a:t>fundamento objetivo y multidimensional </a:t>
            </a:r>
            <a:r>
              <a:rPr lang="es-CL" sz="2200" dirty="0">
                <a:latin typeface="+mn-lt"/>
              </a:rPr>
              <a:t>para  </a:t>
            </a:r>
            <a:r>
              <a:rPr lang="es-CL" sz="2200" b="1" dirty="0">
                <a:latin typeface="+mn-lt"/>
              </a:rPr>
              <a:t>focalizar </a:t>
            </a:r>
          </a:p>
          <a:p>
            <a:pPr algn="ctr">
              <a:lnSpc>
                <a:spcPct val="200000"/>
              </a:lnSpc>
            </a:pPr>
            <a:r>
              <a:rPr lang="es-CL" sz="2200" b="1" dirty="0">
                <a:latin typeface="+mn-lt"/>
              </a:rPr>
              <a:t>medidas/iniciativas/inversión entre otras acciones/gestiones tendientes a una reducción del riesgo de desastres </a:t>
            </a:r>
            <a:r>
              <a:rPr lang="es-CL" sz="2200" dirty="0">
                <a:latin typeface="+mn-lt"/>
              </a:rPr>
              <a:t>acordes al diagnóstico local obtenido.</a:t>
            </a:r>
            <a:endParaRPr lang="es-ES" sz="2200" dirty="0">
              <a:latin typeface="+mn-lt"/>
            </a:endParaRPr>
          </a:p>
        </p:txBody>
      </p:sp>
    </p:spTree>
    <p:extLst>
      <p:ext uri="{BB962C8B-B14F-4D97-AF65-F5344CB8AC3E}">
        <p14:creationId xmlns:p14="http://schemas.microsoft.com/office/powerpoint/2010/main" val="3189923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677744" y="305360"/>
            <a:ext cx="7696200" cy="400110"/>
          </a:xfrm>
          <a:prstGeom prst="rect">
            <a:avLst/>
          </a:prstGeom>
        </p:spPr>
        <p:txBody>
          <a:bodyPr wrap="square">
            <a:spAutoFit/>
          </a:bodyPr>
          <a:lstStyle/>
          <a:p>
            <a:pPr algn="ctr"/>
            <a:r>
              <a:rPr lang="es-ES" sz="2000" b="1" dirty="0">
                <a:solidFill>
                  <a:schemeClr val="accent6">
                    <a:lumMod val="75000"/>
                  </a:schemeClr>
                </a:solidFill>
                <a:latin typeface="+mn-lt"/>
              </a:rPr>
              <a:t>OBJETIVOS ESPECÍFICOS ENCUESTA</a:t>
            </a:r>
          </a:p>
        </p:txBody>
      </p:sp>
      <p:sp>
        <p:nvSpPr>
          <p:cNvPr id="7" name="6 Rectángulo"/>
          <p:cNvSpPr/>
          <p:nvPr/>
        </p:nvSpPr>
        <p:spPr>
          <a:xfrm>
            <a:off x="179512" y="848016"/>
            <a:ext cx="8568951" cy="5016758"/>
          </a:xfrm>
          <a:prstGeom prst="rect">
            <a:avLst/>
          </a:prstGeom>
        </p:spPr>
        <p:txBody>
          <a:bodyPr wrap="square">
            <a:spAutoFit/>
          </a:bodyPr>
          <a:lstStyle/>
          <a:p>
            <a:pPr marL="342900" lvl="0" indent="-342900" algn="just">
              <a:buFont typeface="+mj-lt"/>
              <a:buAutoNum type="arabicPeriod"/>
            </a:pPr>
            <a:r>
              <a:rPr lang="es-CL" sz="1600" dirty="0">
                <a:latin typeface="+mn-lt"/>
              </a:rPr>
              <a:t>Propiciar una mejora continua de la herramienta por medio del pilotaje en comunas seleccionadas (una comuna por provincia al año 2017 </a:t>
            </a:r>
            <a:r>
              <a:rPr lang="es-CL" sz="1600" dirty="0">
                <a:latin typeface="+mn-lt"/>
                <a:sym typeface="Wingdings" pitchFamily="2" charset="2"/>
              </a:rPr>
              <a:t> Muestra Representativa Territorialmente ~ 20%)</a:t>
            </a:r>
            <a:endParaRPr lang="es-CL" sz="1600" dirty="0">
              <a:latin typeface="+mn-lt"/>
            </a:endParaRPr>
          </a:p>
          <a:p>
            <a:pPr marL="342900" lvl="0" indent="-342900" algn="just">
              <a:buFont typeface="+mj-lt"/>
              <a:buAutoNum type="arabicPeriod"/>
            </a:pPr>
            <a:endParaRPr lang="es-ES" sz="1600" dirty="0">
              <a:latin typeface="+mn-lt"/>
            </a:endParaRPr>
          </a:p>
          <a:p>
            <a:pPr marL="342900" lvl="0" indent="-342900" algn="just">
              <a:buFont typeface="+mj-lt"/>
              <a:buAutoNum type="arabicPeriod"/>
            </a:pPr>
            <a:r>
              <a:rPr lang="es-CL" sz="1600" dirty="0">
                <a:latin typeface="+mn-lt"/>
              </a:rPr>
              <a:t>Generar un diagnóstico comunal que permita de manera gradual obtener cobertura nacional (Proceso Pionero en el país).</a:t>
            </a:r>
          </a:p>
          <a:p>
            <a:pPr marL="342900" lvl="0" indent="-342900" algn="just">
              <a:buFont typeface="+mj-lt"/>
              <a:buAutoNum type="arabicPeriod"/>
            </a:pPr>
            <a:endParaRPr lang="es-ES" sz="1600" dirty="0">
              <a:latin typeface="+mn-lt"/>
            </a:endParaRPr>
          </a:p>
          <a:p>
            <a:pPr marL="342900" lvl="0" indent="-342900" algn="just">
              <a:buFont typeface="+mj-lt"/>
              <a:buAutoNum type="arabicPeriod"/>
            </a:pPr>
            <a:r>
              <a:rPr lang="es-CL" sz="1600" dirty="0">
                <a:latin typeface="+mn-lt"/>
              </a:rPr>
              <a:t>Crear una línea base o estatus que permita evaluar y comparar los avances (o retrocesos) en la  gestión relativa a los factores subyacentes del riesgo a lo largo del tiempo, como una manera efectiva de realizar seguimiento en el mediano y largo plazo.</a:t>
            </a:r>
          </a:p>
          <a:p>
            <a:pPr lvl="0" algn="just"/>
            <a:r>
              <a:rPr lang="es-CL" sz="1600" dirty="0">
                <a:latin typeface="+mn-lt"/>
              </a:rPr>
              <a:t> </a:t>
            </a:r>
            <a:endParaRPr lang="es-ES" sz="1600" dirty="0">
              <a:latin typeface="+mn-lt"/>
            </a:endParaRPr>
          </a:p>
          <a:p>
            <a:pPr marL="342900" lvl="0" indent="-342900" algn="just">
              <a:buFont typeface="+mj-lt"/>
              <a:buAutoNum type="arabicPeriod" startAt="4"/>
            </a:pPr>
            <a:r>
              <a:rPr lang="es-CL" sz="1600" dirty="0">
                <a:latin typeface="+mn-lt"/>
              </a:rPr>
              <a:t>Ofrecer recomendaciones genéricas que apunten a mejorar la gestión del riesgo de desastres en el nivel local.</a:t>
            </a:r>
          </a:p>
          <a:p>
            <a:pPr marL="342900" lvl="0" indent="-342900" algn="just">
              <a:buFont typeface="+mj-lt"/>
              <a:buAutoNum type="arabicPeriod" startAt="4"/>
            </a:pPr>
            <a:endParaRPr lang="es-ES" sz="1600" dirty="0">
              <a:latin typeface="+mn-lt"/>
            </a:endParaRPr>
          </a:p>
          <a:p>
            <a:pPr marL="342900" lvl="0" indent="-342900" algn="just">
              <a:buFont typeface="+mj-lt"/>
              <a:buAutoNum type="arabicPeriod" startAt="4"/>
            </a:pPr>
            <a:r>
              <a:rPr lang="es-CL" sz="1600" dirty="0">
                <a:latin typeface="+mn-lt"/>
              </a:rPr>
              <a:t>Contribuir a que las instancias locales y los actores pertinentes atingentes en protección civil y/o gestión del riesgo, conozcan el diagnostico local y generen de manera mancomunada una línea /plan de trabajo permanente en relación a los resultados obtenidos.</a:t>
            </a:r>
          </a:p>
          <a:p>
            <a:pPr marL="342900" lvl="0" indent="-342900" algn="just">
              <a:buFont typeface="+mj-lt"/>
              <a:buAutoNum type="arabicPeriod" startAt="4"/>
            </a:pPr>
            <a:endParaRPr lang="es-ES" sz="1600" dirty="0">
              <a:latin typeface="+mn-lt"/>
            </a:endParaRPr>
          </a:p>
          <a:p>
            <a:pPr marL="342900" lvl="0" indent="-342900" algn="just">
              <a:buFont typeface="+mj-lt"/>
              <a:buAutoNum type="arabicPeriod" startAt="4"/>
            </a:pPr>
            <a:r>
              <a:rPr lang="es-CL" sz="1600" dirty="0">
                <a:latin typeface="+mn-lt"/>
              </a:rPr>
              <a:t>Fortalecer las capacidades comunales permitiendo una adecuada asignación de recursos (humanos, técnicos, financieros, otros) hacia los sectores/ámbitos más vulnerables reconocidos.</a:t>
            </a:r>
            <a:endParaRPr lang="es-ES" sz="1600" dirty="0">
              <a:latin typeface="+mn-lt"/>
            </a:endParaRPr>
          </a:p>
        </p:txBody>
      </p:sp>
    </p:spTree>
    <p:extLst>
      <p:ext uri="{BB962C8B-B14F-4D97-AF65-F5344CB8AC3E}">
        <p14:creationId xmlns:p14="http://schemas.microsoft.com/office/powerpoint/2010/main" val="670177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607792" y="106752"/>
            <a:ext cx="7696200" cy="400110"/>
          </a:xfrm>
          <a:prstGeom prst="rect">
            <a:avLst/>
          </a:prstGeom>
        </p:spPr>
        <p:txBody>
          <a:bodyPr wrap="square">
            <a:spAutoFit/>
          </a:bodyPr>
          <a:lstStyle/>
          <a:p>
            <a:pPr algn="ctr"/>
            <a:r>
              <a:rPr lang="es-ES" sz="2000" b="1" dirty="0">
                <a:solidFill>
                  <a:schemeClr val="accent6">
                    <a:lumMod val="75000"/>
                  </a:schemeClr>
                </a:solidFill>
                <a:latin typeface="+mn-lt"/>
              </a:rPr>
              <a:t>PÚBLICO OBJETIVO: EQUIPO MUNICIPAL PARTICIPANTE </a:t>
            </a:r>
          </a:p>
        </p:txBody>
      </p:sp>
      <p:sp>
        <p:nvSpPr>
          <p:cNvPr id="7" name="6 Rectángulo"/>
          <p:cNvSpPr/>
          <p:nvPr/>
        </p:nvSpPr>
        <p:spPr>
          <a:xfrm>
            <a:off x="162096" y="865432"/>
            <a:ext cx="3528392" cy="4478149"/>
          </a:xfrm>
          <a:prstGeom prst="rect">
            <a:avLst/>
          </a:prstGeom>
        </p:spPr>
        <p:txBody>
          <a:bodyPr wrap="square">
            <a:spAutoFit/>
          </a:bodyPr>
          <a:lstStyle/>
          <a:p>
            <a:pPr>
              <a:lnSpc>
                <a:spcPct val="150000"/>
              </a:lnSpc>
            </a:pPr>
            <a:r>
              <a:rPr lang="es-CL" sz="1900" dirty="0">
                <a:latin typeface="+mj-lt"/>
              </a:rPr>
              <a:t>El presente instrumentación  va </a:t>
            </a:r>
            <a:r>
              <a:rPr lang="es-CL" sz="1900" u="sng" dirty="0">
                <a:latin typeface="+mj-lt"/>
              </a:rPr>
              <a:t>dirigido a los equipos técnicos </a:t>
            </a:r>
            <a:r>
              <a:rPr lang="es-CL" sz="1900" dirty="0">
                <a:latin typeface="+mj-lt"/>
              </a:rPr>
              <a:t>y tomadores de decisión de gobiernos locales, buscando facilitar la </a:t>
            </a:r>
            <a:r>
              <a:rPr lang="es-CL" sz="1900" u="sng" dirty="0">
                <a:latin typeface="+mj-lt"/>
              </a:rPr>
              <a:t>identificación de sectores prioritarios </a:t>
            </a:r>
            <a:r>
              <a:rPr lang="es-CL" sz="1900" dirty="0">
                <a:latin typeface="+mj-lt"/>
              </a:rPr>
              <a:t>para la planificación de acciones programáticas tendientes a la </a:t>
            </a:r>
            <a:r>
              <a:rPr lang="es-CL" sz="1900" u="sng" dirty="0">
                <a:latin typeface="+mj-lt"/>
              </a:rPr>
              <a:t>efectiva Reducción del Riesgo de Desastres en el nivel comunal.</a:t>
            </a:r>
            <a:endParaRPr lang="es-ES" sz="1900" u="sng" dirty="0">
              <a:latin typeface="+mj-lt"/>
            </a:endParaRPr>
          </a:p>
        </p:txBody>
      </p:sp>
      <p:graphicFrame>
        <p:nvGraphicFramePr>
          <p:cNvPr id="8" name="Diagrama 7"/>
          <p:cNvGraphicFramePr/>
          <p:nvPr>
            <p:extLst>
              <p:ext uri="{D42A27DB-BD31-4B8C-83A1-F6EECF244321}">
                <p14:modId xmlns:p14="http://schemas.microsoft.com/office/powerpoint/2010/main" val="36253533"/>
              </p:ext>
            </p:extLst>
          </p:nvPr>
        </p:nvGraphicFramePr>
        <p:xfrm>
          <a:off x="2843808" y="588750"/>
          <a:ext cx="6336704" cy="5787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adroTexto 8"/>
          <p:cNvSpPr txBox="1"/>
          <p:nvPr/>
        </p:nvSpPr>
        <p:spPr>
          <a:xfrm>
            <a:off x="4139952" y="6392361"/>
            <a:ext cx="4222823" cy="276999"/>
          </a:xfrm>
          <a:prstGeom prst="rect">
            <a:avLst/>
          </a:prstGeom>
          <a:noFill/>
        </p:spPr>
        <p:txBody>
          <a:bodyPr wrap="none" rtlCol="0">
            <a:spAutoFit/>
          </a:bodyPr>
          <a:lstStyle/>
          <a:p>
            <a:r>
              <a:rPr lang="es-CL" sz="1200" dirty="0">
                <a:solidFill>
                  <a:schemeClr val="bg1">
                    <a:lumMod val="65000"/>
                  </a:schemeClr>
                </a:solidFill>
                <a:latin typeface="+mj-lt"/>
              </a:rPr>
              <a:t>Ejemplo de Equipo Municipal deseable para responder encuesta</a:t>
            </a:r>
          </a:p>
        </p:txBody>
      </p:sp>
      <p:grpSp>
        <p:nvGrpSpPr>
          <p:cNvPr id="10" name="9 Grupo"/>
          <p:cNvGrpSpPr/>
          <p:nvPr/>
        </p:nvGrpSpPr>
        <p:grpSpPr>
          <a:xfrm>
            <a:off x="7740352" y="5157192"/>
            <a:ext cx="1533158" cy="923762"/>
            <a:chOff x="505075" y="3827467"/>
            <a:chExt cx="1533158" cy="923762"/>
          </a:xfrm>
        </p:grpSpPr>
        <p:sp>
          <p:nvSpPr>
            <p:cNvPr id="11" name="10 Rectángulo"/>
            <p:cNvSpPr/>
            <p:nvPr/>
          </p:nvSpPr>
          <p:spPr>
            <a:xfrm>
              <a:off x="505075" y="3899475"/>
              <a:ext cx="1533158" cy="85175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11 Rectángulo"/>
            <p:cNvSpPr/>
            <p:nvPr/>
          </p:nvSpPr>
          <p:spPr>
            <a:xfrm>
              <a:off x="649091" y="3827467"/>
              <a:ext cx="1259632" cy="8517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lvl="0" defTabSz="400050">
                <a:lnSpc>
                  <a:spcPct val="90000"/>
                </a:lnSpc>
                <a:spcBef>
                  <a:spcPct val="0"/>
                </a:spcBef>
                <a:spcAft>
                  <a:spcPct val="35000"/>
                </a:spcAft>
              </a:pPr>
              <a:r>
                <a:rPr lang="es-ES" sz="1000" dirty="0"/>
                <a:t>SECPLAC</a:t>
              </a:r>
            </a:p>
            <a:p>
              <a:pPr lvl="0" defTabSz="400050">
                <a:lnSpc>
                  <a:spcPct val="90000"/>
                </a:lnSpc>
                <a:spcBef>
                  <a:spcPct val="0"/>
                </a:spcBef>
                <a:spcAft>
                  <a:spcPct val="35000"/>
                </a:spcAft>
              </a:pPr>
              <a:r>
                <a:rPr lang="es-ES" sz="1000" kern="1200" dirty="0"/>
                <a:t>Oficinas MINAGRI: UDEL, </a:t>
              </a:r>
              <a:r>
                <a:rPr lang="es-ES" sz="1000" kern="1200" dirty="0" err="1"/>
                <a:t>Prodesal</a:t>
              </a:r>
              <a:r>
                <a:rPr lang="es-ES" sz="1000" kern="1200" dirty="0"/>
                <a:t>, otros</a:t>
              </a:r>
            </a:p>
          </p:txBody>
        </p:sp>
      </p:grpSp>
    </p:spTree>
    <p:extLst>
      <p:ext uri="{BB962C8B-B14F-4D97-AF65-F5344CB8AC3E}">
        <p14:creationId xmlns:p14="http://schemas.microsoft.com/office/powerpoint/2010/main" val="1827674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5 Rectángulo"/>
          <p:cNvSpPr/>
          <p:nvPr/>
        </p:nvSpPr>
        <p:spPr>
          <a:xfrm>
            <a:off x="688140" y="152338"/>
            <a:ext cx="7696200" cy="400110"/>
          </a:xfrm>
          <a:prstGeom prst="rect">
            <a:avLst/>
          </a:prstGeom>
        </p:spPr>
        <p:txBody>
          <a:bodyPr wrap="square">
            <a:spAutoFit/>
          </a:bodyPr>
          <a:lstStyle/>
          <a:p>
            <a:pPr algn="ctr"/>
            <a:r>
              <a:rPr lang="es-ES" sz="2000" b="1" dirty="0">
                <a:solidFill>
                  <a:schemeClr val="accent6">
                    <a:lumMod val="75000"/>
                  </a:schemeClr>
                </a:solidFill>
                <a:latin typeface="+mn-lt"/>
              </a:rPr>
              <a:t>ELABORACIÓN MULTISECTORIAL DEL INSTRUMENTO </a:t>
            </a:r>
          </a:p>
        </p:txBody>
      </p:sp>
      <p:graphicFrame>
        <p:nvGraphicFramePr>
          <p:cNvPr id="7" name="Diagrama 6"/>
          <p:cNvGraphicFramePr/>
          <p:nvPr>
            <p:extLst>
              <p:ext uri="{D42A27DB-BD31-4B8C-83A1-F6EECF244321}">
                <p14:modId xmlns:p14="http://schemas.microsoft.com/office/powerpoint/2010/main" val="3457658282"/>
              </p:ext>
            </p:extLst>
          </p:nvPr>
        </p:nvGraphicFramePr>
        <p:xfrm>
          <a:off x="107504" y="764704"/>
          <a:ext cx="9036496"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30341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68639" y="260648"/>
            <a:ext cx="7696200" cy="400110"/>
          </a:xfrm>
          <a:prstGeom prst="rect">
            <a:avLst/>
          </a:prstGeom>
        </p:spPr>
        <p:txBody>
          <a:bodyPr wrap="square">
            <a:spAutoFit/>
          </a:bodyPr>
          <a:lstStyle/>
          <a:p>
            <a:pPr algn="ctr"/>
            <a:r>
              <a:rPr lang="es-CL" sz="2000" b="1" dirty="0">
                <a:solidFill>
                  <a:schemeClr val="accent6">
                    <a:lumMod val="75000"/>
                  </a:schemeClr>
                </a:solidFill>
                <a:latin typeface="+mn-lt"/>
              </a:rPr>
              <a:t>DIMENSIONES DE FACTOR SUBYACENTE DEL RIESGO, GAR 2015</a:t>
            </a:r>
            <a:endParaRPr lang="es-ES" sz="2000" b="1" dirty="0">
              <a:solidFill>
                <a:schemeClr val="accent6">
                  <a:lumMod val="75000"/>
                </a:schemeClr>
              </a:solidFill>
              <a:latin typeface="+mn-lt"/>
            </a:endParaRPr>
          </a:p>
        </p:txBody>
      </p:sp>
      <p:sp>
        <p:nvSpPr>
          <p:cNvPr id="8" name="7 Rectángulo"/>
          <p:cNvSpPr/>
          <p:nvPr/>
        </p:nvSpPr>
        <p:spPr>
          <a:xfrm>
            <a:off x="223438" y="840477"/>
            <a:ext cx="8456537" cy="4939814"/>
          </a:xfrm>
          <a:prstGeom prst="rect">
            <a:avLst/>
          </a:prstGeom>
        </p:spPr>
        <p:txBody>
          <a:bodyPr wrap="square">
            <a:spAutoFit/>
          </a:bodyPr>
          <a:lstStyle/>
          <a:p>
            <a:pPr marL="342900" lvl="0" indent="-342900" algn="just">
              <a:buFont typeface="+mj-lt"/>
              <a:buAutoNum type="arabicPeriod"/>
            </a:pPr>
            <a:r>
              <a:rPr lang="es-CL" sz="1500" b="1" dirty="0">
                <a:latin typeface="+mn-lt"/>
              </a:rPr>
              <a:t>Ordenamiento Territorial (OT): </a:t>
            </a:r>
            <a:r>
              <a:rPr lang="es-CL" sz="1500" dirty="0">
                <a:latin typeface="+mn-lt"/>
              </a:rPr>
              <a:t>Según SUBDERE el OT corresponde a “la expresión espacial de las políticas económicas, sociales, culturales y ecológicas de la sociedad (...) cuyo objetivo es un desarrollo equilibrado de las regiones y la organización física del espacio según un concepto rector”. </a:t>
            </a:r>
            <a:endParaRPr lang="es-ES" sz="1500" dirty="0">
              <a:latin typeface="+mn-lt"/>
            </a:endParaRPr>
          </a:p>
          <a:p>
            <a:pPr marL="342900" indent="-342900" algn="just">
              <a:buFont typeface="+mj-lt"/>
              <a:buAutoNum type="arabicPeriod"/>
            </a:pPr>
            <a:endParaRPr lang="es-ES" sz="1500" dirty="0">
              <a:latin typeface="+mn-lt"/>
            </a:endParaRPr>
          </a:p>
          <a:p>
            <a:pPr marL="342900" lvl="0" indent="-342900" algn="just">
              <a:buFont typeface="+mj-lt"/>
              <a:buAutoNum type="arabicPeriod"/>
            </a:pPr>
            <a:r>
              <a:rPr lang="es-CL" sz="1500" b="1" dirty="0">
                <a:latin typeface="+mn-lt"/>
              </a:rPr>
              <a:t>Caracterización Socioeconómica – Demográfica:</a:t>
            </a:r>
            <a:r>
              <a:rPr lang="es-CL" sz="1500" dirty="0">
                <a:latin typeface="+mn-lt"/>
              </a:rPr>
              <a:t> La demografía según el INE, corresponde a la disciplina que estudia la evolución cuantitativa de la población, mediante indicadores de estado y de movimiento, tales como: distribución espacial, fecundidad, mortalidad, migración, entre otros aspectos.</a:t>
            </a:r>
            <a:endParaRPr lang="es-ES" sz="1500" dirty="0">
              <a:latin typeface="+mn-lt"/>
            </a:endParaRPr>
          </a:p>
          <a:p>
            <a:pPr marL="342900" indent="-342900" algn="just">
              <a:buFont typeface="+mj-lt"/>
              <a:buAutoNum type="arabicPeriod"/>
            </a:pPr>
            <a:endParaRPr lang="es-ES" sz="1500" dirty="0">
              <a:latin typeface="+mn-lt"/>
            </a:endParaRPr>
          </a:p>
          <a:p>
            <a:pPr marL="342900" lvl="0" indent="-342900" algn="just">
              <a:buFont typeface="+mj-lt"/>
              <a:buAutoNum type="arabicPeriod"/>
            </a:pPr>
            <a:r>
              <a:rPr lang="es-CL" sz="1500" b="1" dirty="0">
                <a:latin typeface="+mn-lt"/>
              </a:rPr>
              <a:t>Cambio Climático (CC) y Recursos Naturales: </a:t>
            </a:r>
            <a:r>
              <a:rPr lang="es-ES" sz="1500" dirty="0">
                <a:latin typeface="+mn-lt"/>
              </a:rPr>
              <a:t>De acuerdo al Panel Intergubernamental de Cambio Climático, el CC se define como un cambio en el estado del clima que puede ser identificado (por ejemplo, mediante pruebas estadísticas) por cambios en el valor medio de sus propiedades y/o por la variabilidad de las mismas, que persiste durante largos períodos de tiempo, generalmente decenios o períodos más largos. </a:t>
            </a:r>
          </a:p>
          <a:p>
            <a:pPr marL="342900" lvl="0" indent="-342900" algn="just">
              <a:buFont typeface="+mj-lt"/>
              <a:buAutoNum type="arabicPeriod"/>
            </a:pPr>
            <a:endParaRPr lang="es-ES" sz="1500" dirty="0">
              <a:latin typeface="+mn-lt"/>
            </a:endParaRPr>
          </a:p>
          <a:p>
            <a:pPr marL="342900" lvl="0" indent="-342900" algn="just">
              <a:buFont typeface="+mj-lt"/>
              <a:buAutoNum type="arabicPeriod"/>
            </a:pPr>
            <a:r>
              <a:rPr lang="es-CL" sz="1500" b="1" dirty="0">
                <a:latin typeface="+mn-lt"/>
              </a:rPr>
              <a:t>Gobernanza</a:t>
            </a:r>
            <a:r>
              <a:rPr lang="es-CL" sz="1500" dirty="0">
                <a:latin typeface="+mn-lt"/>
              </a:rPr>
              <a:t>: Se refiere a las diversas formas en que los gobiernos, el sector privado y todos los individuos y las instituciones de una sociedad en general se organizan para gestionar sus asuntos comunes (UNDP, 2010). El concepto de gobernanza incluye mecanismos formales y explícitos tales como legislación, políticas, normas obligatorias y procedimientos administrativos a través de los cuales las sociedades se organizan, y una amplia gama de acuerdos informales e implícitos que intervienen en las relaciones sociales, económicas y políticas y en la gestión del territorio y los recursos.</a:t>
            </a:r>
            <a:endParaRPr lang="es-ES" sz="1500" dirty="0">
              <a:latin typeface="+mn-lt"/>
            </a:endParaRPr>
          </a:p>
        </p:txBody>
      </p:sp>
    </p:spTree>
    <p:extLst>
      <p:ext uri="{BB962C8B-B14F-4D97-AF65-F5344CB8AC3E}">
        <p14:creationId xmlns:p14="http://schemas.microsoft.com/office/powerpoint/2010/main" val="1360999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206056"/>
            <a:ext cx="7696200" cy="400110"/>
          </a:xfrm>
          <a:prstGeom prst="rect">
            <a:avLst/>
          </a:prstGeom>
        </p:spPr>
        <p:txBody>
          <a:bodyPr wrap="square">
            <a:spAutoFit/>
          </a:bodyPr>
          <a:lstStyle/>
          <a:p>
            <a:pPr algn="ctr"/>
            <a:r>
              <a:rPr lang="es-ES" sz="2000" b="1" dirty="0">
                <a:solidFill>
                  <a:schemeClr val="accent6">
                    <a:lumMod val="75000"/>
                  </a:schemeClr>
                </a:solidFill>
                <a:latin typeface="+mn-lt"/>
              </a:rPr>
              <a:t>ESTRUCTURA ENCUESTA AUTODIAGNÓSTICO</a:t>
            </a:r>
          </a:p>
        </p:txBody>
      </p:sp>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9219" y="980728"/>
            <a:ext cx="2554781" cy="1916086"/>
          </a:xfrm>
          <a:prstGeom prst="rect">
            <a:avLst/>
          </a:prstGeom>
        </p:spPr>
      </p:pic>
      <p:pic>
        <p:nvPicPr>
          <p:cNvPr id="10" name="Imagen 6"/>
          <p:cNvPicPr>
            <a:picLocks noChangeAspect="1"/>
          </p:cNvPicPr>
          <p:nvPr/>
        </p:nvPicPr>
        <p:blipFill rotWithShape="1">
          <a:blip r:embed="rId3"/>
          <a:srcRect l="24490" t="16212" r="26377" b="2023"/>
          <a:stretch/>
        </p:blipFill>
        <p:spPr>
          <a:xfrm>
            <a:off x="28993" y="836712"/>
            <a:ext cx="2273819" cy="2031101"/>
          </a:xfrm>
          <a:prstGeom prst="rect">
            <a:avLst/>
          </a:prstGeom>
        </p:spPr>
      </p:pic>
      <p:pic>
        <p:nvPicPr>
          <p:cNvPr id="11" name="Imagen 7"/>
          <p:cNvPicPr>
            <a:picLocks noChangeAspect="1"/>
          </p:cNvPicPr>
          <p:nvPr/>
        </p:nvPicPr>
        <p:blipFill rotWithShape="1">
          <a:blip r:embed="rId4"/>
          <a:srcRect l="27398" t="43228" r="29209" b="13999"/>
          <a:stretch/>
        </p:blipFill>
        <p:spPr>
          <a:xfrm>
            <a:off x="2339752" y="859480"/>
            <a:ext cx="4176464" cy="2209770"/>
          </a:xfrm>
          <a:prstGeom prst="rect">
            <a:avLst/>
          </a:prstGeom>
        </p:spPr>
      </p:pic>
      <p:pic>
        <p:nvPicPr>
          <p:cNvPr id="14" name="Imagen 8"/>
          <p:cNvPicPr>
            <a:picLocks noChangeAspect="1"/>
          </p:cNvPicPr>
          <p:nvPr/>
        </p:nvPicPr>
        <p:blipFill rotWithShape="1">
          <a:blip r:embed="rId5"/>
          <a:srcRect l="24107" t="16708" r="25765" b="454"/>
          <a:stretch/>
        </p:blipFill>
        <p:spPr>
          <a:xfrm>
            <a:off x="194531" y="3871438"/>
            <a:ext cx="2058728" cy="1826139"/>
          </a:xfrm>
          <a:prstGeom prst="rect">
            <a:avLst/>
          </a:prstGeom>
        </p:spPr>
      </p:pic>
      <p:pic>
        <p:nvPicPr>
          <p:cNvPr id="15" name="Imagen 9"/>
          <p:cNvPicPr>
            <a:picLocks noChangeAspect="1"/>
          </p:cNvPicPr>
          <p:nvPr/>
        </p:nvPicPr>
        <p:blipFill rotWithShape="1">
          <a:blip r:embed="rId6"/>
          <a:srcRect l="23801" t="15403" r="25918" b="739"/>
          <a:stretch/>
        </p:blipFill>
        <p:spPr>
          <a:xfrm>
            <a:off x="2483768" y="3896512"/>
            <a:ext cx="2112499" cy="1891122"/>
          </a:xfrm>
          <a:prstGeom prst="rect">
            <a:avLst/>
          </a:prstGeom>
        </p:spPr>
      </p:pic>
      <p:pic>
        <p:nvPicPr>
          <p:cNvPr id="16" name="Imagen 10"/>
          <p:cNvPicPr>
            <a:picLocks noChangeAspect="1"/>
          </p:cNvPicPr>
          <p:nvPr/>
        </p:nvPicPr>
        <p:blipFill rotWithShape="1">
          <a:blip r:embed="rId7"/>
          <a:srcRect l="24260" t="16423" r="26072" b="27"/>
          <a:stretch/>
        </p:blipFill>
        <p:spPr>
          <a:xfrm>
            <a:off x="4788024" y="3868112"/>
            <a:ext cx="2039098" cy="1841158"/>
          </a:xfrm>
          <a:prstGeom prst="rect">
            <a:avLst/>
          </a:prstGeom>
        </p:spPr>
      </p:pic>
      <p:pic>
        <p:nvPicPr>
          <p:cNvPr id="17" name="Imagen 13"/>
          <p:cNvPicPr>
            <a:picLocks noChangeAspect="1"/>
          </p:cNvPicPr>
          <p:nvPr/>
        </p:nvPicPr>
        <p:blipFill rotWithShape="1">
          <a:blip r:embed="rId8"/>
          <a:srcRect l="24566" t="16565" r="25918" b="27"/>
          <a:stretch/>
        </p:blipFill>
        <p:spPr>
          <a:xfrm>
            <a:off x="7020272" y="3874387"/>
            <a:ext cx="2004954" cy="1812826"/>
          </a:xfrm>
          <a:prstGeom prst="rect">
            <a:avLst/>
          </a:prstGeom>
        </p:spPr>
      </p:pic>
    </p:spTree>
    <p:extLst>
      <p:ext uri="{BB962C8B-B14F-4D97-AF65-F5344CB8AC3E}">
        <p14:creationId xmlns:p14="http://schemas.microsoft.com/office/powerpoint/2010/main" val="3068328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256" y="94044"/>
            <a:ext cx="7696200" cy="400110"/>
          </a:xfrm>
          <a:prstGeom prst="rect">
            <a:avLst/>
          </a:prstGeom>
        </p:spPr>
        <p:txBody>
          <a:bodyPr wrap="square">
            <a:spAutoFit/>
          </a:bodyPr>
          <a:lstStyle/>
          <a:p>
            <a:pPr algn="ctr"/>
            <a:r>
              <a:rPr lang="es-ES" sz="2000" b="1" dirty="0">
                <a:solidFill>
                  <a:schemeClr val="accent6">
                    <a:lumMod val="75000"/>
                  </a:schemeClr>
                </a:solidFill>
              </a:rPr>
              <a:t>FORMATO ENCUESTA</a:t>
            </a:r>
          </a:p>
        </p:txBody>
      </p:sp>
      <p:sp>
        <p:nvSpPr>
          <p:cNvPr id="9" name="8 CuadroTexto"/>
          <p:cNvSpPr txBox="1"/>
          <p:nvPr/>
        </p:nvSpPr>
        <p:spPr>
          <a:xfrm>
            <a:off x="371057" y="3580166"/>
            <a:ext cx="8377405" cy="2308324"/>
          </a:xfrm>
          <a:prstGeom prst="rect">
            <a:avLst/>
          </a:prstGeom>
          <a:noFill/>
        </p:spPr>
        <p:txBody>
          <a:bodyPr wrap="square" rtlCol="0">
            <a:spAutoFit/>
          </a:bodyPr>
          <a:lstStyle/>
          <a:p>
            <a:pPr marL="342900" indent="-342900" algn="just">
              <a:buFont typeface="+mj-lt"/>
              <a:buAutoNum type="arabicPeriod"/>
            </a:pPr>
            <a:r>
              <a:rPr lang="es-CL" sz="1600" b="1" dirty="0">
                <a:solidFill>
                  <a:schemeClr val="tx1">
                    <a:lumMod val="50000"/>
                    <a:lumOff val="50000"/>
                  </a:schemeClr>
                </a:solidFill>
              </a:rPr>
              <a:t>Modelo de Riesgo</a:t>
            </a:r>
            <a:r>
              <a:rPr lang="es-CL" sz="1600" dirty="0">
                <a:solidFill>
                  <a:schemeClr val="tx1">
                    <a:lumMod val="50000"/>
                    <a:lumOff val="50000"/>
                  </a:schemeClr>
                </a:solidFill>
              </a:rPr>
              <a:t>: 4 alternativas por cada una de las 41 variables. NULO es el escenario ideal y ALTO es un escenario de Riesgo</a:t>
            </a:r>
          </a:p>
          <a:p>
            <a:pPr marL="342900" indent="-342900" algn="just">
              <a:buFont typeface="+mj-lt"/>
              <a:buAutoNum type="arabicPeriod"/>
            </a:pPr>
            <a:r>
              <a:rPr lang="es-CL" sz="1600" b="1" dirty="0">
                <a:solidFill>
                  <a:schemeClr val="tx1">
                    <a:lumMod val="50000"/>
                    <a:lumOff val="50000"/>
                  </a:schemeClr>
                </a:solidFill>
              </a:rPr>
              <a:t>Obligatoriedad: </a:t>
            </a:r>
            <a:r>
              <a:rPr lang="es-CL" sz="1600" dirty="0">
                <a:solidFill>
                  <a:schemeClr val="tx1">
                    <a:lumMod val="50000"/>
                    <a:lumOff val="50000"/>
                  </a:schemeClr>
                </a:solidFill>
              </a:rPr>
              <a:t>Debe responderse el  100% de la encuesta para poder obtener  el índice y perfil</a:t>
            </a:r>
          </a:p>
          <a:p>
            <a:pPr marL="342900" indent="-342900" algn="just">
              <a:buFont typeface="+mj-lt"/>
              <a:buAutoNum type="arabicPeriod"/>
            </a:pPr>
            <a:r>
              <a:rPr lang="es-CL" sz="1600" b="1" dirty="0">
                <a:solidFill>
                  <a:schemeClr val="tx1">
                    <a:lumMod val="50000"/>
                    <a:lumOff val="50000"/>
                  </a:schemeClr>
                </a:solidFill>
              </a:rPr>
              <a:t>Duración encuesta</a:t>
            </a:r>
            <a:r>
              <a:rPr lang="es-CL" sz="1600" dirty="0">
                <a:solidFill>
                  <a:schemeClr val="tx1">
                    <a:lumMod val="50000"/>
                    <a:lumOff val="50000"/>
                  </a:schemeClr>
                </a:solidFill>
              </a:rPr>
              <a:t>: variable, entre 25 y 90 minutos según dimensión a responder.</a:t>
            </a:r>
          </a:p>
          <a:p>
            <a:pPr marL="342900" indent="-342900" algn="just">
              <a:buFont typeface="+mj-lt"/>
              <a:buAutoNum type="arabicPeriod"/>
            </a:pPr>
            <a:r>
              <a:rPr lang="es-CL" sz="1600" b="1" dirty="0">
                <a:solidFill>
                  <a:schemeClr val="tx1">
                    <a:lumMod val="50000"/>
                    <a:lumOff val="50000"/>
                  </a:schemeClr>
                </a:solidFill>
              </a:rPr>
              <a:t>Aplicación: </a:t>
            </a:r>
            <a:r>
              <a:rPr lang="es-CL" sz="1600" dirty="0">
                <a:solidFill>
                  <a:schemeClr val="tx1">
                    <a:lumMod val="50000"/>
                    <a:lumOff val="50000"/>
                  </a:schemeClr>
                </a:solidFill>
              </a:rPr>
              <a:t>Segmentada. Esto quiere decir que se distribuyen las dimensiones a cada Dirección/Oficina o dependencia de la Municipalidad según ámbitos de competencia. </a:t>
            </a:r>
          </a:p>
          <a:p>
            <a:pPr marL="342900" indent="-342900" algn="just">
              <a:buFont typeface="+mj-lt"/>
              <a:buAutoNum type="arabicPeriod"/>
            </a:pPr>
            <a:r>
              <a:rPr lang="es-CL" sz="1600" b="1" dirty="0">
                <a:solidFill>
                  <a:schemeClr val="tx1">
                    <a:lumMod val="50000"/>
                    <a:lumOff val="50000"/>
                  </a:schemeClr>
                </a:solidFill>
              </a:rPr>
              <a:t>Trazabilidad: </a:t>
            </a:r>
            <a:r>
              <a:rPr lang="es-CL" sz="1600" dirty="0">
                <a:solidFill>
                  <a:schemeClr val="tx1">
                    <a:lumMod val="50000"/>
                    <a:lumOff val="50000"/>
                  </a:schemeClr>
                </a:solidFill>
              </a:rPr>
              <a:t>para favorecer el proceso de seguimiento y mantener el </a:t>
            </a:r>
            <a:r>
              <a:rPr lang="es-CL" sz="1600" dirty="0" err="1">
                <a:solidFill>
                  <a:schemeClr val="tx1">
                    <a:lumMod val="50000"/>
                    <a:lumOff val="50000"/>
                  </a:schemeClr>
                </a:solidFill>
              </a:rPr>
              <a:t>feedback</a:t>
            </a:r>
            <a:r>
              <a:rPr lang="es-CL" sz="1600" dirty="0">
                <a:solidFill>
                  <a:schemeClr val="tx1">
                    <a:lumMod val="50000"/>
                    <a:lumOff val="50000"/>
                  </a:schemeClr>
                </a:solidFill>
              </a:rPr>
              <a:t>, se debe completar la lista de participantes por cada dimensión</a:t>
            </a:r>
            <a:r>
              <a:rPr lang="es-CL" sz="1600" dirty="0" smtClean="0">
                <a:solidFill>
                  <a:schemeClr val="tx1">
                    <a:lumMod val="50000"/>
                    <a:lumOff val="50000"/>
                  </a:schemeClr>
                </a:solidFill>
              </a:rPr>
              <a:t>.</a:t>
            </a:r>
            <a:r>
              <a:rPr lang="es-CL" sz="1400" dirty="0" smtClean="0">
                <a:solidFill>
                  <a:schemeClr val="tx1">
                    <a:lumMod val="50000"/>
                    <a:lumOff val="50000"/>
                  </a:schemeClr>
                </a:solidFill>
              </a:rPr>
              <a:t>.</a:t>
            </a:r>
            <a:endParaRPr lang="es-CL" sz="1400" dirty="0">
              <a:solidFill>
                <a:schemeClr val="tx1">
                  <a:lumMod val="50000"/>
                  <a:lumOff val="50000"/>
                </a:schemeClr>
              </a:solidFill>
            </a:endParaRPr>
          </a:p>
        </p:txBody>
      </p:sp>
      <p:pic>
        <p:nvPicPr>
          <p:cNvPr id="10" name="Imagen 7"/>
          <p:cNvPicPr>
            <a:picLocks noChangeAspect="1"/>
          </p:cNvPicPr>
          <p:nvPr/>
        </p:nvPicPr>
        <p:blipFill rotWithShape="1">
          <a:blip r:embed="rId2"/>
          <a:srcRect l="27475" t="25548" r="28214" b="26118"/>
          <a:stretch/>
        </p:blipFill>
        <p:spPr>
          <a:xfrm>
            <a:off x="1689812" y="548680"/>
            <a:ext cx="5258452" cy="3078784"/>
          </a:xfrm>
          <a:prstGeom prst="rect">
            <a:avLst/>
          </a:prstGeom>
        </p:spPr>
      </p:pic>
      <p:sp>
        <p:nvSpPr>
          <p:cNvPr id="11" name="CuadroTexto 8"/>
          <p:cNvSpPr txBox="1"/>
          <p:nvPr/>
        </p:nvSpPr>
        <p:spPr>
          <a:xfrm>
            <a:off x="6847207" y="1754813"/>
            <a:ext cx="2117281" cy="954107"/>
          </a:xfrm>
          <a:prstGeom prst="rect">
            <a:avLst/>
          </a:prstGeom>
          <a:noFill/>
        </p:spPr>
        <p:txBody>
          <a:bodyPr wrap="square" rtlCol="0">
            <a:spAutoFit/>
          </a:bodyPr>
          <a:lstStyle/>
          <a:p>
            <a:pPr algn="ctr"/>
            <a:r>
              <a:rPr lang="es-CL" sz="1400" dirty="0">
                <a:latin typeface="+mn-lt"/>
              </a:rPr>
              <a:t>Marcar con una X en el circulo que mayormente represente la situación comunal</a:t>
            </a:r>
          </a:p>
        </p:txBody>
      </p:sp>
    </p:spTree>
    <p:extLst>
      <p:ext uri="{BB962C8B-B14F-4D97-AF65-F5344CB8AC3E}">
        <p14:creationId xmlns:p14="http://schemas.microsoft.com/office/powerpoint/2010/main" val="3034052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612881" y="44624"/>
            <a:ext cx="7696200" cy="400110"/>
          </a:xfrm>
          <a:prstGeom prst="rect">
            <a:avLst/>
          </a:prstGeom>
        </p:spPr>
        <p:txBody>
          <a:bodyPr wrap="square">
            <a:spAutoFit/>
          </a:bodyPr>
          <a:lstStyle/>
          <a:p>
            <a:pPr algn="ctr"/>
            <a:r>
              <a:rPr lang="es-ES" sz="2000" b="1" dirty="0">
                <a:solidFill>
                  <a:schemeClr val="accent6">
                    <a:lumMod val="75000"/>
                  </a:schemeClr>
                </a:solidFill>
                <a:latin typeface="+mn-lt"/>
              </a:rPr>
              <a:t>VARIABLES POR </a:t>
            </a:r>
            <a:r>
              <a:rPr lang="es-ES" sz="2000" b="1" dirty="0" smtClean="0">
                <a:solidFill>
                  <a:schemeClr val="accent6">
                    <a:lumMod val="75000"/>
                  </a:schemeClr>
                </a:solidFill>
                <a:latin typeface="+mn-lt"/>
              </a:rPr>
              <a:t>DIMENSIÓN GOBERNANZA</a:t>
            </a:r>
            <a:endParaRPr lang="es-ES" sz="2000" b="1" dirty="0">
              <a:solidFill>
                <a:schemeClr val="accent6">
                  <a:lumMod val="75000"/>
                </a:schemeClr>
              </a:solidFill>
              <a:latin typeface="+mn-lt"/>
            </a:endParaRPr>
          </a:p>
        </p:txBody>
      </p:sp>
      <p:sp>
        <p:nvSpPr>
          <p:cNvPr id="9" name="8 CuadroTexto"/>
          <p:cNvSpPr txBox="1"/>
          <p:nvPr/>
        </p:nvSpPr>
        <p:spPr>
          <a:xfrm>
            <a:off x="546374" y="609622"/>
            <a:ext cx="7841537" cy="5401479"/>
          </a:xfrm>
          <a:prstGeom prst="rect">
            <a:avLst/>
          </a:prstGeom>
          <a:noFill/>
        </p:spPr>
        <p:txBody>
          <a:bodyPr wrap="square" rtlCol="0">
            <a:spAutoFit/>
          </a:bodyPr>
          <a:lstStyle/>
          <a:p>
            <a:pPr marL="342900" indent="-342900">
              <a:buFont typeface="+mj-lt"/>
              <a:buAutoNum type="arabicPeriod"/>
            </a:pPr>
            <a:r>
              <a:rPr lang="es-CL" sz="1500" b="1" dirty="0" smtClean="0">
                <a:latin typeface="+mj-lt"/>
              </a:rPr>
              <a:t>Institucionalidad</a:t>
            </a:r>
            <a:endParaRPr lang="es-CL" sz="1500" b="1" dirty="0">
              <a:latin typeface="+mj-lt"/>
            </a:endParaRPr>
          </a:p>
          <a:p>
            <a:pPr marL="800100" lvl="1" indent="-342900">
              <a:buFont typeface="+mj-lt"/>
              <a:buAutoNum type="alphaLcPeriod"/>
            </a:pPr>
            <a:r>
              <a:rPr lang="es-CL" sz="1500" dirty="0">
                <a:latin typeface="+mj-lt"/>
              </a:rPr>
              <a:t>Enfoque Inclusivo en la Gestión Municipal</a:t>
            </a:r>
          </a:p>
          <a:p>
            <a:pPr marL="800100" lvl="1" indent="-342900">
              <a:buFont typeface="+mj-lt"/>
              <a:buAutoNum type="alphaLcPeriod"/>
            </a:pPr>
            <a:r>
              <a:rPr lang="es-CL" sz="1500" dirty="0">
                <a:latin typeface="+mj-lt"/>
              </a:rPr>
              <a:t>Gestión Local y Adaptación al Cambio Climático</a:t>
            </a:r>
          </a:p>
          <a:p>
            <a:pPr marL="800100" lvl="1" indent="-342900">
              <a:buFont typeface="+mj-lt"/>
              <a:buAutoNum type="alphaLcPeriod"/>
            </a:pPr>
            <a:r>
              <a:rPr lang="es-CL" sz="1500" dirty="0">
                <a:latin typeface="+mj-lt"/>
              </a:rPr>
              <a:t>Carácter de la Participación Ciudadana</a:t>
            </a:r>
          </a:p>
          <a:p>
            <a:pPr marL="800100" lvl="1" indent="-342900">
              <a:buFont typeface="+mj-lt"/>
              <a:buAutoNum type="alphaLcPeriod"/>
            </a:pPr>
            <a:r>
              <a:rPr lang="es-CL" sz="1500" dirty="0">
                <a:latin typeface="+mj-lt"/>
              </a:rPr>
              <a:t>Capacidades Comunales en GRD</a:t>
            </a:r>
          </a:p>
          <a:p>
            <a:pPr marL="1314450" lvl="2" indent="-400050">
              <a:buFont typeface="+mj-lt"/>
              <a:buAutoNum type="romanLcPeriod"/>
            </a:pPr>
            <a:r>
              <a:rPr lang="es-CL" sz="1500" dirty="0">
                <a:latin typeface="+mj-lt"/>
              </a:rPr>
              <a:t>Estructura Comunal</a:t>
            </a:r>
          </a:p>
          <a:p>
            <a:pPr marL="1314450" lvl="2" indent="-400050">
              <a:buFont typeface="+mj-lt"/>
              <a:buAutoNum type="romanLcPeriod"/>
            </a:pPr>
            <a:r>
              <a:rPr lang="es-CL" sz="1500" dirty="0">
                <a:latin typeface="+mj-lt"/>
              </a:rPr>
              <a:t>Capacitación Comunal</a:t>
            </a:r>
          </a:p>
          <a:p>
            <a:pPr marL="1314450" lvl="2" indent="-400050">
              <a:buFont typeface="+mj-lt"/>
              <a:buAutoNum type="romanLcPeriod"/>
            </a:pPr>
            <a:r>
              <a:rPr lang="es-ES" sz="1500" dirty="0">
                <a:latin typeface="+mj-lt"/>
              </a:rPr>
              <a:t>Autonomía Financiera y de Toma de Decisiones.</a:t>
            </a:r>
          </a:p>
          <a:p>
            <a:pPr marL="1314450" lvl="2" indent="-400050">
              <a:buFont typeface="+mj-lt"/>
              <a:buAutoNum type="romanLcPeriod"/>
            </a:pPr>
            <a:r>
              <a:rPr lang="es-ES" sz="1500" dirty="0">
                <a:latin typeface="+mj-lt"/>
              </a:rPr>
              <a:t>Instrumentos Locales</a:t>
            </a:r>
          </a:p>
          <a:p>
            <a:pPr marL="1314450" lvl="2" indent="-400050">
              <a:buFont typeface="+mj-lt"/>
              <a:buAutoNum type="romanLcPeriod"/>
            </a:pPr>
            <a:r>
              <a:rPr lang="es-ES" sz="1500" dirty="0">
                <a:latin typeface="+mj-lt"/>
              </a:rPr>
              <a:t>Comité de Protección Civil.</a:t>
            </a:r>
            <a:endParaRPr lang="es-CL" sz="1500" dirty="0">
              <a:latin typeface="+mj-lt"/>
            </a:endParaRPr>
          </a:p>
          <a:p>
            <a:pPr marL="800100" lvl="1" indent="-342900">
              <a:buFont typeface="+mj-lt"/>
              <a:buAutoNum type="alphaLcPeriod"/>
            </a:pPr>
            <a:r>
              <a:rPr lang="es-CL" sz="1500" dirty="0">
                <a:latin typeface="+mj-lt"/>
              </a:rPr>
              <a:t>Seguridad Pública y Protección de Personas en Situación de Emergencia</a:t>
            </a:r>
          </a:p>
          <a:p>
            <a:pPr marL="800100" lvl="1" indent="-342900">
              <a:buFont typeface="+mj-lt"/>
              <a:buAutoNum type="alphaLcPeriod"/>
            </a:pPr>
            <a:r>
              <a:rPr lang="es-CL" sz="1500" dirty="0">
                <a:latin typeface="+mj-lt"/>
              </a:rPr>
              <a:t>Mecanismos de Rendición de Cuentas</a:t>
            </a:r>
          </a:p>
          <a:p>
            <a:pPr marL="800100" lvl="1" indent="-342900">
              <a:buFont typeface="+mj-lt"/>
              <a:buAutoNum type="alphaLcPeriod"/>
            </a:pPr>
            <a:r>
              <a:rPr lang="es-CL" sz="1500" dirty="0">
                <a:latin typeface="+mj-lt"/>
              </a:rPr>
              <a:t>Cobertura Programas Sociales</a:t>
            </a:r>
          </a:p>
          <a:p>
            <a:pPr lvl="1"/>
            <a:endParaRPr lang="es-CL" sz="1500" dirty="0">
              <a:latin typeface="+mj-lt"/>
            </a:endParaRPr>
          </a:p>
          <a:p>
            <a:pPr marL="342900" indent="-342900">
              <a:buFont typeface="+mj-lt"/>
              <a:buAutoNum type="arabicPeriod"/>
            </a:pPr>
            <a:r>
              <a:rPr lang="es-CL" sz="1500" b="1" dirty="0">
                <a:latin typeface="+mj-lt"/>
              </a:rPr>
              <a:t>Cohesión Social</a:t>
            </a:r>
          </a:p>
          <a:p>
            <a:pPr marL="800100" lvl="1" indent="-342900">
              <a:buFont typeface="+mj-lt"/>
              <a:buAutoNum type="alphaLcPeriod"/>
            </a:pPr>
            <a:r>
              <a:rPr lang="es-CL" sz="1500" dirty="0">
                <a:latin typeface="+mj-lt"/>
              </a:rPr>
              <a:t>Construcción de Información Oficial</a:t>
            </a:r>
          </a:p>
          <a:p>
            <a:pPr marL="800100" lvl="1" indent="-342900">
              <a:buFont typeface="+mj-lt"/>
              <a:buAutoNum type="alphaLcPeriod"/>
            </a:pPr>
            <a:r>
              <a:rPr lang="es-CL" sz="1500" dirty="0">
                <a:latin typeface="+mj-lt"/>
              </a:rPr>
              <a:t>Representatividad Ciudadana</a:t>
            </a:r>
          </a:p>
          <a:p>
            <a:pPr marL="800100" lvl="1" indent="-342900">
              <a:buFont typeface="+mj-lt"/>
              <a:buAutoNum type="alphaLcPeriod"/>
            </a:pPr>
            <a:r>
              <a:rPr lang="es-CL" sz="1500" dirty="0">
                <a:latin typeface="+mj-lt"/>
              </a:rPr>
              <a:t>Pertenencia Social</a:t>
            </a:r>
          </a:p>
          <a:p>
            <a:pPr marL="800100" lvl="1" indent="-342900">
              <a:buFont typeface="+mj-lt"/>
              <a:buAutoNum type="alphaLcPeriod"/>
            </a:pPr>
            <a:r>
              <a:rPr lang="es-CL" sz="1500" dirty="0">
                <a:latin typeface="+mj-lt"/>
              </a:rPr>
              <a:t>Organizaciones de la Sociedad Civil</a:t>
            </a:r>
          </a:p>
          <a:p>
            <a:pPr lvl="1"/>
            <a:endParaRPr lang="es-CL" sz="1500" dirty="0">
              <a:latin typeface="+mj-lt"/>
            </a:endParaRPr>
          </a:p>
          <a:p>
            <a:pPr marL="342900" indent="-342900">
              <a:buFont typeface="+mj-lt"/>
              <a:buAutoNum type="arabicPeriod"/>
            </a:pPr>
            <a:r>
              <a:rPr lang="es-CL" sz="1500" b="1" dirty="0">
                <a:latin typeface="+mj-lt"/>
              </a:rPr>
              <a:t>Compromiso Sectorial</a:t>
            </a:r>
          </a:p>
          <a:p>
            <a:pPr marL="800100" lvl="1" indent="-342900">
              <a:buFont typeface="+mj-lt"/>
              <a:buAutoNum type="alphaLcPeriod"/>
            </a:pPr>
            <a:r>
              <a:rPr lang="es-CL" sz="1500" dirty="0">
                <a:latin typeface="+mj-lt"/>
              </a:rPr>
              <a:t>Responsabilidad en la Inversión Privada</a:t>
            </a:r>
          </a:p>
          <a:p>
            <a:pPr marL="800100" lvl="1" indent="-342900">
              <a:buFont typeface="+mj-lt"/>
              <a:buAutoNum type="alphaLcPeriod"/>
            </a:pPr>
            <a:r>
              <a:rPr lang="es-CL" sz="1500" dirty="0">
                <a:latin typeface="+mj-lt"/>
              </a:rPr>
              <a:t>Transferencia del Riesgo</a:t>
            </a:r>
          </a:p>
        </p:txBody>
      </p:sp>
    </p:spTree>
    <p:extLst>
      <p:ext uri="{BB962C8B-B14F-4D97-AF65-F5344CB8AC3E}">
        <p14:creationId xmlns:p14="http://schemas.microsoft.com/office/powerpoint/2010/main" val="3849911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12881" y="1243386"/>
            <a:ext cx="7655874" cy="3785652"/>
          </a:xfrm>
          <a:prstGeom prst="rect">
            <a:avLst/>
          </a:prstGeom>
          <a:noFill/>
        </p:spPr>
        <p:txBody>
          <a:bodyPr wrap="square" rtlCol="0">
            <a:spAutoFit/>
          </a:bodyPr>
          <a:lstStyle/>
          <a:p>
            <a:pPr marL="342900" indent="-342900" algn="just">
              <a:buFont typeface="+mj-lt"/>
              <a:buAutoNum type="arabicPeriod"/>
            </a:pPr>
            <a:r>
              <a:rPr lang="es-CL" sz="1600" b="1" dirty="0" smtClean="0">
                <a:latin typeface="+mj-lt"/>
              </a:rPr>
              <a:t>Herramientas </a:t>
            </a:r>
            <a:r>
              <a:rPr lang="es-CL" sz="1600" b="1" dirty="0">
                <a:latin typeface="+mj-lt"/>
              </a:rPr>
              <a:t>Planificación Territorial</a:t>
            </a:r>
          </a:p>
          <a:p>
            <a:pPr marL="800100" lvl="1" indent="-342900" algn="just">
              <a:buFont typeface="+mj-lt"/>
              <a:buAutoNum type="alphaLcPeriod"/>
            </a:pPr>
            <a:r>
              <a:rPr lang="es-CL" sz="1600" dirty="0">
                <a:latin typeface="+mj-lt"/>
              </a:rPr>
              <a:t>Instrumentos Planificación Territorial.</a:t>
            </a:r>
          </a:p>
          <a:p>
            <a:pPr marL="800100" lvl="1" indent="-342900" algn="just">
              <a:buFont typeface="+mj-lt"/>
              <a:buAutoNum type="alphaLcPeriod"/>
            </a:pPr>
            <a:endParaRPr lang="es-CL" sz="1600" dirty="0">
              <a:latin typeface="+mj-lt"/>
            </a:endParaRPr>
          </a:p>
          <a:p>
            <a:pPr marL="342900" indent="-342900" algn="just">
              <a:buFont typeface="+mj-lt"/>
              <a:buAutoNum type="arabicPeriod"/>
            </a:pPr>
            <a:r>
              <a:rPr lang="es-CL" sz="1600" b="1" dirty="0">
                <a:latin typeface="+mj-lt"/>
              </a:rPr>
              <a:t>Exposición</a:t>
            </a:r>
          </a:p>
          <a:p>
            <a:pPr marL="800100" lvl="1" indent="-342900" algn="just">
              <a:buFont typeface="+mj-lt"/>
              <a:buAutoNum type="alphaLcPeriod"/>
            </a:pPr>
            <a:r>
              <a:rPr lang="es-CL" sz="1600" dirty="0">
                <a:latin typeface="+mj-lt"/>
              </a:rPr>
              <a:t>Localización de Asentamientos Humanos.</a:t>
            </a:r>
          </a:p>
          <a:p>
            <a:pPr marL="800100" lvl="1" indent="-342900" algn="just">
              <a:buFont typeface="+mj-lt"/>
              <a:buAutoNum type="alphaLcPeriod"/>
            </a:pPr>
            <a:r>
              <a:rPr lang="es-CL" sz="1600" dirty="0">
                <a:latin typeface="+mj-lt"/>
              </a:rPr>
              <a:t>Tipo de Asentamientos Humanos.</a:t>
            </a:r>
          </a:p>
          <a:p>
            <a:pPr marL="800100" lvl="1" indent="-342900" algn="just">
              <a:buFont typeface="+mj-lt"/>
              <a:buAutoNum type="alphaLcPeriod"/>
            </a:pPr>
            <a:r>
              <a:rPr lang="es-CL" sz="1600" dirty="0">
                <a:latin typeface="+mj-lt"/>
              </a:rPr>
              <a:t>Localidades Aisladas.</a:t>
            </a:r>
          </a:p>
          <a:p>
            <a:pPr marL="800100" lvl="1" indent="-342900" algn="just">
              <a:buFont typeface="+mj-lt"/>
              <a:buAutoNum type="alphaLcPeriod"/>
            </a:pPr>
            <a:r>
              <a:rPr lang="es-CL" sz="1600" dirty="0">
                <a:latin typeface="+mj-lt"/>
              </a:rPr>
              <a:t>Coexistencia de Actividades Económicas Productivas</a:t>
            </a:r>
          </a:p>
          <a:p>
            <a:pPr marL="800100" lvl="1" indent="-342900" algn="just">
              <a:buFont typeface="+mj-lt"/>
              <a:buAutoNum type="alphaLcPeriod"/>
            </a:pPr>
            <a:r>
              <a:rPr lang="es-ES" sz="1600" dirty="0">
                <a:latin typeface="+mj-lt"/>
              </a:rPr>
              <a:t>Emplazamiento de Infraestructura Crítica (transporte, sanitaria, energética y telecomunicaciones).</a:t>
            </a:r>
          </a:p>
          <a:p>
            <a:pPr marL="800100" lvl="1" indent="-342900" algn="just">
              <a:buFont typeface="+mj-lt"/>
              <a:buAutoNum type="alphaLcPeriod"/>
            </a:pPr>
            <a:endParaRPr lang="es-CL" sz="1600" dirty="0">
              <a:latin typeface="+mj-lt"/>
            </a:endParaRPr>
          </a:p>
          <a:p>
            <a:pPr marL="342900" indent="-342900" algn="just">
              <a:buFont typeface="+mj-lt"/>
              <a:buAutoNum type="arabicPeriod"/>
            </a:pPr>
            <a:r>
              <a:rPr lang="es-CL" sz="1600" b="1" dirty="0">
                <a:latin typeface="+mj-lt"/>
              </a:rPr>
              <a:t>Entorno Construido</a:t>
            </a:r>
          </a:p>
          <a:p>
            <a:pPr marL="800100" lvl="1" indent="-342900" algn="just">
              <a:buFont typeface="+mj-lt"/>
              <a:buAutoNum type="alphaLcPeriod"/>
            </a:pPr>
            <a:r>
              <a:rPr lang="es-ES" sz="1600" dirty="0">
                <a:latin typeface="+mj-lt"/>
              </a:rPr>
              <a:t>Cumplimiento Normativa Respecto de la Data de la Edificación.</a:t>
            </a:r>
          </a:p>
          <a:p>
            <a:pPr marL="800100" lvl="1" indent="-342900" algn="just">
              <a:buFont typeface="+mj-lt"/>
              <a:buAutoNum type="alphaLcPeriod"/>
            </a:pPr>
            <a:r>
              <a:rPr lang="es-ES" sz="1600" dirty="0">
                <a:latin typeface="+mj-lt"/>
              </a:rPr>
              <a:t>Plan de Inversión en Obras de Mitigación.</a:t>
            </a:r>
          </a:p>
          <a:p>
            <a:pPr marL="800100" lvl="1" indent="-342900" algn="just">
              <a:buFont typeface="+mj-lt"/>
              <a:buAutoNum type="alphaLcPeriod"/>
            </a:pPr>
            <a:r>
              <a:rPr lang="es-ES" sz="1600" dirty="0">
                <a:latin typeface="+mj-lt"/>
              </a:rPr>
              <a:t>Regularización respecto de permisos de edificación otorgados por la DOM.</a:t>
            </a:r>
            <a:endParaRPr lang="es-CL" sz="1600" dirty="0">
              <a:latin typeface="+mj-lt"/>
            </a:endParaRPr>
          </a:p>
        </p:txBody>
      </p:sp>
      <p:sp>
        <p:nvSpPr>
          <p:cNvPr id="8" name="7 Rectángulo"/>
          <p:cNvSpPr/>
          <p:nvPr/>
        </p:nvSpPr>
        <p:spPr>
          <a:xfrm>
            <a:off x="691711" y="220578"/>
            <a:ext cx="7696200" cy="400110"/>
          </a:xfrm>
          <a:prstGeom prst="rect">
            <a:avLst/>
          </a:prstGeom>
        </p:spPr>
        <p:txBody>
          <a:bodyPr wrap="square">
            <a:spAutoFit/>
          </a:bodyPr>
          <a:lstStyle/>
          <a:p>
            <a:pPr algn="ctr"/>
            <a:r>
              <a:rPr lang="es-ES" sz="2000" b="1" dirty="0">
                <a:solidFill>
                  <a:schemeClr val="accent6">
                    <a:lumMod val="75000"/>
                  </a:schemeClr>
                </a:solidFill>
                <a:latin typeface="+mn-lt"/>
              </a:rPr>
              <a:t>VARIABLES POR </a:t>
            </a:r>
            <a:r>
              <a:rPr lang="es-ES" sz="2000" b="1" dirty="0" smtClean="0">
                <a:solidFill>
                  <a:schemeClr val="accent6">
                    <a:lumMod val="75000"/>
                  </a:schemeClr>
                </a:solidFill>
                <a:latin typeface="+mn-lt"/>
              </a:rPr>
              <a:t>DIMENSIÓN ORDENAMIENTO TERRITORIAL</a:t>
            </a:r>
            <a:endParaRPr lang="es-ES" sz="2000" b="1" dirty="0">
              <a:solidFill>
                <a:schemeClr val="accent6">
                  <a:lumMod val="75000"/>
                </a:schemeClr>
              </a:solidFill>
              <a:latin typeface="+mn-lt"/>
            </a:endParaRPr>
          </a:p>
        </p:txBody>
      </p:sp>
    </p:spTree>
    <p:extLst>
      <p:ext uri="{BB962C8B-B14F-4D97-AF65-F5344CB8AC3E}">
        <p14:creationId xmlns:p14="http://schemas.microsoft.com/office/powerpoint/2010/main" val="12161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631137" y="1230675"/>
            <a:ext cx="7653125" cy="2800767"/>
          </a:xfrm>
          <a:prstGeom prst="rect">
            <a:avLst/>
          </a:prstGeom>
          <a:noFill/>
        </p:spPr>
        <p:txBody>
          <a:bodyPr wrap="square" rtlCol="0">
            <a:spAutoFit/>
          </a:bodyPr>
          <a:lstStyle/>
          <a:p>
            <a:pPr marL="342900" indent="-342900">
              <a:buFont typeface="+mj-lt"/>
              <a:buAutoNum type="arabicPeriod"/>
            </a:pPr>
            <a:r>
              <a:rPr lang="es-CL" sz="1600" b="1" dirty="0" smtClean="0">
                <a:latin typeface="+mj-lt"/>
              </a:rPr>
              <a:t>Pobreza </a:t>
            </a:r>
            <a:r>
              <a:rPr lang="es-CL" sz="1600" b="1" dirty="0">
                <a:latin typeface="+mj-lt"/>
              </a:rPr>
              <a:t>e Inequidad</a:t>
            </a:r>
          </a:p>
          <a:p>
            <a:pPr marL="800100" lvl="1" indent="-342900">
              <a:buFont typeface="+mj-lt"/>
              <a:buAutoNum type="alphaLcPeriod"/>
            </a:pPr>
            <a:r>
              <a:rPr lang="es-CL" sz="1600" dirty="0">
                <a:latin typeface="+mj-lt"/>
              </a:rPr>
              <a:t>Incidencia Pobreza Multidimensional (CASEN)</a:t>
            </a:r>
          </a:p>
          <a:p>
            <a:pPr marL="800100" lvl="1" indent="-342900">
              <a:buFont typeface="+mj-lt"/>
              <a:buAutoNum type="alphaLcPeriod"/>
            </a:pPr>
            <a:r>
              <a:rPr lang="es-CL" sz="1600" dirty="0">
                <a:latin typeface="+mj-lt"/>
              </a:rPr>
              <a:t>Incidencia Pobreza por Ingresos (CASEN)</a:t>
            </a:r>
          </a:p>
          <a:p>
            <a:pPr marL="800100" lvl="1" indent="-342900">
              <a:buFont typeface="+mj-lt"/>
              <a:buAutoNum type="alphaLcPeriod"/>
            </a:pPr>
            <a:r>
              <a:rPr lang="es-CL" sz="1600" dirty="0">
                <a:latin typeface="+mj-lt"/>
              </a:rPr>
              <a:t>Calificación Socio Económica (RSH)</a:t>
            </a:r>
          </a:p>
          <a:p>
            <a:pPr marL="800100" lvl="1" indent="-342900">
              <a:buFont typeface="+mj-lt"/>
              <a:buAutoNum type="alphaLcPeriod"/>
            </a:pPr>
            <a:endParaRPr lang="es-CL" sz="1600" dirty="0">
              <a:latin typeface="+mj-lt"/>
            </a:endParaRPr>
          </a:p>
          <a:p>
            <a:pPr marL="342900" indent="-342900">
              <a:buFont typeface="+mj-lt"/>
              <a:buAutoNum type="arabicPeriod"/>
            </a:pPr>
            <a:r>
              <a:rPr lang="es-CL" sz="1600" b="1" dirty="0">
                <a:latin typeface="+mj-lt"/>
              </a:rPr>
              <a:t>Caracterización demográfica</a:t>
            </a:r>
          </a:p>
          <a:p>
            <a:pPr marL="800100" lvl="1" indent="-342900">
              <a:buFont typeface="+mj-lt"/>
              <a:buAutoNum type="alphaLcPeriod"/>
            </a:pPr>
            <a:r>
              <a:rPr lang="es-CL" sz="1600" dirty="0">
                <a:latin typeface="+mj-lt"/>
              </a:rPr>
              <a:t>Índice de Dependencia Demográfica, IDD.</a:t>
            </a:r>
          </a:p>
          <a:p>
            <a:pPr marL="800100" lvl="1" indent="-342900">
              <a:buFont typeface="+mj-lt"/>
              <a:buAutoNum type="alphaLcPeriod"/>
            </a:pPr>
            <a:r>
              <a:rPr lang="es-ES" sz="1600" dirty="0">
                <a:latin typeface="+mj-lt"/>
              </a:rPr>
              <a:t>Población en Situación de Discapacidad.</a:t>
            </a:r>
          </a:p>
          <a:p>
            <a:pPr marL="800100" lvl="1" indent="-342900">
              <a:buFont typeface="+mj-lt"/>
              <a:buAutoNum type="alphaLcPeriod"/>
            </a:pPr>
            <a:r>
              <a:rPr lang="es-ES" sz="1600" dirty="0">
                <a:latin typeface="+mj-lt"/>
              </a:rPr>
              <a:t>Población en Situación de Calle.</a:t>
            </a:r>
          </a:p>
          <a:p>
            <a:pPr marL="800100" lvl="1" indent="-342900">
              <a:buFont typeface="+mj-lt"/>
              <a:buAutoNum type="alphaLcPeriod"/>
            </a:pPr>
            <a:r>
              <a:rPr lang="es-CL" sz="1600" dirty="0">
                <a:latin typeface="+mj-lt"/>
              </a:rPr>
              <a:t>Población Inmigrante Internacional.</a:t>
            </a:r>
          </a:p>
          <a:p>
            <a:pPr marL="800100" lvl="1" indent="-342900">
              <a:buFont typeface="+mj-lt"/>
              <a:buAutoNum type="alphaLcPeriod"/>
            </a:pPr>
            <a:endParaRPr lang="es-CL" sz="1600" dirty="0">
              <a:latin typeface="+mj-lt"/>
            </a:endParaRPr>
          </a:p>
        </p:txBody>
      </p:sp>
      <p:sp>
        <p:nvSpPr>
          <p:cNvPr id="8" name="7 Rectángulo"/>
          <p:cNvSpPr/>
          <p:nvPr/>
        </p:nvSpPr>
        <p:spPr>
          <a:xfrm>
            <a:off x="631137" y="242035"/>
            <a:ext cx="7696200" cy="400110"/>
          </a:xfrm>
          <a:prstGeom prst="rect">
            <a:avLst/>
          </a:prstGeom>
        </p:spPr>
        <p:txBody>
          <a:bodyPr wrap="square">
            <a:spAutoFit/>
          </a:bodyPr>
          <a:lstStyle/>
          <a:p>
            <a:pPr algn="ctr"/>
            <a:r>
              <a:rPr lang="es-ES" sz="2000" b="1" dirty="0">
                <a:solidFill>
                  <a:schemeClr val="accent6">
                    <a:lumMod val="75000"/>
                  </a:schemeClr>
                </a:solidFill>
                <a:latin typeface="+mn-lt"/>
              </a:rPr>
              <a:t>VARIABLES POR </a:t>
            </a:r>
            <a:r>
              <a:rPr lang="es-ES" sz="2000" b="1" dirty="0" smtClean="0">
                <a:solidFill>
                  <a:schemeClr val="accent6">
                    <a:lumMod val="75000"/>
                  </a:schemeClr>
                </a:solidFill>
                <a:latin typeface="+mn-lt"/>
              </a:rPr>
              <a:t>DIMENSIÓN SOCIO – DEMOGRÁFICA</a:t>
            </a:r>
            <a:endParaRPr lang="es-ES" sz="2000" b="1" dirty="0">
              <a:solidFill>
                <a:schemeClr val="accent6">
                  <a:lumMod val="75000"/>
                </a:schemeClr>
              </a:solidFill>
              <a:latin typeface="+mn-lt"/>
            </a:endParaRPr>
          </a:p>
        </p:txBody>
      </p:sp>
    </p:spTree>
    <p:extLst>
      <p:ext uri="{BB962C8B-B14F-4D97-AF65-F5344CB8AC3E}">
        <p14:creationId xmlns:p14="http://schemas.microsoft.com/office/powerpoint/2010/main" val="1392281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0872" y="490662"/>
            <a:ext cx="8229600" cy="634082"/>
          </a:xfrm>
        </p:spPr>
        <p:txBody>
          <a:bodyPr>
            <a:normAutofit fontScale="90000"/>
          </a:bodyPr>
          <a:lstStyle/>
          <a:p>
            <a:pPr lvl="0">
              <a:spcBef>
                <a:spcPts val="0"/>
              </a:spcBef>
            </a:pPr>
            <a:r>
              <a:rPr lang="es-CL" sz="2000" dirty="0">
                <a:solidFill>
                  <a:schemeClr val="accent6">
                    <a:lumMod val="75000"/>
                  </a:schemeClr>
                </a:solidFill>
                <a:ea typeface="+mn-ea"/>
                <a:cs typeface="+mn-cs"/>
              </a:rPr>
              <a:t>EVOLUCIÓN DE LA GESTIÓN DEL RIESGO DE DESASTRES EN CHILE</a:t>
            </a:r>
            <a:r>
              <a:rPr lang="es-ES" sz="2000" dirty="0">
                <a:solidFill>
                  <a:schemeClr val="accent6">
                    <a:lumMod val="75000"/>
                  </a:schemeClr>
                </a:solidFill>
                <a:ea typeface="+mn-ea"/>
                <a:cs typeface="+mn-cs"/>
              </a:rPr>
              <a:t/>
            </a:r>
            <a:br>
              <a:rPr lang="es-ES" sz="2000" dirty="0">
                <a:solidFill>
                  <a:schemeClr val="accent6">
                    <a:lumMod val="75000"/>
                  </a:schemeClr>
                </a:solidFill>
                <a:ea typeface="+mn-ea"/>
                <a:cs typeface="+mn-cs"/>
              </a:rPr>
            </a:br>
            <a:endParaRPr lang="es-ES" dirty="0">
              <a:solidFill>
                <a:schemeClr val="accent6">
                  <a:lumMod val="75000"/>
                </a:schemeClr>
              </a:solidFill>
            </a:endParaRPr>
          </a:p>
        </p:txBody>
      </p:sp>
      <p:graphicFrame>
        <p:nvGraphicFramePr>
          <p:cNvPr id="4" name="Diagrama 7"/>
          <p:cNvGraphicFramePr/>
          <p:nvPr>
            <p:extLst>
              <p:ext uri="{D42A27DB-BD31-4B8C-83A1-F6EECF244321}">
                <p14:modId xmlns:p14="http://schemas.microsoft.com/office/powerpoint/2010/main" val="3329434038"/>
              </p:ext>
            </p:extLst>
          </p:nvPr>
        </p:nvGraphicFramePr>
        <p:xfrm>
          <a:off x="251520" y="1541016"/>
          <a:ext cx="8784976" cy="4120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4824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646761" y="1254201"/>
            <a:ext cx="7628439" cy="3046988"/>
          </a:xfrm>
          <a:prstGeom prst="rect">
            <a:avLst/>
          </a:prstGeom>
          <a:noFill/>
        </p:spPr>
        <p:txBody>
          <a:bodyPr wrap="square" rtlCol="0">
            <a:spAutoFit/>
          </a:bodyPr>
          <a:lstStyle/>
          <a:p>
            <a:pPr marL="342900" indent="-342900">
              <a:buFont typeface="+mj-lt"/>
              <a:buAutoNum type="arabicPeriod"/>
            </a:pPr>
            <a:r>
              <a:rPr lang="es-CL" sz="1600" b="1" dirty="0" smtClean="0">
                <a:latin typeface="+mj-lt"/>
              </a:rPr>
              <a:t>Variaciones </a:t>
            </a:r>
            <a:r>
              <a:rPr lang="es-CL" sz="1600" b="1" dirty="0">
                <a:latin typeface="+mj-lt"/>
              </a:rPr>
              <a:t>Climáticas</a:t>
            </a:r>
          </a:p>
          <a:p>
            <a:pPr marL="800100" lvl="1" indent="-342900">
              <a:buFont typeface="+mj-lt"/>
              <a:buAutoNum type="alphaLcPeriod"/>
            </a:pPr>
            <a:r>
              <a:rPr lang="es-ES" sz="1600" dirty="0">
                <a:latin typeface="+mj-lt"/>
              </a:rPr>
              <a:t>Patrón de Comportamiento de los Eventos Extremos del Clima.</a:t>
            </a:r>
          </a:p>
          <a:p>
            <a:pPr marL="800100" lvl="1" indent="-342900">
              <a:buFont typeface="+mj-lt"/>
              <a:buAutoNum type="alphaLcPeriod"/>
            </a:pPr>
            <a:r>
              <a:rPr lang="es-ES" sz="1600" dirty="0">
                <a:latin typeface="+mj-lt"/>
              </a:rPr>
              <a:t>Actualización y Acceso a Información sobre impacto del cambio climático.</a:t>
            </a:r>
            <a:endParaRPr lang="es-CL" sz="1600" dirty="0">
              <a:latin typeface="+mj-lt"/>
            </a:endParaRPr>
          </a:p>
          <a:p>
            <a:pPr marL="800100" lvl="1" indent="-342900">
              <a:buFont typeface="+mj-lt"/>
              <a:buAutoNum type="alphaLcPeriod"/>
            </a:pPr>
            <a:endParaRPr lang="es-CL" sz="1600" dirty="0">
              <a:latin typeface="+mj-lt"/>
            </a:endParaRPr>
          </a:p>
          <a:p>
            <a:pPr marL="342900" indent="-342900">
              <a:buFont typeface="+mj-lt"/>
              <a:buAutoNum type="arabicPeriod"/>
            </a:pPr>
            <a:r>
              <a:rPr lang="es-CL" sz="1600" b="1" dirty="0">
                <a:latin typeface="+mj-lt"/>
              </a:rPr>
              <a:t>Degradación Ambiental</a:t>
            </a:r>
          </a:p>
          <a:p>
            <a:pPr marL="800100" lvl="1" indent="-342900">
              <a:buFont typeface="+mj-lt"/>
              <a:buAutoNum type="alphaLcPeriod"/>
            </a:pPr>
            <a:r>
              <a:rPr lang="es-CL" sz="1600" dirty="0">
                <a:latin typeface="+mj-lt"/>
              </a:rPr>
              <a:t>Degradación de Suelos.</a:t>
            </a:r>
          </a:p>
          <a:p>
            <a:pPr marL="800100" lvl="1" indent="-342900">
              <a:buFont typeface="+mj-lt"/>
              <a:buAutoNum type="alphaLcPeriod"/>
            </a:pPr>
            <a:r>
              <a:rPr lang="es-CL" sz="1600" dirty="0">
                <a:latin typeface="+mj-lt"/>
              </a:rPr>
              <a:t>Desforestación.</a:t>
            </a:r>
          </a:p>
          <a:p>
            <a:pPr marL="800100" lvl="1" indent="-342900">
              <a:buFont typeface="+mj-lt"/>
              <a:buAutoNum type="alphaLcPeriod"/>
            </a:pPr>
            <a:r>
              <a:rPr lang="es-CL" sz="1600" dirty="0">
                <a:latin typeface="+mj-lt"/>
              </a:rPr>
              <a:t>Escasez Hídrica.</a:t>
            </a:r>
          </a:p>
          <a:p>
            <a:pPr marL="800100" lvl="1" indent="-342900">
              <a:buFont typeface="+mj-lt"/>
              <a:buAutoNum type="alphaLcPeriod"/>
            </a:pPr>
            <a:r>
              <a:rPr lang="es-CL" sz="1600" dirty="0">
                <a:latin typeface="+mj-lt"/>
              </a:rPr>
              <a:t>Erosión de Suelos.</a:t>
            </a:r>
          </a:p>
          <a:p>
            <a:pPr marL="800100" lvl="1" indent="-342900">
              <a:buFont typeface="+mj-lt"/>
              <a:buAutoNum type="alphaLcPeriod"/>
            </a:pPr>
            <a:r>
              <a:rPr lang="es-CL" sz="1600" dirty="0">
                <a:latin typeface="+mj-lt"/>
              </a:rPr>
              <a:t>Disposición de Residuos.</a:t>
            </a:r>
          </a:p>
          <a:p>
            <a:pPr marL="800100" lvl="1" indent="-342900">
              <a:buFont typeface="+mj-lt"/>
              <a:buAutoNum type="alphaLcPeriod"/>
            </a:pPr>
            <a:r>
              <a:rPr lang="es-CL" sz="1600" dirty="0">
                <a:latin typeface="+mj-lt"/>
              </a:rPr>
              <a:t>Existencia de Patógenos y/o Vectores Ambientales.</a:t>
            </a:r>
          </a:p>
          <a:p>
            <a:pPr marL="800100" lvl="1" indent="-342900">
              <a:buFont typeface="+mj-lt"/>
              <a:buAutoNum type="alphaLcPeriod"/>
            </a:pPr>
            <a:endParaRPr lang="es-CL" sz="1600" dirty="0">
              <a:latin typeface="+mj-lt"/>
            </a:endParaRPr>
          </a:p>
        </p:txBody>
      </p:sp>
      <p:sp>
        <p:nvSpPr>
          <p:cNvPr id="8" name="7 Rectángulo"/>
          <p:cNvSpPr/>
          <p:nvPr/>
        </p:nvSpPr>
        <p:spPr>
          <a:xfrm>
            <a:off x="441434" y="292586"/>
            <a:ext cx="8182304" cy="400110"/>
          </a:xfrm>
          <a:prstGeom prst="rect">
            <a:avLst/>
          </a:prstGeom>
        </p:spPr>
        <p:txBody>
          <a:bodyPr wrap="square">
            <a:spAutoFit/>
          </a:bodyPr>
          <a:lstStyle/>
          <a:p>
            <a:pPr algn="ctr"/>
            <a:r>
              <a:rPr lang="es-ES" sz="2000" b="1" dirty="0">
                <a:solidFill>
                  <a:schemeClr val="accent6">
                    <a:lumMod val="75000"/>
                  </a:schemeClr>
                </a:solidFill>
                <a:latin typeface="+mn-lt"/>
              </a:rPr>
              <a:t>VARIABLES POR </a:t>
            </a:r>
            <a:r>
              <a:rPr lang="es-ES" sz="2000" b="1" dirty="0" smtClean="0">
                <a:solidFill>
                  <a:schemeClr val="accent6">
                    <a:lumMod val="75000"/>
                  </a:schemeClr>
                </a:solidFill>
                <a:latin typeface="+mn-lt"/>
              </a:rPr>
              <a:t>DIMENSIÓN CAMBIO CLIMÁTICO  - RECURSOS NATURALES</a:t>
            </a:r>
            <a:endParaRPr lang="es-ES" sz="2000" b="1" dirty="0">
              <a:solidFill>
                <a:schemeClr val="accent6">
                  <a:lumMod val="75000"/>
                </a:schemeClr>
              </a:solidFill>
              <a:latin typeface="+mn-lt"/>
            </a:endParaRPr>
          </a:p>
        </p:txBody>
      </p:sp>
    </p:spTree>
    <p:extLst>
      <p:ext uri="{BB962C8B-B14F-4D97-AF65-F5344CB8AC3E}">
        <p14:creationId xmlns:p14="http://schemas.microsoft.com/office/powerpoint/2010/main" val="1783003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5 Rectángulo"/>
          <p:cNvSpPr/>
          <p:nvPr/>
        </p:nvSpPr>
        <p:spPr>
          <a:xfrm>
            <a:off x="491368" y="307743"/>
            <a:ext cx="7696200" cy="400110"/>
          </a:xfrm>
          <a:prstGeom prst="rect">
            <a:avLst/>
          </a:prstGeom>
        </p:spPr>
        <p:txBody>
          <a:bodyPr wrap="square">
            <a:spAutoFit/>
          </a:bodyPr>
          <a:lstStyle/>
          <a:p>
            <a:pPr algn="ctr"/>
            <a:r>
              <a:rPr lang="es-ES" sz="2000" b="1" dirty="0">
                <a:solidFill>
                  <a:schemeClr val="accent6">
                    <a:lumMod val="75000"/>
                  </a:schemeClr>
                </a:solidFill>
                <a:latin typeface="+mn-lt"/>
              </a:rPr>
              <a:t>APLICACIONES REALIZADAS EN TERRITORIO NACIONAL AÑO 2017</a:t>
            </a:r>
          </a:p>
        </p:txBody>
      </p:sp>
      <p:sp>
        <p:nvSpPr>
          <p:cNvPr id="2" name="1 Rectángulo"/>
          <p:cNvSpPr/>
          <p:nvPr/>
        </p:nvSpPr>
        <p:spPr>
          <a:xfrm>
            <a:off x="664794" y="1092916"/>
            <a:ext cx="2188772" cy="4616648"/>
          </a:xfrm>
          <a:prstGeom prst="rect">
            <a:avLst/>
          </a:prstGeom>
        </p:spPr>
        <p:txBody>
          <a:bodyPr wrap="square">
            <a:spAutoFit/>
          </a:bodyPr>
          <a:lstStyle/>
          <a:p>
            <a:pPr marL="342900" lvl="0" indent="-342900">
              <a:buFont typeface="+mj-lt"/>
              <a:buAutoNum type="arabicPeriod"/>
            </a:pPr>
            <a:r>
              <a:rPr lang="es-CL" sz="1400" dirty="0">
                <a:latin typeface="+mj-lt"/>
              </a:rPr>
              <a:t>San Bernardo (pilotaje)</a:t>
            </a:r>
          </a:p>
          <a:p>
            <a:pPr marL="342900" lvl="0" indent="-342900">
              <a:buFont typeface="+mj-lt"/>
              <a:buAutoNum type="arabicPeriod"/>
            </a:pPr>
            <a:r>
              <a:rPr lang="es-CL" sz="1400" dirty="0">
                <a:latin typeface="+mj-lt"/>
              </a:rPr>
              <a:t>Santiago (pilotaje)</a:t>
            </a:r>
          </a:p>
          <a:p>
            <a:pPr marL="342900" lvl="0" indent="-342900">
              <a:buFont typeface="+mj-lt"/>
              <a:buAutoNum type="arabicPeriod"/>
            </a:pPr>
            <a:r>
              <a:rPr lang="es-CL" sz="1400" dirty="0">
                <a:latin typeface="+mj-lt"/>
              </a:rPr>
              <a:t>Quellón  (pilotaje)</a:t>
            </a:r>
          </a:p>
          <a:p>
            <a:pPr marL="342900" lvl="0" indent="-342900">
              <a:buFont typeface="+mj-lt"/>
              <a:buAutoNum type="arabicPeriod"/>
            </a:pPr>
            <a:r>
              <a:rPr lang="es-CL" sz="1400" dirty="0">
                <a:latin typeface="+mj-lt"/>
              </a:rPr>
              <a:t>Toltén (pilotaje)</a:t>
            </a:r>
          </a:p>
          <a:p>
            <a:pPr marL="342900" lvl="0" indent="-342900">
              <a:buFont typeface="+mj-lt"/>
              <a:buAutoNum type="arabicPeriod"/>
            </a:pPr>
            <a:r>
              <a:rPr lang="es-CL" sz="1400" dirty="0">
                <a:latin typeface="+mj-lt"/>
              </a:rPr>
              <a:t>Villarrica</a:t>
            </a:r>
          </a:p>
          <a:p>
            <a:pPr marL="342900" lvl="0" indent="-342900">
              <a:buFont typeface="+mj-lt"/>
              <a:buAutoNum type="arabicPeriod"/>
            </a:pPr>
            <a:r>
              <a:rPr lang="es-CL" sz="1400" dirty="0">
                <a:latin typeface="+mj-lt"/>
              </a:rPr>
              <a:t>Puerto Octay</a:t>
            </a:r>
          </a:p>
          <a:p>
            <a:pPr marL="342900" lvl="0" indent="-342900">
              <a:buFont typeface="+mj-lt"/>
              <a:buAutoNum type="arabicPeriod"/>
            </a:pPr>
            <a:r>
              <a:rPr lang="es-CL" sz="1400" dirty="0" err="1">
                <a:latin typeface="+mj-lt"/>
              </a:rPr>
              <a:t>Chaitén</a:t>
            </a:r>
            <a:endParaRPr lang="es-CL" sz="1400" dirty="0">
              <a:latin typeface="+mj-lt"/>
            </a:endParaRPr>
          </a:p>
          <a:p>
            <a:pPr marL="342900" lvl="0" indent="-342900">
              <a:buFont typeface="+mj-lt"/>
              <a:buAutoNum type="arabicPeriod"/>
            </a:pPr>
            <a:r>
              <a:rPr lang="es-CL" sz="1400" dirty="0">
                <a:latin typeface="+mj-lt"/>
              </a:rPr>
              <a:t>Camarones</a:t>
            </a:r>
          </a:p>
          <a:p>
            <a:pPr marL="342900" lvl="0" indent="-342900">
              <a:buFont typeface="+mj-lt"/>
              <a:buAutoNum type="arabicPeriod"/>
            </a:pPr>
            <a:r>
              <a:rPr lang="es-CL" sz="1400" dirty="0" err="1">
                <a:latin typeface="+mj-lt"/>
              </a:rPr>
              <a:t>Llay-Llay</a:t>
            </a:r>
            <a:endParaRPr lang="es-CL" sz="1400" dirty="0">
              <a:latin typeface="+mj-lt"/>
            </a:endParaRPr>
          </a:p>
          <a:p>
            <a:pPr marL="342900" lvl="0" indent="-342900">
              <a:buFont typeface="+mj-lt"/>
              <a:buAutoNum type="arabicPeriod"/>
            </a:pPr>
            <a:r>
              <a:rPr lang="es-CL" sz="1400" dirty="0">
                <a:latin typeface="+mj-lt"/>
              </a:rPr>
              <a:t>Talcahuano</a:t>
            </a:r>
          </a:p>
          <a:p>
            <a:pPr marL="342900" lvl="0" indent="-342900">
              <a:buFont typeface="+mj-lt"/>
              <a:buAutoNum type="arabicPeriod"/>
            </a:pPr>
            <a:r>
              <a:rPr lang="es-CL" sz="1400" dirty="0">
                <a:latin typeface="+mj-lt"/>
              </a:rPr>
              <a:t>Santa Cruz </a:t>
            </a:r>
          </a:p>
          <a:p>
            <a:pPr marL="342900" lvl="0" indent="-342900">
              <a:buFont typeface="+mj-lt"/>
              <a:buAutoNum type="arabicPeriod"/>
            </a:pPr>
            <a:r>
              <a:rPr lang="es-CL" sz="1400" dirty="0" err="1" smtClean="0">
                <a:latin typeface="+mj-lt"/>
              </a:rPr>
              <a:t>Pelluhue</a:t>
            </a:r>
            <a:endParaRPr lang="es-CL" sz="1400" dirty="0">
              <a:latin typeface="+mj-lt"/>
            </a:endParaRPr>
          </a:p>
          <a:p>
            <a:pPr marL="342900" lvl="0" indent="-342900">
              <a:buFont typeface="+mj-lt"/>
              <a:buAutoNum type="arabicPeriod"/>
            </a:pPr>
            <a:r>
              <a:rPr lang="es-CL" sz="1400" dirty="0" err="1">
                <a:latin typeface="+mj-lt"/>
              </a:rPr>
              <a:t>Chonchi</a:t>
            </a:r>
            <a:endParaRPr lang="es-CL" sz="1400" dirty="0">
              <a:latin typeface="+mj-lt"/>
            </a:endParaRPr>
          </a:p>
          <a:p>
            <a:pPr marL="342900" indent="-342900">
              <a:buFont typeface="+mj-lt"/>
              <a:buAutoNum type="arabicPeriod"/>
            </a:pPr>
            <a:r>
              <a:rPr lang="es-CL" sz="1400" dirty="0">
                <a:latin typeface="+mj-lt"/>
              </a:rPr>
              <a:t>La Serena</a:t>
            </a:r>
          </a:p>
          <a:p>
            <a:pPr marL="342900" lvl="0" indent="-342900">
              <a:buFont typeface="+mj-lt"/>
              <a:buAutoNum type="arabicPeriod"/>
            </a:pPr>
            <a:r>
              <a:rPr lang="es-CL" sz="1400" dirty="0" smtClean="0">
                <a:latin typeface="+mj-lt"/>
              </a:rPr>
              <a:t>Linares</a:t>
            </a:r>
          </a:p>
          <a:p>
            <a:pPr marL="342900" lvl="0" indent="-342900">
              <a:buFont typeface="+mj-lt"/>
              <a:buAutoNum type="arabicPeriod"/>
            </a:pPr>
            <a:r>
              <a:rPr lang="es-CL" sz="1400" dirty="0" smtClean="0">
                <a:latin typeface="+mj-lt"/>
              </a:rPr>
              <a:t>Romeral</a:t>
            </a:r>
          </a:p>
          <a:p>
            <a:pPr marL="342900" lvl="0" indent="-342900">
              <a:buFont typeface="+mj-lt"/>
              <a:buAutoNum type="arabicPeriod"/>
            </a:pPr>
            <a:r>
              <a:rPr lang="es-CL" sz="1400" dirty="0" err="1" smtClean="0">
                <a:latin typeface="+mj-lt"/>
              </a:rPr>
              <a:t>Curacautín</a:t>
            </a:r>
            <a:endParaRPr lang="es-CL" sz="1400" dirty="0" smtClean="0">
              <a:latin typeface="+mj-lt"/>
            </a:endParaRPr>
          </a:p>
          <a:p>
            <a:pPr marL="342900" lvl="0" indent="-342900">
              <a:buFont typeface="+mj-lt"/>
              <a:buAutoNum type="arabicPeriod"/>
            </a:pPr>
            <a:r>
              <a:rPr lang="es-CL" sz="1400" dirty="0" smtClean="0">
                <a:latin typeface="+mj-lt"/>
              </a:rPr>
              <a:t>Empedrado</a:t>
            </a:r>
          </a:p>
          <a:p>
            <a:pPr marL="342900" indent="-342900">
              <a:buFont typeface="+mj-lt"/>
              <a:buAutoNum type="arabicPeriod"/>
            </a:pPr>
            <a:r>
              <a:rPr lang="es-CL" sz="1400" dirty="0" err="1" smtClean="0">
                <a:latin typeface="+mj-lt"/>
              </a:rPr>
              <a:t>Machalí</a:t>
            </a:r>
            <a:r>
              <a:rPr lang="es-CL" sz="1400" dirty="0" smtClean="0">
                <a:latin typeface="+mj-lt"/>
              </a:rPr>
              <a:t> </a:t>
            </a:r>
          </a:p>
          <a:p>
            <a:pPr marL="342900" indent="-342900">
              <a:buFont typeface="+mj-lt"/>
              <a:buAutoNum type="arabicPeriod"/>
            </a:pPr>
            <a:r>
              <a:rPr lang="es-CL" sz="1400" dirty="0" smtClean="0">
                <a:latin typeface="+mj-lt"/>
              </a:rPr>
              <a:t>Lago </a:t>
            </a:r>
            <a:r>
              <a:rPr lang="es-CL" sz="1400" dirty="0" err="1" smtClean="0">
                <a:latin typeface="+mj-lt"/>
              </a:rPr>
              <a:t>Ranco</a:t>
            </a:r>
            <a:endParaRPr lang="es-CL" sz="1400" dirty="0" smtClean="0">
              <a:latin typeface="+mj-lt"/>
            </a:endParaRPr>
          </a:p>
        </p:txBody>
      </p:sp>
      <p:sp>
        <p:nvSpPr>
          <p:cNvPr id="13" name="12 Rectángulo"/>
          <p:cNvSpPr/>
          <p:nvPr/>
        </p:nvSpPr>
        <p:spPr>
          <a:xfrm>
            <a:off x="6163363" y="1140214"/>
            <a:ext cx="2376264" cy="4401205"/>
          </a:xfrm>
          <a:prstGeom prst="rect">
            <a:avLst/>
          </a:prstGeom>
        </p:spPr>
        <p:txBody>
          <a:bodyPr wrap="square">
            <a:spAutoFit/>
          </a:bodyPr>
          <a:lstStyle/>
          <a:p>
            <a:pPr marL="342900" lvl="0" indent="-342900">
              <a:buFont typeface="+mj-lt"/>
              <a:buAutoNum type="arabicPeriod" startAt="41"/>
            </a:pPr>
            <a:r>
              <a:rPr lang="es-CL" sz="1400" dirty="0" smtClean="0">
                <a:latin typeface="+mj-lt"/>
              </a:rPr>
              <a:t>Pozo </a:t>
            </a:r>
            <a:r>
              <a:rPr lang="es-CL" sz="1400" dirty="0">
                <a:latin typeface="+mj-lt"/>
              </a:rPr>
              <a:t>Almonte</a:t>
            </a:r>
          </a:p>
          <a:p>
            <a:pPr marL="342900" lvl="0" indent="-342900">
              <a:buFont typeface="+mj-lt"/>
              <a:buAutoNum type="arabicPeriod" startAt="41"/>
            </a:pPr>
            <a:r>
              <a:rPr lang="es-CL" sz="1400" dirty="0" err="1">
                <a:latin typeface="+mj-lt"/>
              </a:rPr>
              <a:t>Curanilahue</a:t>
            </a:r>
            <a:endParaRPr lang="es-CL" sz="1400" dirty="0">
              <a:latin typeface="+mj-lt"/>
            </a:endParaRPr>
          </a:p>
          <a:p>
            <a:pPr marL="342900" lvl="0" indent="-342900">
              <a:buFont typeface="+mj-lt"/>
              <a:buAutoNum type="arabicPeriod" startAt="41"/>
            </a:pPr>
            <a:r>
              <a:rPr lang="es-CL" sz="1400" dirty="0">
                <a:latin typeface="+mj-lt"/>
              </a:rPr>
              <a:t>Salamanca</a:t>
            </a:r>
          </a:p>
          <a:p>
            <a:pPr marL="342900" lvl="0" indent="-342900">
              <a:buFont typeface="+mj-lt"/>
              <a:buAutoNum type="arabicPeriod" startAt="41"/>
            </a:pPr>
            <a:r>
              <a:rPr lang="es-CL" sz="1400" dirty="0">
                <a:latin typeface="+mj-lt"/>
              </a:rPr>
              <a:t>Cochrane</a:t>
            </a:r>
          </a:p>
          <a:p>
            <a:pPr marL="342900" lvl="0" indent="-342900">
              <a:buFont typeface="+mj-lt"/>
              <a:buAutoNum type="arabicPeriod" startAt="41"/>
            </a:pPr>
            <a:r>
              <a:rPr lang="es-CL" sz="1400" dirty="0" err="1">
                <a:latin typeface="+mj-lt"/>
              </a:rPr>
              <a:t>Peñaflor</a:t>
            </a:r>
            <a:endParaRPr lang="es-CL" sz="1400" dirty="0">
              <a:latin typeface="+mj-lt"/>
            </a:endParaRPr>
          </a:p>
          <a:p>
            <a:pPr marL="342900" lvl="0" indent="-342900">
              <a:buFont typeface="+mj-lt"/>
              <a:buAutoNum type="arabicPeriod" startAt="41"/>
            </a:pPr>
            <a:r>
              <a:rPr lang="es-CL" sz="1400" dirty="0">
                <a:latin typeface="+mj-lt"/>
              </a:rPr>
              <a:t>Puerto Montt</a:t>
            </a:r>
          </a:p>
          <a:p>
            <a:pPr marL="342900" lvl="0" indent="-342900">
              <a:buFont typeface="+mj-lt"/>
              <a:buAutoNum type="arabicPeriod" startAt="41"/>
            </a:pPr>
            <a:r>
              <a:rPr lang="es-CL" sz="1400" dirty="0">
                <a:latin typeface="+mj-lt"/>
              </a:rPr>
              <a:t>Lampa</a:t>
            </a:r>
          </a:p>
          <a:p>
            <a:pPr marL="342900" lvl="0" indent="-342900">
              <a:buFont typeface="+mj-lt"/>
              <a:buAutoNum type="arabicPeriod" startAt="41"/>
            </a:pPr>
            <a:r>
              <a:rPr lang="es-CL" sz="1400" dirty="0">
                <a:latin typeface="+mj-lt"/>
              </a:rPr>
              <a:t>San Rosendo</a:t>
            </a:r>
          </a:p>
          <a:p>
            <a:pPr marL="342900" lvl="0" indent="-342900">
              <a:buFont typeface="+mj-lt"/>
              <a:buAutoNum type="arabicPeriod" startAt="41"/>
            </a:pPr>
            <a:r>
              <a:rPr lang="es-CL" sz="1400" dirty="0">
                <a:latin typeface="+mj-lt"/>
              </a:rPr>
              <a:t>Calle Larga</a:t>
            </a:r>
          </a:p>
          <a:p>
            <a:pPr marL="342900" lvl="0" indent="-342900">
              <a:buFont typeface="+mj-lt"/>
              <a:buAutoNum type="arabicPeriod" startAt="41"/>
            </a:pPr>
            <a:r>
              <a:rPr lang="es-CL" sz="1400" dirty="0">
                <a:latin typeface="+mj-lt"/>
              </a:rPr>
              <a:t>Limache</a:t>
            </a:r>
          </a:p>
          <a:p>
            <a:pPr marL="342900" lvl="0" indent="-342900">
              <a:buFont typeface="+mj-lt"/>
              <a:buAutoNum type="arabicPeriod" startAt="41"/>
            </a:pPr>
            <a:r>
              <a:rPr lang="es-CL" sz="1400" dirty="0">
                <a:latin typeface="+mj-lt"/>
              </a:rPr>
              <a:t>Valparaíso</a:t>
            </a:r>
          </a:p>
          <a:p>
            <a:pPr marL="342900" lvl="0" indent="-342900">
              <a:buFont typeface="+mj-lt"/>
              <a:buAutoNum type="arabicPeriod" startAt="41"/>
            </a:pPr>
            <a:r>
              <a:rPr lang="es-CL" sz="1400" dirty="0">
                <a:latin typeface="+mj-lt"/>
              </a:rPr>
              <a:t>Antofagasta</a:t>
            </a:r>
          </a:p>
          <a:p>
            <a:pPr marL="342900" lvl="0" indent="-342900">
              <a:buFont typeface="+mj-lt"/>
              <a:buAutoNum type="arabicPeriod" startAt="41"/>
            </a:pPr>
            <a:r>
              <a:rPr lang="es-CL" sz="1400" dirty="0">
                <a:latin typeface="+mj-lt"/>
              </a:rPr>
              <a:t>San José de Maipo</a:t>
            </a:r>
          </a:p>
          <a:p>
            <a:pPr marL="342900" lvl="0" indent="-342900">
              <a:buFont typeface="+mj-lt"/>
              <a:buAutoNum type="arabicPeriod" startAt="41"/>
            </a:pPr>
            <a:r>
              <a:rPr lang="es-CL" sz="1400" dirty="0" err="1">
                <a:latin typeface="+mj-lt"/>
              </a:rPr>
              <a:t>Alhué</a:t>
            </a:r>
            <a:endParaRPr lang="es-CL" sz="1400" dirty="0">
              <a:latin typeface="+mj-lt"/>
            </a:endParaRPr>
          </a:p>
          <a:p>
            <a:pPr marL="342900" lvl="0" indent="-342900">
              <a:buFont typeface="+mj-lt"/>
              <a:buAutoNum type="arabicPeriod" startAt="41"/>
            </a:pPr>
            <a:r>
              <a:rPr lang="es-CL" sz="1400" dirty="0">
                <a:latin typeface="+mj-lt"/>
              </a:rPr>
              <a:t>Peñalolén</a:t>
            </a:r>
          </a:p>
          <a:p>
            <a:pPr marL="342900" lvl="0" indent="-342900">
              <a:buFont typeface="+mj-lt"/>
              <a:buAutoNum type="arabicPeriod" startAt="41"/>
            </a:pPr>
            <a:r>
              <a:rPr lang="es-CL" sz="1400" dirty="0">
                <a:latin typeface="+mj-lt"/>
              </a:rPr>
              <a:t>Natales</a:t>
            </a:r>
          </a:p>
          <a:p>
            <a:pPr marL="342900" lvl="0" indent="-342900">
              <a:buFont typeface="+mj-lt"/>
              <a:buAutoNum type="arabicPeriod" startAt="41"/>
            </a:pPr>
            <a:r>
              <a:rPr lang="es-CL" sz="1400" dirty="0">
                <a:latin typeface="+mj-lt"/>
              </a:rPr>
              <a:t>Cabo de Hornos</a:t>
            </a:r>
          </a:p>
          <a:p>
            <a:pPr marL="342900" lvl="0" indent="-342900">
              <a:buFont typeface="+mj-lt"/>
              <a:buAutoNum type="arabicPeriod" startAt="41"/>
            </a:pPr>
            <a:r>
              <a:rPr lang="es-CL" sz="1400" dirty="0">
                <a:latin typeface="+mj-lt"/>
              </a:rPr>
              <a:t>Pudahuel</a:t>
            </a:r>
          </a:p>
          <a:p>
            <a:pPr marL="342900" lvl="0" indent="-342900">
              <a:buFont typeface="+mj-lt"/>
              <a:buAutoNum type="arabicPeriod" startAt="41"/>
            </a:pPr>
            <a:r>
              <a:rPr lang="es-CL" sz="1400" dirty="0">
                <a:latin typeface="+mj-lt"/>
              </a:rPr>
              <a:t>Chañaral</a:t>
            </a:r>
          </a:p>
          <a:p>
            <a:pPr marL="342900" lvl="0" indent="-342900">
              <a:buFont typeface="+mj-lt"/>
              <a:buAutoNum type="arabicPeriod" startAt="41"/>
            </a:pPr>
            <a:r>
              <a:rPr lang="es-CL" sz="1400" dirty="0">
                <a:latin typeface="+mj-lt"/>
              </a:rPr>
              <a:t>Villa Alemana</a:t>
            </a:r>
          </a:p>
        </p:txBody>
      </p:sp>
      <p:sp>
        <p:nvSpPr>
          <p:cNvPr id="5" name="4 Rectángulo"/>
          <p:cNvSpPr/>
          <p:nvPr/>
        </p:nvSpPr>
        <p:spPr>
          <a:xfrm>
            <a:off x="3242571" y="1134367"/>
            <a:ext cx="2952328" cy="4616648"/>
          </a:xfrm>
          <a:prstGeom prst="rect">
            <a:avLst/>
          </a:prstGeom>
        </p:spPr>
        <p:txBody>
          <a:bodyPr wrap="square">
            <a:spAutoFit/>
          </a:bodyPr>
          <a:lstStyle/>
          <a:p>
            <a:pPr marL="342900" lvl="0" indent="-342900">
              <a:buFont typeface="+mj-lt"/>
              <a:buAutoNum type="arabicPeriod" startAt="21"/>
            </a:pPr>
            <a:r>
              <a:rPr lang="es-CL" sz="1400" dirty="0" err="1" smtClean="0">
                <a:latin typeface="+mj-lt"/>
              </a:rPr>
              <a:t>Putre</a:t>
            </a:r>
            <a:endParaRPr lang="es-CL" sz="1400" dirty="0">
              <a:latin typeface="+mj-lt"/>
            </a:endParaRPr>
          </a:p>
          <a:p>
            <a:pPr marL="342900" lvl="0" indent="-342900">
              <a:buFont typeface="+mj-lt"/>
              <a:buAutoNum type="arabicPeriod" startAt="21"/>
            </a:pPr>
            <a:r>
              <a:rPr lang="es-CL" sz="1400" dirty="0">
                <a:latin typeface="+mj-lt"/>
              </a:rPr>
              <a:t>Río Hurtado</a:t>
            </a:r>
          </a:p>
          <a:p>
            <a:pPr marL="342900" lvl="0" indent="-342900">
              <a:buFont typeface="+mj-lt"/>
              <a:buAutoNum type="arabicPeriod" startAt="21"/>
            </a:pPr>
            <a:r>
              <a:rPr lang="es-CL" sz="1400" dirty="0">
                <a:latin typeface="+mj-lt"/>
              </a:rPr>
              <a:t>Copiapó</a:t>
            </a:r>
          </a:p>
          <a:p>
            <a:pPr marL="342900" lvl="0" indent="-342900">
              <a:buFont typeface="+mj-lt"/>
              <a:buAutoNum type="arabicPeriod" startAt="21"/>
            </a:pPr>
            <a:r>
              <a:rPr lang="es-CL" sz="1400" dirty="0">
                <a:latin typeface="+mj-lt"/>
              </a:rPr>
              <a:t>Caldera</a:t>
            </a:r>
          </a:p>
          <a:p>
            <a:pPr marL="342900" lvl="0" indent="-342900">
              <a:buFont typeface="+mj-lt"/>
              <a:buAutoNum type="arabicPeriod" startAt="21"/>
            </a:pPr>
            <a:r>
              <a:rPr lang="es-CL" sz="1400" dirty="0">
                <a:latin typeface="+mj-lt"/>
              </a:rPr>
              <a:t>Vallenar</a:t>
            </a:r>
          </a:p>
          <a:p>
            <a:pPr marL="342900" lvl="0" indent="-342900">
              <a:buFont typeface="+mj-lt"/>
              <a:buAutoNum type="arabicPeriod" startAt="21"/>
            </a:pPr>
            <a:r>
              <a:rPr lang="es-CL" sz="1400" dirty="0">
                <a:latin typeface="+mj-lt"/>
              </a:rPr>
              <a:t>Puerto Aysén</a:t>
            </a:r>
          </a:p>
          <a:p>
            <a:pPr marL="342900" lvl="0" indent="-342900">
              <a:buFont typeface="+mj-lt"/>
              <a:buAutoNum type="arabicPeriod" startAt="21"/>
            </a:pPr>
            <a:r>
              <a:rPr lang="es-CL" sz="1400" dirty="0">
                <a:latin typeface="+mj-lt"/>
              </a:rPr>
              <a:t>Calama</a:t>
            </a:r>
          </a:p>
          <a:p>
            <a:pPr marL="342900" lvl="0" indent="-342900">
              <a:buFont typeface="+mj-lt"/>
              <a:buAutoNum type="arabicPeriod" startAt="21"/>
            </a:pPr>
            <a:r>
              <a:rPr lang="es-CL" sz="1400" dirty="0">
                <a:latin typeface="+mj-lt"/>
              </a:rPr>
              <a:t>Quillota</a:t>
            </a:r>
          </a:p>
          <a:p>
            <a:pPr marL="342900" lvl="0" indent="-342900">
              <a:buFont typeface="+mj-lt"/>
              <a:buAutoNum type="arabicPeriod" startAt="21"/>
            </a:pPr>
            <a:r>
              <a:rPr lang="es-CL" sz="1400" dirty="0">
                <a:latin typeface="+mj-lt"/>
              </a:rPr>
              <a:t>Corral</a:t>
            </a:r>
          </a:p>
          <a:p>
            <a:pPr marL="342900" lvl="0" indent="-342900">
              <a:buFont typeface="+mj-lt"/>
              <a:buAutoNum type="arabicPeriod" startAt="21"/>
            </a:pPr>
            <a:r>
              <a:rPr lang="es-CL" sz="1400" dirty="0">
                <a:latin typeface="+mj-lt"/>
              </a:rPr>
              <a:t>Navidad </a:t>
            </a:r>
            <a:endParaRPr lang="es-CL" sz="1400" dirty="0" smtClean="0">
              <a:latin typeface="+mj-lt"/>
            </a:endParaRPr>
          </a:p>
          <a:p>
            <a:pPr marL="342900" lvl="0" indent="-342900">
              <a:buFont typeface="+mj-lt"/>
              <a:buAutoNum type="arabicPeriod" startAt="21"/>
            </a:pPr>
            <a:r>
              <a:rPr lang="es-CL" sz="1400" dirty="0"/>
              <a:t>Cartagena</a:t>
            </a:r>
          </a:p>
          <a:p>
            <a:pPr marL="342900" lvl="0" indent="-342900">
              <a:buFont typeface="+mj-lt"/>
              <a:buAutoNum type="arabicPeriod" startAt="21"/>
            </a:pPr>
            <a:r>
              <a:rPr lang="es-CL" sz="1400" dirty="0"/>
              <a:t>San Carlos</a:t>
            </a:r>
          </a:p>
          <a:p>
            <a:pPr marL="342900" lvl="0" indent="-342900">
              <a:buFont typeface="+mj-lt"/>
              <a:buAutoNum type="arabicPeriod" startAt="21"/>
            </a:pPr>
            <a:r>
              <a:rPr lang="es-CL" sz="1400" dirty="0"/>
              <a:t>Iquique</a:t>
            </a:r>
          </a:p>
          <a:p>
            <a:pPr marL="342900" lvl="0" indent="-342900">
              <a:buFont typeface="+mj-lt"/>
              <a:buAutoNum type="arabicPeriod" startAt="21"/>
            </a:pPr>
            <a:r>
              <a:rPr lang="es-CL" sz="1400" dirty="0"/>
              <a:t>Tocopilla</a:t>
            </a:r>
          </a:p>
          <a:p>
            <a:pPr marL="342900" lvl="0" indent="-342900">
              <a:buFont typeface="+mj-lt"/>
              <a:buAutoNum type="arabicPeriod" startAt="21"/>
            </a:pPr>
            <a:r>
              <a:rPr lang="es-CL" sz="1400" dirty="0" err="1"/>
              <a:t>Petorca</a:t>
            </a:r>
            <a:r>
              <a:rPr lang="es-CL" sz="1400" dirty="0"/>
              <a:t> </a:t>
            </a:r>
          </a:p>
          <a:p>
            <a:pPr marL="342900" lvl="0" indent="-342900">
              <a:buFont typeface="+mj-lt"/>
              <a:buAutoNum type="arabicPeriod" startAt="21"/>
            </a:pPr>
            <a:r>
              <a:rPr lang="es-CL" sz="1400" dirty="0"/>
              <a:t>Calera de Tango</a:t>
            </a:r>
          </a:p>
          <a:p>
            <a:pPr marL="342900" lvl="0" indent="-342900">
              <a:buFont typeface="+mj-lt"/>
              <a:buAutoNum type="arabicPeriod" startAt="21"/>
            </a:pPr>
            <a:r>
              <a:rPr lang="es-CL" sz="1400" dirty="0"/>
              <a:t>Puerto </a:t>
            </a:r>
            <a:r>
              <a:rPr lang="es-CL" sz="1400" dirty="0" err="1"/>
              <a:t>Ibañez</a:t>
            </a:r>
            <a:endParaRPr lang="es-CL" sz="1400" dirty="0"/>
          </a:p>
          <a:p>
            <a:pPr marL="342900" lvl="0" indent="-342900">
              <a:buFont typeface="+mj-lt"/>
              <a:buAutoNum type="arabicPeriod" startAt="21"/>
            </a:pPr>
            <a:r>
              <a:rPr lang="es-CL" sz="1400" dirty="0"/>
              <a:t>Coyhaique</a:t>
            </a:r>
          </a:p>
          <a:p>
            <a:pPr marL="342900" lvl="0" indent="-342900">
              <a:buFont typeface="+mj-lt"/>
              <a:buAutoNum type="arabicPeriod" startAt="21"/>
            </a:pPr>
            <a:r>
              <a:rPr lang="es-CL" sz="1400" dirty="0"/>
              <a:t>Punta </a:t>
            </a:r>
            <a:r>
              <a:rPr lang="es-CL" sz="1400" dirty="0" smtClean="0"/>
              <a:t>Arenas</a:t>
            </a:r>
          </a:p>
          <a:p>
            <a:pPr marL="342900" lvl="0" indent="-342900">
              <a:buFont typeface="+mj-lt"/>
              <a:buAutoNum type="arabicPeriod" startAt="21"/>
            </a:pPr>
            <a:r>
              <a:rPr lang="es-CL" sz="1400" dirty="0" smtClean="0"/>
              <a:t>Porvenir</a:t>
            </a:r>
            <a:endParaRPr lang="es-CL" sz="1400" dirty="0"/>
          </a:p>
          <a:p>
            <a:pPr marL="342900" lvl="0" indent="-342900">
              <a:buFont typeface="+mj-lt"/>
              <a:buAutoNum type="arabicPeriod" startAt="21"/>
            </a:pPr>
            <a:endParaRPr lang="es-CL" sz="1400" dirty="0">
              <a:latin typeface="+mj-lt"/>
            </a:endParaRPr>
          </a:p>
        </p:txBody>
      </p:sp>
    </p:spTree>
    <p:extLst>
      <p:ext uri="{BB962C8B-B14F-4D97-AF65-F5344CB8AC3E}">
        <p14:creationId xmlns:p14="http://schemas.microsoft.com/office/powerpoint/2010/main" val="15270886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611560" y="245288"/>
            <a:ext cx="7696200" cy="400110"/>
          </a:xfrm>
          <a:prstGeom prst="rect">
            <a:avLst/>
          </a:prstGeom>
        </p:spPr>
        <p:txBody>
          <a:bodyPr wrap="square">
            <a:spAutoFit/>
          </a:bodyPr>
          <a:lstStyle/>
          <a:p>
            <a:pPr algn="ctr"/>
            <a:r>
              <a:rPr lang="es-ES" sz="2000" b="1" dirty="0" smtClean="0">
                <a:solidFill>
                  <a:schemeClr val="accent6">
                    <a:lumMod val="75000"/>
                  </a:schemeClr>
                </a:solidFill>
                <a:latin typeface="+mn-lt"/>
              </a:rPr>
              <a:t>PROCESO DE  </a:t>
            </a:r>
            <a:r>
              <a:rPr lang="es-ES" sz="2000" b="1" dirty="0">
                <a:solidFill>
                  <a:schemeClr val="accent6">
                    <a:lumMod val="75000"/>
                  </a:schemeClr>
                </a:solidFill>
                <a:latin typeface="+mn-lt"/>
              </a:rPr>
              <a:t>IMPLEMENTACIÓN HERRAMIENTA</a:t>
            </a:r>
          </a:p>
        </p:txBody>
      </p:sp>
      <p:graphicFrame>
        <p:nvGraphicFramePr>
          <p:cNvPr id="2" name="1 Diagrama"/>
          <p:cNvGraphicFramePr/>
          <p:nvPr>
            <p:extLst>
              <p:ext uri="{D42A27DB-BD31-4B8C-83A1-F6EECF244321}">
                <p14:modId xmlns:p14="http://schemas.microsoft.com/office/powerpoint/2010/main" val="2344391912"/>
              </p:ext>
            </p:extLst>
          </p:nvPr>
        </p:nvGraphicFramePr>
        <p:xfrm>
          <a:off x="583478" y="1064044"/>
          <a:ext cx="8269721"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9226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86293" y="52163"/>
            <a:ext cx="7696200" cy="400110"/>
          </a:xfrm>
          <a:prstGeom prst="rect">
            <a:avLst/>
          </a:prstGeom>
        </p:spPr>
        <p:txBody>
          <a:bodyPr wrap="square">
            <a:spAutoFit/>
          </a:bodyPr>
          <a:lstStyle/>
          <a:p>
            <a:pPr algn="ctr"/>
            <a:r>
              <a:rPr lang="es-ES" sz="2000" b="1" dirty="0">
                <a:solidFill>
                  <a:schemeClr val="accent6">
                    <a:lumMod val="75000"/>
                  </a:schemeClr>
                </a:solidFill>
                <a:latin typeface="+mn-lt"/>
              </a:rPr>
              <a:t>PROCESO PARTICIPATIVO Y REPRESENTATIVO</a:t>
            </a: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392" y="785024"/>
            <a:ext cx="2234411" cy="1256856"/>
          </a:xfrm>
          <a:prstGeom prst="rect">
            <a:avLst/>
          </a:prstGeom>
        </p:spPr>
      </p:pic>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t="29608"/>
          <a:stretch/>
        </p:blipFill>
        <p:spPr>
          <a:xfrm>
            <a:off x="1070438" y="2465639"/>
            <a:ext cx="2035040" cy="1910012"/>
          </a:xfrm>
          <a:prstGeom prst="rect">
            <a:avLst/>
          </a:prstGeom>
        </p:spPr>
      </p:pic>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7050" y="641790"/>
            <a:ext cx="2088232" cy="1566174"/>
          </a:xfrm>
          <a:prstGeom prst="rect">
            <a:avLst/>
          </a:prstGeom>
        </p:spPr>
      </p:pic>
      <p:pic>
        <p:nvPicPr>
          <p:cNvPr id="9" name="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4342" y="2371309"/>
            <a:ext cx="1760773" cy="2347697"/>
          </a:xfrm>
          <a:prstGeom prst="rect">
            <a:avLst/>
          </a:prstGeom>
        </p:spPr>
      </p:pic>
      <p:pic>
        <p:nvPicPr>
          <p:cNvPr id="3" name="2 Imagen"/>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5878446" y="641790"/>
            <a:ext cx="2063372" cy="1547529"/>
          </a:xfrm>
          <a:prstGeom prst="rect">
            <a:avLst/>
          </a:prstGeom>
        </p:spPr>
      </p:pic>
      <p:pic>
        <p:nvPicPr>
          <p:cNvPr id="4" name="3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69505" y="4653136"/>
            <a:ext cx="2304256" cy="1728192"/>
          </a:xfrm>
          <a:prstGeom prst="rect">
            <a:avLst/>
          </a:prstGeom>
        </p:spPr>
      </p:pic>
      <p:pic>
        <p:nvPicPr>
          <p:cNvPr id="10" name="9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4634" y="4653395"/>
            <a:ext cx="2304256" cy="1728192"/>
          </a:xfrm>
          <a:prstGeom prst="rect">
            <a:avLst/>
          </a:prstGeom>
        </p:spPr>
      </p:pic>
      <p:pic>
        <p:nvPicPr>
          <p:cNvPr id="4100" name="Picture 4" descr="U:\UGSNPC\Unidad_Gestion_SNPC\Unidad_Trabajo\Jefatura\PNRRD\Plan_Trabajo\Eje 4\4.1.1\Consolidacion_Aplicacion\18_PuertoAysén_080817\IMG_690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23648" y="4893019"/>
            <a:ext cx="2643606" cy="1488309"/>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81026" y="2623316"/>
            <a:ext cx="2582188" cy="1720786"/>
          </a:xfrm>
          <a:prstGeom prst="rect">
            <a:avLst/>
          </a:prstGeom>
        </p:spPr>
      </p:pic>
    </p:spTree>
    <p:extLst>
      <p:ext uri="{BB962C8B-B14F-4D97-AF65-F5344CB8AC3E}">
        <p14:creationId xmlns:p14="http://schemas.microsoft.com/office/powerpoint/2010/main" val="3074370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193282"/>
            <a:ext cx="7696200" cy="400110"/>
          </a:xfrm>
          <a:prstGeom prst="rect">
            <a:avLst/>
          </a:prstGeom>
        </p:spPr>
        <p:txBody>
          <a:bodyPr wrap="square">
            <a:spAutoFit/>
          </a:bodyPr>
          <a:lstStyle/>
          <a:p>
            <a:pPr algn="ctr"/>
            <a:r>
              <a:rPr lang="es-ES" sz="2000" b="1" dirty="0">
                <a:solidFill>
                  <a:schemeClr val="accent6">
                    <a:lumMod val="75000"/>
                  </a:schemeClr>
                </a:solidFill>
                <a:latin typeface="+mn-lt"/>
              </a:rPr>
              <a:t>ESTRUCTURA MODELO JERÁRQUICO; MULTICRITERIO AHP </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808" t="23706" r="28631" b="16379"/>
          <a:stretch/>
        </p:blipFill>
        <p:spPr bwMode="auto">
          <a:xfrm>
            <a:off x="76808" y="1568096"/>
            <a:ext cx="3986063" cy="323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9522" t="16919" r="26736" b="11744"/>
          <a:stretch/>
        </p:blipFill>
        <p:spPr bwMode="auto">
          <a:xfrm>
            <a:off x="3923928" y="1145981"/>
            <a:ext cx="5172436" cy="474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4967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179634"/>
            <a:ext cx="7696200" cy="400110"/>
          </a:xfrm>
          <a:prstGeom prst="rect">
            <a:avLst/>
          </a:prstGeom>
        </p:spPr>
        <p:txBody>
          <a:bodyPr wrap="square">
            <a:spAutoFit/>
          </a:bodyPr>
          <a:lstStyle/>
          <a:p>
            <a:pPr algn="ctr"/>
            <a:r>
              <a:rPr lang="es-ES" sz="2000" b="1" dirty="0">
                <a:solidFill>
                  <a:schemeClr val="accent6">
                    <a:lumMod val="75000"/>
                  </a:schemeClr>
                </a:solidFill>
                <a:latin typeface="+mn-lt"/>
              </a:rPr>
              <a:t>ALGUNOS RESULTADOS PARCIALES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873" t="26077" r="13122" b="27802"/>
          <a:stretch/>
        </p:blipFill>
        <p:spPr bwMode="auto">
          <a:xfrm>
            <a:off x="395536" y="622883"/>
            <a:ext cx="8038780" cy="2935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600" t="32467" r="13970" b="25862"/>
          <a:stretch/>
        </p:blipFill>
        <p:spPr bwMode="auto">
          <a:xfrm>
            <a:off x="873229" y="3527746"/>
            <a:ext cx="6990659" cy="2358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7503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81192" y="125042"/>
            <a:ext cx="7696200" cy="400110"/>
          </a:xfrm>
          <a:prstGeom prst="rect">
            <a:avLst/>
          </a:prstGeom>
        </p:spPr>
        <p:txBody>
          <a:bodyPr wrap="square">
            <a:spAutoFit/>
          </a:bodyPr>
          <a:lstStyle/>
          <a:p>
            <a:pPr algn="ctr"/>
            <a:r>
              <a:rPr lang="es-ES" sz="2000" b="1" dirty="0">
                <a:solidFill>
                  <a:schemeClr val="accent6">
                    <a:lumMod val="75000"/>
                  </a:schemeClr>
                </a:solidFill>
                <a:latin typeface="+mn-lt"/>
              </a:rPr>
              <a:t>ALGUNOS RESULTADOS PARCIALES</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506" t="23276" r="25481" b="12500"/>
          <a:stretch/>
        </p:blipFill>
        <p:spPr bwMode="auto">
          <a:xfrm>
            <a:off x="1045953" y="582905"/>
            <a:ext cx="6897045" cy="529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7753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22136" y="97746"/>
            <a:ext cx="7696200" cy="400110"/>
          </a:xfrm>
          <a:prstGeom prst="rect">
            <a:avLst/>
          </a:prstGeom>
        </p:spPr>
        <p:txBody>
          <a:bodyPr wrap="square">
            <a:spAutoFit/>
          </a:bodyPr>
          <a:lstStyle/>
          <a:p>
            <a:pPr algn="ctr"/>
            <a:r>
              <a:rPr lang="es-ES" sz="2000" b="1" dirty="0">
                <a:solidFill>
                  <a:schemeClr val="accent6">
                    <a:lumMod val="75000"/>
                  </a:schemeClr>
                </a:solidFill>
                <a:latin typeface="+mn-lt"/>
              </a:rPr>
              <a:t>RESULTADOS PARCIALES COMUNA DE NAVIDAD</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567" t="23491" r="22573" b="14440"/>
          <a:stretch/>
        </p:blipFill>
        <p:spPr bwMode="auto">
          <a:xfrm>
            <a:off x="525904" y="569916"/>
            <a:ext cx="7848873" cy="528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107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220578"/>
            <a:ext cx="7696200" cy="400110"/>
          </a:xfrm>
          <a:prstGeom prst="rect">
            <a:avLst/>
          </a:prstGeom>
        </p:spPr>
        <p:txBody>
          <a:bodyPr wrap="square">
            <a:spAutoFit/>
          </a:bodyPr>
          <a:lstStyle/>
          <a:p>
            <a:pPr algn="ctr"/>
            <a:r>
              <a:rPr lang="es-ES" sz="2000" b="1" dirty="0">
                <a:solidFill>
                  <a:schemeClr val="accent6">
                    <a:lumMod val="75000"/>
                  </a:schemeClr>
                </a:solidFill>
                <a:latin typeface="+mn-lt"/>
              </a:rPr>
              <a:t>RESULTADOS PARCIALES COMUNA DE NAVIDAD</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09" t="25000" r="22451" b="19827"/>
          <a:stretch/>
        </p:blipFill>
        <p:spPr bwMode="auto">
          <a:xfrm>
            <a:off x="611560" y="980728"/>
            <a:ext cx="8047177"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9215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Autofit/>
          </a:bodyPr>
          <a:lstStyle/>
          <a:p>
            <a:r>
              <a:rPr lang="es-CL" sz="2000" dirty="0">
                <a:solidFill>
                  <a:schemeClr val="accent6">
                    <a:lumMod val="75000"/>
                  </a:schemeClr>
                </a:solidFill>
              </a:rPr>
              <a:t>MAPEO ÍNDICE  COMUNAL  GLOBAL  FACTORES SUBYACENTES DEL RIESGO DE DESASTRES</a:t>
            </a:r>
            <a:r>
              <a:rPr lang="en-US" sz="2000" dirty="0">
                <a:solidFill>
                  <a:schemeClr val="accent6">
                    <a:lumMod val="75000"/>
                  </a:schemeClr>
                </a:solidFill>
              </a:rPr>
              <a:t/>
            </a:r>
            <a:br>
              <a:rPr lang="en-US" sz="2000" dirty="0">
                <a:solidFill>
                  <a:schemeClr val="accent6">
                    <a:lumMod val="75000"/>
                  </a:schemeClr>
                </a:solidFill>
              </a:rPr>
            </a:br>
            <a:endParaRPr lang="es-ES" sz="2000" dirty="0">
              <a:solidFill>
                <a:schemeClr val="accent6">
                  <a:lumMod val="75000"/>
                </a:schemeClr>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174" t="16595" r="20634" b="12285"/>
          <a:stretch/>
        </p:blipFill>
        <p:spPr bwMode="auto">
          <a:xfrm>
            <a:off x="599067" y="993228"/>
            <a:ext cx="8005056" cy="5596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7962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7 Rectángulo"/>
          <p:cNvSpPr/>
          <p:nvPr/>
        </p:nvSpPr>
        <p:spPr>
          <a:xfrm>
            <a:off x="539552" y="404664"/>
            <a:ext cx="7696200" cy="369332"/>
          </a:xfrm>
          <a:prstGeom prst="rect">
            <a:avLst/>
          </a:prstGeom>
        </p:spPr>
        <p:txBody>
          <a:bodyPr wrap="square">
            <a:spAutoFit/>
          </a:bodyPr>
          <a:lstStyle/>
          <a:p>
            <a:r>
              <a:rPr lang="es-ES" b="1" dirty="0">
                <a:solidFill>
                  <a:schemeClr val="accent6">
                    <a:lumMod val="75000"/>
                  </a:schemeClr>
                </a:solidFill>
                <a:latin typeface="+mn-lt"/>
              </a:rPr>
              <a:t>PLATAFORMA NACIONAL PARA LA REDUCIÓN DEL RIESGO DE DESASTRES</a:t>
            </a:r>
          </a:p>
        </p:txBody>
      </p:sp>
      <p:graphicFrame>
        <p:nvGraphicFramePr>
          <p:cNvPr id="2" name="Diagrama 1"/>
          <p:cNvGraphicFramePr/>
          <p:nvPr>
            <p:extLst>
              <p:ext uri="{D42A27DB-BD31-4B8C-83A1-F6EECF244321}">
                <p14:modId xmlns:p14="http://schemas.microsoft.com/office/powerpoint/2010/main" val="1722411849"/>
              </p:ext>
            </p:extLst>
          </p:nvPr>
        </p:nvGraphicFramePr>
        <p:xfrm>
          <a:off x="97624" y="16309"/>
          <a:ext cx="8964488" cy="5285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8024" y="4121026"/>
            <a:ext cx="4271931" cy="1753098"/>
          </a:xfrm>
          <a:prstGeom prst="rect">
            <a:avLst/>
          </a:prstGeom>
          <a:noFill/>
          <a:ln>
            <a:solidFill>
              <a:schemeClr val="bg1">
                <a:lumMod val="65000"/>
              </a:schemeClr>
            </a:solidFill>
          </a:ln>
          <a:effectLst>
            <a:softEdge rad="25400"/>
          </a:effectLst>
        </p:spPr>
      </p:pic>
      <p:pic>
        <p:nvPicPr>
          <p:cNvPr id="10" name="4 Imagen"/>
          <p:cNvPicPr>
            <a:picLocks noChangeAspect="1"/>
          </p:cNvPicPr>
          <p:nvPr/>
        </p:nvPicPr>
        <p:blipFill rotWithShape="1">
          <a:blip r:embed="rId8" cstate="print">
            <a:extLst>
              <a:ext uri="{28A0092B-C50C-407E-A947-70E740481C1C}">
                <a14:useLocalDpi xmlns:a14="http://schemas.microsoft.com/office/drawing/2010/main" val="0"/>
              </a:ext>
            </a:extLst>
          </a:blip>
          <a:srcRect t="32281" b="26375"/>
          <a:stretch/>
        </p:blipFill>
        <p:spPr>
          <a:xfrm>
            <a:off x="35496" y="4325584"/>
            <a:ext cx="4788024" cy="1443836"/>
          </a:xfrm>
          <a:prstGeom prst="rect">
            <a:avLst/>
          </a:prstGeom>
        </p:spPr>
      </p:pic>
    </p:spTree>
    <p:extLst>
      <p:ext uri="{BB962C8B-B14F-4D97-AF65-F5344CB8AC3E}">
        <p14:creationId xmlns:p14="http://schemas.microsoft.com/office/powerpoint/2010/main" val="32118767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9392"/>
            <a:ext cx="8229600" cy="1143000"/>
          </a:xfrm>
        </p:spPr>
        <p:txBody>
          <a:bodyPr>
            <a:noAutofit/>
          </a:bodyPr>
          <a:lstStyle/>
          <a:p>
            <a:r>
              <a:rPr lang="es-CL" sz="2400" dirty="0">
                <a:solidFill>
                  <a:schemeClr val="accent6">
                    <a:lumMod val="75000"/>
                  </a:schemeClr>
                </a:solidFill>
              </a:rPr>
              <a:t>MAPEO ÍNDICE  DIMENSIÓN GOBERNANZA</a:t>
            </a:r>
            <a:r>
              <a:rPr lang="en-US" sz="2400" dirty="0">
                <a:solidFill>
                  <a:schemeClr val="accent6">
                    <a:lumMod val="75000"/>
                  </a:schemeClr>
                </a:solidFill>
              </a:rPr>
              <a:t/>
            </a:r>
            <a:br>
              <a:rPr lang="en-US" sz="2400" dirty="0">
                <a:solidFill>
                  <a:schemeClr val="accent6">
                    <a:lumMod val="75000"/>
                  </a:schemeClr>
                </a:solidFill>
              </a:rPr>
            </a:br>
            <a:endParaRPr lang="es-ES" sz="2400" dirty="0">
              <a:solidFill>
                <a:schemeClr val="accent6">
                  <a:lumMod val="75000"/>
                </a:schemeClr>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53" t="16811" r="20392" b="11422"/>
          <a:stretch/>
        </p:blipFill>
        <p:spPr bwMode="auto">
          <a:xfrm>
            <a:off x="583323" y="1008991"/>
            <a:ext cx="8071945" cy="5658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86887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384"/>
            <a:ext cx="8229600" cy="1143000"/>
          </a:xfrm>
        </p:spPr>
        <p:txBody>
          <a:bodyPr>
            <a:noAutofit/>
          </a:bodyPr>
          <a:lstStyle/>
          <a:p>
            <a:r>
              <a:rPr lang="es-CL" sz="2400" dirty="0">
                <a:solidFill>
                  <a:schemeClr val="accent6">
                    <a:lumMod val="75000"/>
                  </a:schemeClr>
                </a:solidFill>
              </a:rPr>
              <a:t>MAPEO ÍNDICE  DIMENSIÓN </a:t>
            </a:r>
            <a:r>
              <a:rPr lang="es-CL" sz="2400" dirty="0" smtClean="0">
                <a:solidFill>
                  <a:schemeClr val="accent6">
                    <a:lumMod val="75000"/>
                  </a:schemeClr>
                </a:solidFill>
              </a:rPr>
              <a:t>ORDENAMIENTO TERRITORIAL</a:t>
            </a:r>
            <a:r>
              <a:rPr lang="en-US" sz="2400" dirty="0">
                <a:solidFill>
                  <a:schemeClr val="accent6">
                    <a:lumMod val="75000"/>
                  </a:schemeClr>
                </a:solidFill>
              </a:rPr>
              <a:t/>
            </a:r>
            <a:br>
              <a:rPr lang="en-US" sz="2400" dirty="0">
                <a:solidFill>
                  <a:schemeClr val="accent6">
                    <a:lumMod val="75000"/>
                  </a:schemeClr>
                </a:solidFill>
              </a:rPr>
            </a:br>
            <a:endParaRPr lang="es-ES" sz="2400" dirty="0">
              <a:solidFill>
                <a:schemeClr val="accent6">
                  <a:lumMod val="75000"/>
                </a:schemeClr>
              </a:solidFill>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53" t="16595" r="20634" b="11638"/>
          <a:stretch/>
        </p:blipFill>
        <p:spPr bwMode="auto">
          <a:xfrm>
            <a:off x="583324" y="993227"/>
            <a:ext cx="8087710" cy="569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18151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384"/>
            <a:ext cx="8229600" cy="1143000"/>
          </a:xfrm>
        </p:spPr>
        <p:txBody>
          <a:bodyPr>
            <a:noAutofit/>
          </a:bodyPr>
          <a:lstStyle/>
          <a:p>
            <a:r>
              <a:rPr lang="es-CL" sz="2400" dirty="0">
                <a:solidFill>
                  <a:schemeClr val="accent6">
                    <a:lumMod val="75000"/>
                  </a:schemeClr>
                </a:solidFill>
              </a:rPr>
              <a:t>MAPEO ÍNDICE  DIMENSIÓN </a:t>
            </a:r>
            <a:r>
              <a:rPr lang="es-CL" sz="2400" dirty="0" smtClean="0">
                <a:solidFill>
                  <a:schemeClr val="accent6">
                    <a:lumMod val="75000"/>
                  </a:schemeClr>
                </a:solidFill>
              </a:rPr>
              <a:t>SOCIO – DEMOGRÁFICO</a:t>
            </a:r>
            <a:r>
              <a:rPr lang="en-US" sz="2400" dirty="0">
                <a:solidFill>
                  <a:schemeClr val="accent6">
                    <a:lumMod val="75000"/>
                  </a:schemeClr>
                </a:solidFill>
              </a:rPr>
              <a:t/>
            </a:r>
            <a:br>
              <a:rPr lang="en-US" sz="2400" dirty="0">
                <a:solidFill>
                  <a:schemeClr val="accent6">
                    <a:lumMod val="75000"/>
                  </a:schemeClr>
                </a:solidFill>
              </a:rPr>
            </a:br>
            <a:endParaRPr lang="es-ES" sz="2400" dirty="0">
              <a:solidFill>
                <a:schemeClr val="accent6">
                  <a:lumMod val="75000"/>
                </a:schemeClr>
              </a:solidFill>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31" t="16163" r="20634" b="11638"/>
          <a:stretch/>
        </p:blipFill>
        <p:spPr bwMode="auto">
          <a:xfrm>
            <a:off x="662151" y="977462"/>
            <a:ext cx="7985918" cy="564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80145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99392"/>
            <a:ext cx="8229600" cy="1143000"/>
          </a:xfrm>
        </p:spPr>
        <p:txBody>
          <a:bodyPr>
            <a:noAutofit/>
          </a:bodyPr>
          <a:lstStyle/>
          <a:p>
            <a:r>
              <a:rPr lang="es-CL" sz="2400" dirty="0">
                <a:solidFill>
                  <a:schemeClr val="accent6">
                    <a:lumMod val="75000"/>
                  </a:schemeClr>
                </a:solidFill>
              </a:rPr>
              <a:t>MAPEO ÍNDICE  DIMENSIÓN </a:t>
            </a:r>
            <a:r>
              <a:rPr lang="es-CL" sz="2400" dirty="0" smtClean="0">
                <a:solidFill>
                  <a:schemeClr val="accent6">
                    <a:lumMod val="75000"/>
                  </a:schemeClr>
                </a:solidFill>
              </a:rPr>
              <a:t>CAMBIO CLIMÁTICO - RRNN</a:t>
            </a:r>
            <a:r>
              <a:rPr lang="en-US" sz="2400" dirty="0">
                <a:solidFill>
                  <a:schemeClr val="accent6">
                    <a:lumMod val="75000"/>
                  </a:schemeClr>
                </a:solidFill>
              </a:rPr>
              <a:t/>
            </a:r>
            <a:br>
              <a:rPr lang="en-US" sz="2400" dirty="0">
                <a:solidFill>
                  <a:schemeClr val="accent6">
                    <a:lumMod val="75000"/>
                  </a:schemeClr>
                </a:solidFill>
              </a:rPr>
            </a:br>
            <a:endParaRPr lang="es-ES" sz="2400" dirty="0">
              <a:solidFill>
                <a:schemeClr val="accent6">
                  <a:lumMod val="75000"/>
                </a:schemeClr>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31" t="16811" r="20634" b="11638"/>
          <a:stretch/>
        </p:blipFill>
        <p:spPr bwMode="auto">
          <a:xfrm>
            <a:off x="614844" y="977462"/>
            <a:ext cx="7914290" cy="5543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9209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71400"/>
            <a:ext cx="8229600" cy="1143000"/>
          </a:xfrm>
        </p:spPr>
        <p:txBody>
          <a:bodyPr>
            <a:normAutofit/>
          </a:bodyPr>
          <a:lstStyle/>
          <a:p>
            <a:r>
              <a:rPr lang="es-ES" sz="2400" dirty="0" smtClean="0">
                <a:solidFill>
                  <a:schemeClr val="accent6">
                    <a:lumMod val="75000"/>
                  </a:schemeClr>
                </a:solidFill>
              </a:rPr>
              <a:t>CONCLUSIONES PARCIALES</a:t>
            </a:r>
            <a:endParaRPr lang="es-ES" sz="2400" dirty="0">
              <a:solidFill>
                <a:schemeClr val="accent6">
                  <a:lumMod val="75000"/>
                </a:schemeClr>
              </a:solidFill>
            </a:endParaRPr>
          </a:p>
        </p:txBody>
      </p:sp>
      <p:pic>
        <p:nvPicPr>
          <p:cNvPr id="5" name="4 Imagen"/>
          <p:cNvPicPr/>
          <p:nvPr/>
        </p:nvPicPr>
        <p:blipFill>
          <a:blip r:embed="rId2" cstate="print"/>
          <a:srcRect/>
          <a:stretch>
            <a:fillRect/>
          </a:stretch>
        </p:blipFill>
        <p:spPr bwMode="auto">
          <a:xfrm>
            <a:off x="1072055" y="1813034"/>
            <a:ext cx="6819900" cy="3198188"/>
          </a:xfrm>
          <a:prstGeom prst="rect">
            <a:avLst/>
          </a:prstGeom>
          <a:noFill/>
          <a:ln w="9525">
            <a:noFill/>
            <a:miter lim="800000"/>
            <a:headEnd/>
            <a:tailEnd/>
          </a:ln>
        </p:spPr>
      </p:pic>
    </p:spTree>
    <p:extLst>
      <p:ext uri="{BB962C8B-B14F-4D97-AF65-F5344CB8AC3E}">
        <p14:creationId xmlns:p14="http://schemas.microsoft.com/office/powerpoint/2010/main" val="29368184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71400"/>
            <a:ext cx="8229600" cy="1143000"/>
          </a:xfrm>
        </p:spPr>
        <p:txBody>
          <a:bodyPr>
            <a:normAutofit/>
          </a:bodyPr>
          <a:lstStyle/>
          <a:p>
            <a:r>
              <a:rPr lang="es-ES" sz="2800" dirty="0" smtClean="0">
                <a:solidFill>
                  <a:schemeClr val="accent6">
                    <a:lumMod val="75000"/>
                  </a:schemeClr>
                </a:solidFill>
              </a:rPr>
              <a:t>CONCLUSIONES PARCIALES</a:t>
            </a:r>
            <a:endParaRPr lang="es-ES" sz="2800" dirty="0">
              <a:solidFill>
                <a:schemeClr val="accent6">
                  <a:lumMod val="75000"/>
                </a:schemeClr>
              </a:solidFill>
            </a:endParaRPr>
          </a:p>
        </p:txBody>
      </p:sp>
      <p:sp>
        <p:nvSpPr>
          <p:cNvPr id="3" name="2 Marcador de contenido"/>
          <p:cNvSpPr>
            <a:spLocks noGrp="1"/>
          </p:cNvSpPr>
          <p:nvPr>
            <p:ph idx="1"/>
          </p:nvPr>
        </p:nvSpPr>
        <p:spPr>
          <a:xfrm>
            <a:off x="467544" y="1124744"/>
            <a:ext cx="8229600" cy="4525963"/>
          </a:xfrm>
        </p:spPr>
        <p:txBody>
          <a:bodyPr>
            <a:noAutofit/>
          </a:bodyPr>
          <a:lstStyle/>
          <a:p>
            <a:pPr algn="just"/>
            <a:r>
              <a:rPr lang="es-ES" sz="2400" dirty="0" smtClean="0"/>
              <a:t>Focalizar medidas estructurales y no estructurales para la RRD local</a:t>
            </a:r>
          </a:p>
          <a:p>
            <a:pPr algn="just"/>
            <a:r>
              <a:rPr lang="es-ES" sz="2400" dirty="0" smtClean="0"/>
              <a:t>Fortalecer la gobernanza de la GRD en las administraciones locales</a:t>
            </a:r>
          </a:p>
          <a:p>
            <a:pPr algn="just"/>
            <a:r>
              <a:rPr lang="es-ES" sz="2400" dirty="0" smtClean="0"/>
              <a:t>Fomentar conocimiento y uso de información/resultados provenientes de diversos programas/proyectos públicos-privados.</a:t>
            </a:r>
          </a:p>
          <a:p>
            <a:pPr algn="just"/>
            <a:r>
              <a:rPr lang="es-ES" sz="2400" dirty="0" smtClean="0"/>
              <a:t>Complejidad y </a:t>
            </a:r>
            <a:r>
              <a:rPr lang="es-ES" sz="2400" dirty="0" err="1" smtClean="0"/>
              <a:t>multidimensionalidad</a:t>
            </a:r>
            <a:r>
              <a:rPr lang="es-ES" sz="2400" dirty="0" smtClean="0"/>
              <a:t> de iniciativas tendientes a la RRD.</a:t>
            </a:r>
          </a:p>
          <a:p>
            <a:pPr algn="just"/>
            <a:r>
              <a:rPr lang="es-ES" sz="2400" dirty="0" smtClean="0"/>
              <a:t>Análisis territorial de perfiles </a:t>
            </a:r>
            <a:r>
              <a:rPr lang="es-ES" sz="2400" dirty="0" smtClean="0">
                <a:sym typeface="Wingdings" pitchFamily="2" charset="2"/>
              </a:rPr>
              <a:t> evidencia de patrones</a:t>
            </a:r>
            <a:endParaRPr lang="es-ES" sz="2400" dirty="0" smtClean="0"/>
          </a:p>
          <a:p>
            <a:pPr algn="just"/>
            <a:endParaRPr lang="es-ES" sz="2400" dirty="0" smtClean="0"/>
          </a:p>
          <a:p>
            <a:pPr algn="just"/>
            <a:endParaRPr lang="es-ES" sz="2400" dirty="0"/>
          </a:p>
        </p:txBody>
      </p:sp>
    </p:spTree>
    <p:extLst>
      <p:ext uri="{BB962C8B-B14F-4D97-AF65-F5344CB8AC3E}">
        <p14:creationId xmlns:p14="http://schemas.microsoft.com/office/powerpoint/2010/main" val="14893916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447800" y="2228671"/>
            <a:ext cx="6324600" cy="1477328"/>
          </a:xfrm>
          <a:prstGeom prst="rect">
            <a:avLst/>
          </a:prstGeom>
        </p:spPr>
        <p:txBody>
          <a:bodyPr wrap="square">
            <a:spAutoFit/>
          </a:bodyPr>
          <a:lstStyle/>
          <a:p>
            <a:pPr algn="ctr">
              <a:lnSpc>
                <a:spcPct val="150000"/>
              </a:lnSpc>
            </a:pPr>
            <a:r>
              <a:rPr lang="en-US" sz="2000" b="1" dirty="0"/>
              <a:t>FACTORES SUBYACENTES DEL RIESGO DE DESASTRES, HERRAMIENTA DE ALCANCE </a:t>
            </a:r>
            <a:r>
              <a:rPr lang="en-US" sz="2000" b="1" dirty="0" smtClean="0"/>
              <a:t>COMUNAL MEDIANTE </a:t>
            </a:r>
            <a:r>
              <a:rPr lang="en-US" sz="2000" b="1" dirty="0"/>
              <a:t/>
            </a:r>
            <a:br>
              <a:rPr lang="en-US" sz="2000" b="1" dirty="0"/>
            </a:br>
            <a:r>
              <a:rPr lang="en-US" sz="2000" b="1" dirty="0"/>
              <a:t>METODOLOGÍA MULTICRITERIO</a:t>
            </a:r>
            <a:endParaRPr lang="es-CL" sz="2000" dirty="0"/>
          </a:p>
        </p:txBody>
      </p:sp>
      <p:sp>
        <p:nvSpPr>
          <p:cNvPr id="6" name="Text Placeholder 3"/>
          <p:cNvSpPr txBox="1">
            <a:spLocks/>
          </p:cNvSpPr>
          <p:nvPr/>
        </p:nvSpPr>
        <p:spPr>
          <a:xfrm>
            <a:off x="647700" y="4833947"/>
            <a:ext cx="7874000" cy="1043809"/>
          </a:xfrm>
          <a:prstGeom prst="rect">
            <a:avLst/>
          </a:prstGeom>
        </p:spPr>
        <p:txBody>
          <a:bodyPr vert="horz" lIns="91440" tIns="45720" rIns="91440" bIns="45720" rtlCol="0" anchor="ctr">
            <a:noAutofit/>
          </a:bodyPr>
          <a:lstStyle>
            <a:defPPr>
              <a:defRPr lang="en-US"/>
            </a:defPPr>
            <a:lvl1pPr marL="0" indent="0" algn="r" defTabSz="457200" rtl="0" eaLnBrk="1" latinLnBrk="0" hangingPunct="1">
              <a:buNone/>
              <a:defRPr sz="1800" kern="1200">
                <a:solidFill>
                  <a:schemeClr val="bg1"/>
                </a:solidFill>
                <a:latin typeface="+mn-lt"/>
                <a:ea typeface="+mn-ea"/>
                <a:cs typeface="+mn-cs"/>
              </a:defRPr>
            </a:lvl1pPr>
            <a:lvl2pPr marL="457200" indent="0" algn="l" defTabSz="457200" rtl="0" eaLnBrk="1" latinLnBrk="0" hangingPunct="1">
              <a:buNone/>
              <a:defRPr sz="1200" kern="1200">
                <a:solidFill>
                  <a:schemeClr val="tx1"/>
                </a:solidFill>
                <a:latin typeface="+mn-lt"/>
                <a:ea typeface="+mn-ea"/>
                <a:cs typeface="+mn-cs"/>
              </a:defRPr>
            </a:lvl2pPr>
            <a:lvl3pPr marL="914400" indent="0" algn="l" defTabSz="457200" rtl="0" eaLnBrk="1" latinLnBrk="0" hangingPunct="1">
              <a:buNone/>
              <a:defRPr sz="1000" kern="1200">
                <a:solidFill>
                  <a:schemeClr val="tx1"/>
                </a:solidFill>
                <a:latin typeface="+mn-lt"/>
                <a:ea typeface="+mn-ea"/>
                <a:cs typeface="+mn-cs"/>
              </a:defRPr>
            </a:lvl3pPr>
            <a:lvl4pPr marL="1371600" indent="0" algn="l" defTabSz="457200" rtl="0" eaLnBrk="1" latinLnBrk="0" hangingPunct="1">
              <a:buNone/>
              <a:defRPr sz="900" kern="1200">
                <a:solidFill>
                  <a:schemeClr val="tx1"/>
                </a:solidFill>
                <a:latin typeface="+mn-lt"/>
                <a:ea typeface="+mn-ea"/>
                <a:cs typeface="+mn-cs"/>
              </a:defRPr>
            </a:lvl4pPr>
            <a:lvl5pPr marL="1828800" indent="0" algn="l" defTabSz="457200" rtl="0" eaLnBrk="1" latinLnBrk="0" hangingPunct="1">
              <a:buNone/>
              <a:defRPr sz="900" kern="1200">
                <a:solidFill>
                  <a:schemeClr val="tx1"/>
                </a:solidFill>
                <a:latin typeface="+mn-lt"/>
                <a:ea typeface="+mn-ea"/>
                <a:cs typeface="+mn-cs"/>
              </a:defRPr>
            </a:lvl5pPr>
            <a:lvl6pPr marL="2286000" indent="0" algn="l" defTabSz="457200" rtl="0" eaLnBrk="1" latinLnBrk="0" hangingPunct="1">
              <a:buNone/>
              <a:defRPr sz="900" kern="1200">
                <a:solidFill>
                  <a:schemeClr val="tx1"/>
                </a:solidFill>
                <a:latin typeface="+mn-lt"/>
                <a:ea typeface="+mn-ea"/>
                <a:cs typeface="+mn-cs"/>
              </a:defRPr>
            </a:lvl6pPr>
            <a:lvl7pPr marL="2743200" indent="0" algn="l" defTabSz="457200" rtl="0" eaLnBrk="1" latinLnBrk="0" hangingPunct="1">
              <a:buNone/>
              <a:defRPr sz="900" kern="1200">
                <a:solidFill>
                  <a:schemeClr val="tx1"/>
                </a:solidFill>
                <a:latin typeface="+mn-lt"/>
                <a:ea typeface="+mn-ea"/>
                <a:cs typeface="+mn-cs"/>
              </a:defRPr>
            </a:lvl7pPr>
            <a:lvl8pPr marL="3200400" indent="0" algn="l" defTabSz="457200" rtl="0" eaLnBrk="1" latinLnBrk="0" hangingPunct="1">
              <a:buNone/>
              <a:defRPr sz="900" kern="1200">
                <a:solidFill>
                  <a:schemeClr val="tx1"/>
                </a:solidFill>
                <a:latin typeface="+mn-lt"/>
                <a:ea typeface="+mn-ea"/>
                <a:cs typeface="+mn-cs"/>
              </a:defRPr>
            </a:lvl8pPr>
            <a:lvl9pPr marL="3657600" indent="0" algn="l" defTabSz="457200" rtl="0" eaLnBrk="1" latinLnBrk="0" hangingPunct="1">
              <a:buNone/>
              <a:defRPr sz="900" kern="1200">
                <a:solidFill>
                  <a:schemeClr val="tx1"/>
                </a:solidFill>
                <a:latin typeface="+mn-lt"/>
                <a:ea typeface="+mn-ea"/>
                <a:cs typeface="+mn-cs"/>
              </a:defRPr>
            </a:lvl9pPr>
          </a:lstStyle>
          <a:p>
            <a:r>
              <a:rPr lang="es-ES_tradnl" dirty="0" smtClean="0">
                <a:solidFill>
                  <a:schemeClr val="tx1"/>
                </a:solidFill>
              </a:rPr>
              <a:t>Sra. Natalia Silva Bustos; </a:t>
            </a:r>
            <a:r>
              <a:rPr lang="es-ES_tradnl" dirty="0" smtClean="0">
                <a:solidFill>
                  <a:schemeClr val="tx1"/>
                </a:solidFill>
                <a:hlinkClick r:id="rId2"/>
              </a:rPr>
              <a:t>nsilvab@onemi.gov.cl</a:t>
            </a:r>
            <a:r>
              <a:rPr lang="es-ES_tradnl" dirty="0" smtClean="0">
                <a:solidFill>
                  <a:schemeClr val="tx1"/>
                </a:solidFill>
              </a:rPr>
              <a:t> </a:t>
            </a:r>
          </a:p>
          <a:p>
            <a:r>
              <a:rPr lang="es-ES_tradnl" dirty="0" smtClean="0">
                <a:solidFill>
                  <a:schemeClr val="tx1"/>
                </a:solidFill>
              </a:rPr>
              <a:t>Jefa Departamento de Gestión Sistema Nacional de Protección Civil,  </a:t>
            </a:r>
          </a:p>
          <a:p>
            <a:r>
              <a:rPr lang="es-ES_tradnl" dirty="0" smtClean="0">
                <a:solidFill>
                  <a:schemeClr val="tx1"/>
                </a:solidFill>
              </a:rPr>
              <a:t> ONEMI, Chile</a:t>
            </a:r>
            <a:endParaRPr lang="es-ES_tradnl" dirty="0" smtClean="0">
              <a:solidFill>
                <a:schemeClr val="tx1"/>
              </a:solidFill>
            </a:endParaRPr>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44624"/>
            <a:ext cx="8991600" cy="1135380"/>
          </a:xfrm>
          <a:prstGeom prst="rect">
            <a:avLst/>
          </a:prstGeom>
        </p:spPr>
      </p:pic>
    </p:spTree>
    <p:extLst>
      <p:ext uri="{BB962C8B-B14F-4D97-AF65-F5344CB8AC3E}">
        <p14:creationId xmlns:p14="http://schemas.microsoft.com/office/powerpoint/2010/main" val="2945284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CuadroTexto"/>
          <p:cNvSpPr txBox="1"/>
          <p:nvPr/>
        </p:nvSpPr>
        <p:spPr>
          <a:xfrm>
            <a:off x="323528" y="220578"/>
            <a:ext cx="7848872" cy="400110"/>
          </a:xfrm>
          <a:prstGeom prst="rect">
            <a:avLst/>
          </a:prstGeom>
          <a:noFill/>
        </p:spPr>
        <p:txBody>
          <a:bodyPr wrap="square" rtlCol="0">
            <a:spAutoFit/>
          </a:bodyPr>
          <a:lstStyle/>
          <a:p>
            <a:pPr algn="ctr"/>
            <a:r>
              <a:rPr lang="es-CL" sz="2000" b="1" dirty="0">
                <a:solidFill>
                  <a:schemeClr val="accent6">
                    <a:lumMod val="75000"/>
                  </a:schemeClr>
                </a:solidFill>
                <a:latin typeface="+mn-lt"/>
              </a:rPr>
              <a:t>POLÍTICA NACIONAL PARA LA GESTIÓN DEL RIESGO DE DESASTRES</a:t>
            </a:r>
            <a:endParaRPr lang="es-ES" sz="2000" b="1" dirty="0" err="1">
              <a:solidFill>
                <a:schemeClr val="accent6">
                  <a:lumMod val="75000"/>
                </a:schemeClr>
              </a:solidFill>
              <a:latin typeface="+mn-lt"/>
            </a:endParaRPr>
          </a:p>
        </p:txBody>
      </p:sp>
      <p:sp>
        <p:nvSpPr>
          <p:cNvPr id="3" name="2 Rectángulo"/>
          <p:cNvSpPr/>
          <p:nvPr/>
        </p:nvSpPr>
        <p:spPr>
          <a:xfrm>
            <a:off x="251520" y="704748"/>
            <a:ext cx="3960440" cy="5262979"/>
          </a:xfrm>
          <a:prstGeom prst="rect">
            <a:avLst/>
          </a:prstGeom>
        </p:spPr>
        <p:txBody>
          <a:bodyPr wrap="square">
            <a:spAutoFit/>
          </a:bodyPr>
          <a:lstStyle/>
          <a:p>
            <a:pPr algn="just">
              <a:lnSpc>
                <a:spcPct val="150000"/>
              </a:lnSpc>
            </a:pPr>
            <a:r>
              <a:rPr lang="es-ES" sz="1600" dirty="0">
                <a:solidFill>
                  <a:schemeClr val="tx1">
                    <a:lumMod val="50000"/>
                    <a:lumOff val="50000"/>
                  </a:schemeClr>
                </a:solidFill>
                <a:latin typeface="+mn-lt"/>
              </a:rPr>
              <a:t>Sirve como marco guía a las distintas instituciones del Estado para reducir de manera considerable los efectos adversos que causan los desastres, </a:t>
            </a:r>
            <a:r>
              <a:rPr lang="es-ES" sz="1600" u="sng" dirty="0">
                <a:solidFill>
                  <a:schemeClr val="tx1">
                    <a:lumMod val="50000"/>
                    <a:lumOff val="50000"/>
                  </a:schemeClr>
                </a:solidFill>
                <a:latin typeface="+mn-lt"/>
              </a:rPr>
              <a:t>proporcionando un conjunto de orientaciones para desarrollar un proceso sostenido de reducción del riesgo de desastres y responder adecuadamente a situaciones de emergencia en el país</a:t>
            </a:r>
            <a:r>
              <a:rPr lang="es-ES" sz="1600" dirty="0">
                <a:solidFill>
                  <a:schemeClr val="tx1">
                    <a:lumMod val="50000"/>
                    <a:lumOff val="50000"/>
                  </a:schemeClr>
                </a:solidFill>
                <a:latin typeface="+mn-lt"/>
              </a:rPr>
              <a:t>.</a:t>
            </a:r>
          </a:p>
          <a:p>
            <a:pPr algn="just">
              <a:lnSpc>
                <a:spcPct val="150000"/>
              </a:lnSpc>
            </a:pPr>
            <a:endParaRPr lang="es-ES" sz="1600" dirty="0">
              <a:solidFill>
                <a:schemeClr val="tx1">
                  <a:lumMod val="50000"/>
                  <a:lumOff val="50000"/>
                </a:schemeClr>
              </a:solidFill>
              <a:latin typeface="+mn-lt"/>
            </a:endParaRPr>
          </a:p>
          <a:p>
            <a:pPr algn="just">
              <a:lnSpc>
                <a:spcPct val="150000"/>
              </a:lnSpc>
            </a:pPr>
            <a:r>
              <a:rPr lang="es-ES" sz="1600" dirty="0">
                <a:solidFill>
                  <a:schemeClr val="tx1">
                    <a:lumMod val="50000"/>
                    <a:lumOff val="50000"/>
                  </a:schemeClr>
                </a:solidFill>
                <a:latin typeface="+mn-lt"/>
              </a:rPr>
              <a:t>Presentada a la Presidenta de la República el 16 de diciembre del 2014.</a:t>
            </a:r>
          </a:p>
          <a:p>
            <a:pPr algn="just">
              <a:lnSpc>
                <a:spcPct val="150000"/>
              </a:lnSpc>
            </a:pPr>
            <a:endParaRPr lang="es-ES" sz="1600" dirty="0">
              <a:solidFill>
                <a:schemeClr val="tx1">
                  <a:lumMod val="50000"/>
                  <a:lumOff val="50000"/>
                </a:schemeClr>
              </a:solidFill>
              <a:latin typeface="+mn-lt"/>
            </a:endParaRPr>
          </a:p>
          <a:p>
            <a:pPr algn="just">
              <a:lnSpc>
                <a:spcPct val="150000"/>
              </a:lnSpc>
            </a:pPr>
            <a:r>
              <a:rPr lang="es-ES" sz="1600" dirty="0">
                <a:solidFill>
                  <a:schemeClr val="tx1">
                    <a:lumMod val="50000"/>
                    <a:lumOff val="50000"/>
                  </a:schemeClr>
                </a:solidFill>
                <a:latin typeface="+mn-lt"/>
              </a:rPr>
              <a:t>Aprobada por Decreto Supremo </a:t>
            </a:r>
            <a:r>
              <a:rPr lang="es-ES" sz="1600" dirty="0" err="1">
                <a:solidFill>
                  <a:schemeClr val="tx1">
                    <a:lumMod val="50000"/>
                    <a:lumOff val="50000"/>
                  </a:schemeClr>
                </a:solidFill>
                <a:latin typeface="+mn-lt"/>
              </a:rPr>
              <a:t>N°</a:t>
            </a:r>
            <a:r>
              <a:rPr lang="es-ES" sz="1600" dirty="0">
                <a:solidFill>
                  <a:schemeClr val="tx1">
                    <a:lumMod val="50000"/>
                    <a:lumOff val="50000"/>
                  </a:schemeClr>
                </a:solidFill>
                <a:latin typeface="+mn-lt"/>
              </a:rPr>
              <a:t> 1.512 del 26 de enero del 2017.</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778" t="17672" r="25602" b="12500"/>
          <a:stretch/>
        </p:blipFill>
        <p:spPr bwMode="auto">
          <a:xfrm>
            <a:off x="4602808" y="1700808"/>
            <a:ext cx="4248472" cy="350255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6067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3 CuadroTexto"/>
          <p:cNvSpPr txBox="1">
            <a:spLocks noChangeArrowheads="1"/>
          </p:cNvSpPr>
          <p:nvPr/>
        </p:nvSpPr>
        <p:spPr bwMode="auto">
          <a:xfrm>
            <a:off x="388940" y="44624"/>
            <a:ext cx="7921625" cy="400110"/>
          </a:xfrm>
          <a:prstGeom prst="rect">
            <a:avLst/>
          </a:prstGeom>
          <a:noFill/>
          <a:ln w="9525">
            <a:noFill/>
            <a:miter lim="800000"/>
            <a:headEnd/>
            <a:tailEnd/>
          </a:ln>
        </p:spPr>
        <p:txBody>
          <a:bodyPr>
            <a:spAutoFit/>
          </a:bodyPr>
          <a:lstStyle/>
          <a:p>
            <a:pPr algn="ctr">
              <a:defRPr/>
            </a:pPr>
            <a:r>
              <a:rPr lang="es-CL" sz="2000" b="1" dirty="0">
                <a:solidFill>
                  <a:schemeClr val="accent6">
                    <a:lumMod val="75000"/>
                  </a:schemeClr>
                </a:solidFill>
                <a:latin typeface="+mj-lt"/>
              </a:rPr>
              <a:t>POLÍTICA NACIONAL PARA LA GESTIÓN DEL RIESGO DE DESASTRES</a:t>
            </a:r>
          </a:p>
        </p:txBody>
      </p:sp>
      <p:sp>
        <p:nvSpPr>
          <p:cNvPr id="4" name="3 Trapecio"/>
          <p:cNvSpPr/>
          <p:nvPr/>
        </p:nvSpPr>
        <p:spPr bwMode="auto">
          <a:xfrm>
            <a:off x="1195390" y="471524"/>
            <a:ext cx="7858125" cy="986073"/>
          </a:xfrm>
          <a:prstGeom prst="trapezoid">
            <a:avLst>
              <a:gd name="adj" fmla="val 0"/>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L" sz="1600">
              <a:solidFill>
                <a:schemeClr val="bg1"/>
              </a:solidFill>
            </a:endParaRPr>
          </a:p>
        </p:txBody>
      </p:sp>
      <p:sp>
        <p:nvSpPr>
          <p:cNvPr id="5" name="4 Rectángulo"/>
          <p:cNvSpPr/>
          <p:nvPr/>
        </p:nvSpPr>
        <p:spPr bwMode="auto">
          <a:xfrm>
            <a:off x="52390" y="471524"/>
            <a:ext cx="1081087" cy="986073"/>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L" sz="1400">
              <a:solidFill>
                <a:schemeClr val="bg1"/>
              </a:solidFill>
            </a:endParaRPr>
          </a:p>
        </p:txBody>
      </p:sp>
      <p:sp>
        <p:nvSpPr>
          <p:cNvPr id="41989" name="5 CuadroTexto"/>
          <p:cNvSpPr txBox="1">
            <a:spLocks noChangeArrowheads="1"/>
          </p:cNvSpPr>
          <p:nvPr/>
        </p:nvSpPr>
        <p:spPr bwMode="auto">
          <a:xfrm>
            <a:off x="35496" y="816967"/>
            <a:ext cx="1123950" cy="307777"/>
          </a:xfrm>
          <a:prstGeom prst="rect">
            <a:avLst/>
          </a:prstGeom>
          <a:noFill/>
          <a:ln w="9525">
            <a:noFill/>
            <a:miter lim="800000"/>
            <a:headEnd/>
            <a:tailEnd/>
          </a:ln>
        </p:spPr>
        <p:txBody>
          <a:bodyPr wrap="square">
            <a:spAutoFit/>
          </a:bodyPr>
          <a:lstStyle/>
          <a:p>
            <a:pPr algn="ctr">
              <a:defRPr/>
            </a:pPr>
            <a:r>
              <a:rPr lang="es-ES" sz="1400" b="1" dirty="0">
                <a:solidFill>
                  <a:schemeClr val="bg1"/>
                </a:solidFill>
              </a:rPr>
              <a:t>OBJETIVO</a:t>
            </a:r>
            <a:endParaRPr lang="es-CL" sz="1400" b="1" dirty="0">
              <a:solidFill>
                <a:schemeClr val="bg1"/>
              </a:solidFill>
            </a:endParaRPr>
          </a:p>
        </p:txBody>
      </p:sp>
      <p:sp>
        <p:nvSpPr>
          <p:cNvPr id="41990" name="6 CuadroTexto"/>
          <p:cNvSpPr txBox="1">
            <a:spLocks noChangeArrowheads="1"/>
          </p:cNvSpPr>
          <p:nvPr/>
        </p:nvSpPr>
        <p:spPr bwMode="auto">
          <a:xfrm>
            <a:off x="1212849" y="472712"/>
            <a:ext cx="7759700" cy="984885"/>
          </a:xfrm>
          <a:prstGeom prst="rect">
            <a:avLst/>
          </a:prstGeom>
          <a:noFill/>
          <a:ln w="9525">
            <a:noFill/>
            <a:miter lim="800000"/>
            <a:headEnd/>
            <a:tailEnd/>
          </a:ln>
        </p:spPr>
        <p:txBody>
          <a:bodyPr>
            <a:spAutoFit/>
          </a:bodyPr>
          <a:lstStyle/>
          <a:p>
            <a:pPr algn="just">
              <a:defRPr/>
            </a:pPr>
            <a:r>
              <a:rPr lang="es-ES" sz="1400" dirty="0">
                <a:solidFill>
                  <a:schemeClr val="bg1"/>
                </a:solidFill>
                <a:latin typeface="+mj-lt"/>
              </a:rPr>
              <a:t>Otorgar al Estado de Chile un instrumento o marco guía que permita desarrollar una gestión integral del riesgo de desastres donde se articulen la política general con las políticas transversales y las políticas sectoriales, y en donde se lleven a cabo las acciones de prevención, respuesta y recuperación ante desastres, dentro del marco del desarrollo sustentable</a:t>
            </a:r>
            <a:endParaRPr lang="es-CL" sz="1400" dirty="0">
              <a:solidFill>
                <a:schemeClr val="bg1"/>
              </a:solidFill>
              <a:latin typeface="+mj-lt"/>
            </a:endParaRPr>
          </a:p>
        </p:txBody>
      </p:sp>
      <p:sp>
        <p:nvSpPr>
          <p:cNvPr id="8" name="7 Rectángulo"/>
          <p:cNvSpPr/>
          <p:nvPr/>
        </p:nvSpPr>
        <p:spPr>
          <a:xfrm>
            <a:off x="52388" y="1525684"/>
            <a:ext cx="1071562" cy="2478112"/>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L" sz="1400">
              <a:solidFill>
                <a:schemeClr val="bg1"/>
              </a:solidFill>
              <a:latin typeface="gobCL" pitchFamily="50" charset="0"/>
            </a:endParaRPr>
          </a:p>
        </p:txBody>
      </p:sp>
      <p:sp>
        <p:nvSpPr>
          <p:cNvPr id="41992" name="8 CuadroTexto"/>
          <p:cNvSpPr txBox="1">
            <a:spLocks noChangeArrowheads="1"/>
          </p:cNvSpPr>
          <p:nvPr/>
        </p:nvSpPr>
        <p:spPr bwMode="auto">
          <a:xfrm>
            <a:off x="0" y="2354253"/>
            <a:ext cx="1049338" cy="830997"/>
          </a:xfrm>
          <a:prstGeom prst="rect">
            <a:avLst/>
          </a:prstGeom>
          <a:noFill/>
          <a:ln w="9525">
            <a:noFill/>
            <a:miter lim="800000"/>
            <a:headEnd/>
            <a:tailEnd/>
          </a:ln>
        </p:spPr>
        <p:txBody>
          <a:bodyPr wrap="square">
            <a:spAutoFit/>
          </a:bodyPr>
          <a:lstStyle/>
          <a:p>
            <a:pPr algn="ctr">
              <a:defRPr/>
            </a:pPr>
            <a:r>
              <a:rPr lang="es-ES" sz="1600" b="1" dirty="0">
                <a:solidFill>
                  <a:schemeClr val="bg1"/>
                </a:solidFill>
                <a:latin typeface="+mj-lt"/>
              </a:rPr>
              <a:t>EJES ESTRATÉ-GICOS</a:t>
            </a:r>
            <a:endParaRPr lang="es-CL" sz="1600" b="1" dirty="0">
              <a:solidFill>
                <a:schemeClr val="bg1"/>
              </a:solidFill>
              <a:latin typeface="+mj-lt"/>
            </a:endParaRPr>
          </a:p>
        </p:txBody>
      </p:sp>
      <p:sp>
        <p:nvSpPr>
          <p:cNvPr id="10" name="9 Trapecio"/>
          <p:cNvSpPr/>
          <p:nvPr/>
        </p:nvSpPr>
        <p:spPr>
          <a:xfrm>
            <a:off x="1196977" y="1525684"/>
            <a:ext cx="7858125" cy="2478112"/>
          </a:xfrm>
          <a:prstGeom prst="trapezoid">
            <a:avLst>
              <a:gd name="adj" fmla="val 0"/>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L" sz="2000">
              <a:solidFill>
                <a:schemeClr val="bg1"/>
              </a:solidFill>
            </a:endParaRPr>
          </a:p>
        </p:txBody>
      </p:sp>
      <p:sp>
        <p:nvSpPr>
          <p:cNvPr id="11" name="118 Rectángulo"/>
          <p:cNvSpPr/>
          <p:nvPr/>
        </p:nvSpPr>
        <p:spPr>
          <a:xfrm>
            <a:off x="7524750" y="1574772"/>
            <a:ext cx="1485900" cy="2357768"/>
          </a:xfrm>
          <a:prstGeom prst="rect">
            <a:avLst/>
          </a:prstGeom>
          <a:solidFill>
            <a:schemeClr val="bg1">
              <a:lumMod val="95000"/>
            </a:schemeClr>
          </a:solidFill>
          <a:ln w="9525">
            <a:noFill/>
          </a:ln>
          <a:effectLst/>
        </p:spPr>
        <p:style>
          <a:lnRef idx="2">
            <a:schemeClr val="dk1"/>
          </a:lnRef>
          <a:fillRef idx="1">
            <a:schemeClr val="lt1"/>
          </a:fillRef>
          <a:effectRef idx="0">
            <a:schemeClr val="dk1"/>
          </a:effectRef>
          <a:fontRef idx="minor">
            <a:schemeClr val="dk1"/>
          </a:fontRef>
        </p:style>
        <p:txBody>
          <a:bodyPr anchor="ctr"/>
          <a:lstStyle/>
          <a:p>
            <a:pPr algn="just">
              <a:defRPr/>
            </a:pPr>
            <a:endParaRPr lang="es-ES_tradnl" sz="1200" b="1" dirty="0">
              <a:solidFill>
                <a:schemeClr val="tx1"/>
              </a:solidFill>
            </a:endParaRPr>
          </a:p>
        </p:txBody>
      </p:sp>
      <p:sp>
        <p:nvSpPr>
          <p:cNvPr id="41995" name="11 CuadroTexto"/>
          <p:cNvSpPr txBox="1">
            <a:spLocks noChangeArrowheads="1"/>
          </p:cNvSpPr>
          <p:nvPr/>
        </p:nvSpPr>
        <p:spPr bwMode="auto">
          <a:xfrm>
            <a:off x="7470775" y="1500174"/>
            <a:ext cx="1608138" cy="2631490"/>
          </a:xfrm>
          <a:prstGeom prst="rect">
            <a:avLst/>
          </a:prstGeom>
          <a:noFill/>
          <a:ln w="9525">
            <a:noFill/>
            <a:miter lim="800000"/>
            <a:headEnd/>
            <a:tailEnd/>
          </a:ln>
        </p:spPr>
        <p:txBody>
          <a:bodyPr anchor="ctr">
            <a:spAutoFit/>
          </a:bodyPr>
          <a:lstStyle/>
          <a:p>
            <a:pPr algn="ctr">
              <a:defRPr/>
            </a:pPr>
            <a:r>
              <a:rPr lang="es-CL" sz="1100" b="1" dirty="0">
                <a:latin typeface="+mj-lt"/>
              </a:rPr>
              <a:t>Fortalecimiento de la preparación ante los desastres para lograr una Respuesta Eficaz</a:t>
            </a:r>
          </a:p>
          <a:p>
            <a:pPr algn="ctr">
              <a:defRPr/>
            </a:pPr>
            <a:endParaRPr lang="es-CL" sz="1100" b="1" dirty="0">
              <a:latin typeface="+mj-lt"/>
            </a:endParaRPr>
          </a:p>
          <a:p>
            <a:pPr algn="just">
              <a:defRPr/>
            </a:pPr>
            <a:r>
              <a:rPr lang="es-CL" sz="1000" dirty="0">
                <a:latin typeface="+mj-lt"/>
              </a:rPr>
              <a:t>Mantener mecanismos permanentes de coordinación interinstitucional para fortalecer la preparación ante los desastres con el objeto de lograr una adecuada GRD, que asegure una respuesta oportuna, eficaz y eficiente</a:t>
            </a:r>
            <a:endParaRPr lang="es-CL" sz="1000" b="1" dirty="0">
              <a:latin typeface="+mj-lt"/>
            </a:endParaRPr>
          </a:p>
          <a:p>
            <a:pPr algn="just">
              <a:defRPr/>
            </a:pPr>
            <a:endParaRPr lang="es-CL" sz="1000" b="1" dirty="0">
              <a:latin typeface="+mj-lt"/>
            </a:endParaRPr>
          </a:p>
        </p:txBody>
      </p:sp>
      <p:sp>
        <p:nvSpPr>
          <p:cNvPr id="13" name="118 Rectángulo">
            <a:hlinkClick r:id="" action="ppaction://noaction"/>
          </p:cNvPr>
          <p:cNvSpPr/>
          <p:nvPr/>
        </p:nvSpPr>
        <p:spPr>
          <a:xfrm>
            <a:off x="1247775" y="1574772"/>
            <a:ext cx="1485900" cy="2357768"/>
          </a:xfrm>
          <a:prstGeom prst="rect">
            <a:avLst/>
          </a:prstGeom>
          <a:solidFill>
            <a:schemeClr val="bg1">
              <a:lumMod val="95000"/>
            </a:schemeClr>
          </a:solidFill>
          <a:ln w="9525">
            <a:noFill/>
          </a:ln>
          <a:effectLst/>
        </p:spPr>
        <p:style>
          <a:lnRef idx="2">
            <a:schemeClr val="dk1"/>
          </a:lnRef>
          <a:fillRef idx="1">
            <a:schemeClr val="lt1"/>
          </a:fillRef>
          <a:effectRef idx="0">
            <a:schemeClr val="dk1"/>
          </a:effectRef>
          <a:fontRef idx="minor">
            <a:schemeClr val="dk1"/>
          </a:fontRef>
        </p:style>
        <p:txBody>
          <a:bodyPr anchor="ctr"/>
          <a:lstStyle/>
          <a:p>
            <a:pPr algn="just">
              <a:defRPr/>
            </a:pPr>
            <a:endParaRPr lang="es-ES_tradnl" sz="1200" b="1" dirty="0">
              <a:solidFill>
                <a:schemeClr val="tx1"/>
              </a:solidFill>
            </a:endParaRPr>
          </a:p>
        </p:txBody>
      </p:sp>
      <p:sp>
        <p:nvSpPr>
          <p:cNvPr id="41997" name="13 CuadroTexto"/>
          <p:cNvSpPr txBox="1">
            <a:spLocks noChangeArrowheads="1"/>
          </p:cNvSpPr>
          <p:nvPr/>
        </p:nvSpPr>
        <p:spPr bwMode="auto">
          <a:xfrm>
            <a:off x="1235077" y="1500174"/>
            <a:ext cx="1479535" cy="1923604"/>
          </a:xfrm>
          <a:prstGeom prst="rect">
            <a:avLst/>
          </a:prstGeom>
          <a:noFill/>
          <a:ln w="9525">
            <a:noFill/>
            <a:miter lim="800000"/>
            <a:headEnd/>
            <a:tailEnd/>
          </a:ln>
        </p:spPr>
        <p:txBody>
          <a:bodyPr wrap="square" anchor="ctr">
            <a:spAutoFit/>
          </a:bodyPr>
          <a:lstStyle/>
          <a:p>
            <a:pPr algn="ctr">
              <a:defRPr/>
            </a:pPr>
            <a:r>
              <a:rPr lang="es-CL" sz="1400" b="1" dirty="0">
                <a:latin typeface="+mj-lt"/>
              </a:rPr>
              <a:t>Fortalecimiento Institucional</a:t>
            </a:r>
          </a:p>
          <a:p>
            <a:pPr algn="ctr">
              <a:defRPr/>
            </a:pPr>
            <a:endParaRPr lang="es-CL" sz="1400" b="1" dirty="0">
              <a:latin typeface="+mj-lt"/>
            </a:endParaRPr>
          </a:p>
          <a:p>
            <a:pPr algn="just">
              <a:defRPr/>
            </a:pPr>
            <a:r>
              <a:rPr lang="es-CL" sz="1100" dirty="0">
                <a:latin typeface="+mj-lt"/>
              </a:rPr>
              <a:t>Lograr que la RRD sea una </a:t>
            </a:r>
            <a:r>
              <a:rPr lang="es-CL" sz="1100" b="1" dirty="0">
                <a:latin typeface="+mj-lt"/>
              </a:rPr>
              <a:t>prioridad nacional, regional y local</a:t>
            </a:r>
            <a:r>
              <a:rPr lang="es-CL" sz="1100" dirty="0">
                <a:latin typeface="+mj-lt"/>
              </a:rPr>
              <a:t> con una sólida base institucional para su implementación.</a:t>
            </a:r>
          </a:p>
          <a:p>
            <a:pPr algn="just">
              <a:defRPr/>
            </a:pPr>
            <a:endParaRPr lang="es-CL" sz="1100" dirty="0">
              <a:latin typeface="+mj-lt"/>
            </a:endParaRPr>
          </a:p>
        </p:txBody>
      </p:sp>
      <p:sp>
        <p:nvSpPr>
          <p:cNvPr id="15" name="118 Rectángulo">
            <a:hlinkClick r:id="" action="ppaction://noaction"/>
          </p:cNvPr>
          <p:cNvSpPr/>
          <p:nvPr/>
        </p:nvSpPr>
        <p:spPr>
          <a:xfrm>
            <a:off x="2800350" y="1577939"/>
            <a:ext cx="1485900" cy="2356185"/>
          </a:xfrm>
          <a:prstGeom prst="rect">
            <a:avLst/>
          </a:prstGeom>
          <a:solidFill>
            <a:schemeClr val="bg1">
              <a:lumMod val="95000"/>
            </a:schemeClr>
          </a:solidFill>
          <a:ln w="9525">
            <a:noFill/>
          </a:ln>
          <a:effectLst/>
        </p:spPr>
        <p:style>
          <a:lnRef idx="2">
            <a:schemeClr val="dk1"/>
          </a:lnRef>
          <a:fillRef idx="1">
            <a:schemeClr val="lt1"/>
          </a:fillRef>
          <a:effectRef idx="0">
            <a:schemeClr val="dk1"/>
          </a:effectRef>
          <a:fontRef idx="minor">
            <a:schemeClr val="dk1"/>
          </a:fontRef>
        </p:style>
        <p:txBody>
          <a:bodyPr anchor="ctr"/>
          <a:lstStyle/>
          <a:p>
            <a:pPr algn="just">
              <a:defRPr/>
            </a:pPr>
            <a:endParaRPr lang="es-ES_tradnl" sz="1200" b="1" dirty="0">
              <a:solidFill>
                <a:schemeClr val="tx1"/>
              </a:solidFill>
            </a:endParaRPr>
          </a:p>
        </p:txBody>
      </p:sp>
      <p:sp>
        <p:nvSpPr>
          <p:cNvPr id="41999" name="15 CuadroTexto"/>
          <p:cNvSpPr txBox="1">
            <a:spLocks noChangeArrowheads="1"/>
          </p:cNvSpPr>
          <p:nvPr/>
        </p:nvSpPr>
        <p:spPr bwMode="auto">
          <a:xfrm>
            <a:off x="2800350" y="1495372"/>
            <a:ext cx="1485900" cy="2862322"/>
          </a:xfrm>
          <a:prstGeom prst="rect">
            <a:avLst/>
          </a:prstGeom>
          <a:noFill/>
          <a:ln w="9525">
            <a:noFill/>
            <a:miter lim="800000"/>
            <a:headEnd/>
            <a:tailEnd/>
          </a:ln>
        </p:spPr>
        <p:txBody>
          <a:bodyPr anchor="ctr">
            <a:spAutoFit/>
          </a:bodyPr>
          <a:lstStyle/>
          <a:p>
            <a:pPr algn="ctr">
              <a:defRPr/>
            </a:pPr>
            <a:r>
              <a:rPr lang="es-CL" sz="1400" b="1" dirty="0">
                <a:latin typeface="+mj-lt"/>
              </a:rPr>
              <a:t>Fortalecimiento de los Sistemas de Monitoreo y Alerta Temprana</a:t>
            </a:r>
          </a:p>
          <a:p>
            <a:pPr algn="ctr">
              <a:defRPr/>
            </a:pPr>
            <a:endParaRPr lang="es-CL" sz="1400" b="1" dirty="0">
              <a:latin typeface="+mj-lt"/>
            </a:endParaRPr>
          </a:p>
          <a:p>
            <a:pPr algn="just">
              <a:defRPr/>
            </a:pPr>
            <a:r>
              <a:rPr lang="es-CL" sz="1100" dirty="0">
                <a:latin typeface="+mj-lt"/>
              </a:rPr>
              <a:t>Poner a disposición del SNPC la información técnica oportuna y de calidad  que permita realizar una </a:t>
            </a:r>
            <a:r>
              <a:rPr lang="es-CL" sz="1100" b="1" dirty="0">
                <a:latin typeface="+mj-lt"/>
              </a:rPr>
              <a:t>evaluación del riesgo</a:t>
            </a:r>
            <a:r>
              <a:rPr lang="es-CL" sz="1100" dirty="0">
                <a:latin typeface="+mj-lt"/>
              </a:rPr>
              <a:t> eficiente y eficaz, para la </a:t>
            </a:r>
            <a:r>
              <a:rPr lang="es-CL" sz="1100" b="1" dirty="0">
                <a:latin typeface="+mj-lt"/>
              </a:rPr>
              <a:t>toma de decisiones .</a:t>
            </a:r>
          </a:p>
          <a:p>
            <a:pPr algn="just">
              <a:defRPr/>
            </a:pPr>
            <a:endParaRPr lang="es-CL" sz="1100" dirty="0">
              <a:latin typeface="+mj-lt"/>
            </a:endParaRPr>
          </a:p>
        </p:txBody>
      </p:sp>
      <p:sp>
        <p:nvSpPr>
          <p:cNvPr id="17" name="118 Rectángulo"/>
          <p:cNvSpPr/>
          <p:nvPr/>
        </p:nvSpPr>
        <p:spPr>
          <a:xfrm>
            <a:off x="4371984" y="1581106"/>
            <a:ext cx="1485900" cy="2356185"/>
          </a:xfrm>
          <a:prstGeom prst="rect">
            <a:avLst/>
          </a:prstGeom>
          <a:solidFill>
            <a:schemeClr val="bg1">
              <a:lumMod val="95000"/>
            </a:schemeClr>
          </a:solidFill>
          <a:ln w="9525">
            <a:noFill/>
          </a:ln>
          <a:effectLst/>
        </p:spPr>
        <p:style>
          <a:lnRef idx="2">
            <a:schemeClr val="dk1"/>
          </a:lnRef>
          <a:fillRef idx="1">
            <a:schemeClr val="lt1"/>
          </a:fillRef>
          <a:effectRef idx="0">
            <a:schemeClr val="dk1"/>
          </a:effectRef>
          <a:fontRef idx="minor">
            <a:schemeClr val="dk1"/>
          </a:fontRef>
        </p:style>
        <p:txBody>
          <a:bodyPr anchor="ctr"/>
          <a:lstStyle/>
          <a:p>
            <a:pPr algn="just">
              <a:defRPr/>
            </a:pPr>
            <a:endParaRPr lang="es-ES_tradnl" sz="1200" b="1" dirty="0">
              <a:solidFill>
                <a:schemeClr val="tx1"/>
              </a:solidFill>
            </a:endParaRPr>
          </a:p>
        </p:txBody>
      </p:sp>
      <p:sp>
        <p:nvSpPr>
          <p:cNvPr id="18" name="118 Rectángulo"/>
          <p:cNvSpPr/>
          <p:nvPr/>
        </p:nvSpPr>
        <p:spPr>
          <a:xfrm>
            <a:off x="5946775" y="1587440"/>
            <a:ext cx="1485900" cy="2356185"/>
          </a:xfrm>
          <a:prstGeom prst="rect">
            <a:avLst/>
          </a:prstGeom>
          <a:solidFill>
            <a:schemeClr val="bg1">
              <a:lumMod val="95000"/>
            </a:schemeClr>
          </a:solidFill>
          <a:ln w="9525">
            <a:noFill/>
          </a:ln>
          <a:effectLst/>
        </p:spPr>
        <p:style>
          <a:lnRef idx="2">
            <a:schemeClr val="dk1"/>
          </a:lnRef>
          <a:fillRef idx="1">
            <a:schemeClr val="lt1"/>
          </a:fillRef>
          <a:effectRef idx="0">
            <a:schemeClr val="dk1"/>
          </a:effectRef>
          <a:fontRef idx="minor">
            <a:schemeClr val="dk1"/>
          </a:fontRef>
        </p:style>
        <p:txBody>
          <a:bodyPr anchor="ctr"/>
          <a:lstStyle/>
          <a:p>
            <a:pPr algn="just">
              <a:defRPr/>
            </a:pPr>
            <a:endParaRPr lang="es-ES_tradnl" sz="1200" b="1" dirty="0">
              <a:solidFill>
                <a:schemeClr val="tx1"/>
              </a:solidFill>
            </a:endParaRPr>
          </a:p>
        </p:txBody>
      </p:sp>
      <p:sp>
        <p:nvSpPr>
          <p:cNvPr id="42002" name="18 CuadroTexto"/>
          <p:cNvSpPr txBox="1">
            <a:spLocks noChangeArrowheads="1"/>
          </p:cNvSpPr>
          <p:nvPr/>
        </p:nvSpPr>
        <p:spPr bwMode="auto">
          <a:xfrm>
            <a:off x="4286252" y="1500174"/>
            <a:ext cx="1584325" cy="2539157"/>
          </a:xfrm>
          <a:prstGeom prst="rect">
            <a:avLst/>
          </a:prstGeom>
          <a:noFill/>
          <a:ln w="9525">
            <a:noFill/>
            <a:miter lim="800000"/>
            <a:headEnd/>
            <a:tailEnd/>
          </a:ln>
        </p:spPr>
        <p:txBody>
          <a:bodyPr anchor="ctr">
            <a:spAutoFit/>
          </a:bodyPr>
          <a:lstStyle/>
          <a:p>
            <a:pPr algn="ctr">
              <a:defRPr/>
            </a:pPr>
            <a:r>
              <a:rPr lang="es-CL" sz="1200" b="1" dirty="0">
                <a:latin typeface="+mj-lt"/>
              </a:rPr>
              <a:t>Fomento de la Cultura de la Prevención y el </a:t>
            </a:r>
            <a:r>
              <a:rPr lang="es-CL" sz="1200" b="1" dirty="0" err="1">
                <a:latin typeface="+mj-lt"/>
              </a:rPr>
              <a:t>Autoaseguramiento</a:t>
            </a:r>
            <a:endParaRPr lang="es-CL" sz="1200" b="1" dirty="0">
              <a:latin typeface="+mj-lt"/>
            </a:endParaRPr>
          </a:p>
          <a:p>
            <a:pPr algn="ctr">
              <a:defRPr/>
            </a:pPr>
            <a:endParaRPr lang="es-CL" sz="1200" b="1" dirty="0">
              <a:latin typeface="+mj-lt"/>
            </a:endParaRPr>
          </a:p>
          <a:p>
            <a:pPr algn="just">
              <a:defRPr/>
            </a:pPr>
            <a:r>
              <a:rPr lang="es-CL" sz="1050" dirty="0">
                <a:latin typeface="+mj-lt"/>
              </a:rPr>
              <a:t>Fomentar en el país una </a:t>
            </a:r>
            <a:r>
              <a:rPr lang="es-CL" sz="1050" b="1" dirty="0">
                <a:latin typeface="+mj-lt"/>
              </a:rPr>
              <a:t>cultura de seguridad y resiliencia</a:t>
            </a:r>
            <a:r>
              <a:rPr lang="es-CL" sz="1050" dirty="0">
                <a:latin typeface="+mj-lt"/>
              </a:rPr>
              <a:t>, mediante la utilización del conocimiento, la innovación y la educación.</a:t>
            </a:r>
            <a:endParaRPr lang="es-CL" sz="1050" b="1" dirty="0">
              <a:latin typeface="+mj-lt"/>
            </a:endParaRPr>
          </a:p>
          <a:p>
            <a:pPr algn="just">
              <a:defRPr/>
            </a:pPr>
            <a:endParaRPr lang="es-CL" sz="1050" b="1" dirty="0">
              <a:latin typeface="+mj-lt"/>
            </a:endParaRPr>
          </a:p>
          <a:p>
            <a:pPr algn="just">
              <a:defRPr/>
            </a:pPr>
            <a:endParaRPr lang="es-CL" sz="1050" dirty="0">
              <a:latin typeface="+mj-lt"/>
            </a:endParaRPr>
          </a:p>
        </p:txBody>
      </p:sp>
      <p:sp>
        <p:nvSpPr>
          <p:cNvPr id="42003" name="19 CuadroTexto"/>
          <p:cNvSpPr txBox="1">
            <a:spLocks noChangeArrowheads="1"/>
          </p:cNvSpPr>
          <p:nvPr/>
        </p:nvSpPr>
        <p:spPr bwMode="auto">
          <a:xfrm>
            <a:off x="5957888" y="1550845"/>
            <a:ext cx="1485900" cy="2469907"/>
          </a:xfrm>
          <a:prstGeom prst="rect">
            <a:avLst/>
          </a:prstGeom>
          <a:noFill/>
          <a:ln w="9525">
            <a:noFill/>
            <a:miter lim="800000"/>
            <a:headEnd/>
            <a:tailEnd/>
          </a:ln>
        </p:spPr>
        <p:txBody>
          <a:bodyPr anchor="ctr">
            <a:spAutoFit/>
          </a:bodyPr>
          <a:lstStyle/>
          <a:p>
            <a:pPr algn="ctr">
              <a:defRPr/>
            </a:pPr>
            <a:r>
              <a:rPr lang="es-CL" sz="1200" b="1" dirty="0">
                <a:latin typeface="+mj-lt"/>
              </a:rPr>
              <a:t>Reducción de los Factores Subyacentes del Riesgo</a:t>
            </a:r>
          </a:p>
          <a:p>
            <a:pPr algn="ctr">
              <a:defRPr/>
            </a:pPr>
            <a:endParaRPr lang="es-CL" sz="1200" b="1" dirty="0">
              <a:latin typeface="+mj-lt"/>
            </a:endParaRPr>
          </a:p>
          <a:p>
            <a:pPr algn="just">
              <a:defRPr/>
            </a:pPr>
            <a:r>
              <a:rPr lang="es-CL" sz="1050" dirty="0">
                <a:latin typeface="+mj-lt"/>
              </a:rPr>
              <a:t>Considerar los </a:t>
            </a:r>
            <a:r>
              <a:rPr lang="es-CL" sz="1050" b="1" dirty="0">
                <a:latin typeface="+mj-lt"/>
              </a:rPr>
              <a:t>factores subyacentes del riesgo de desastres del país </a:t>
            </a:r>
            <a:r>
              <a:rPr lang="es-CL" sz="1050" dirty="0">
                <a:latin typeface="+mj-lt"/>
              </a:rPr>
              <a:t>en función de la toma de decisiones tanto en el ámbito público como privado, en pro de un </a:t>
            </a:r>
            <a:r>
              <a:rPr lang="es-CL" sz="1050" b="1" dirty="0">
                <a:latin typeface="+mj-lt"/>
              </a:rPr>
              <a:t>desarrollo sustentable.</a:t>
            </a:r>
          </a:p>
          <a:p>
            <a:pPr algn="just">
              <a:defRPr/>
            </a:pPr>
            <a:endParaRPr lang="es-CL" sz="1050" b="1" dirty="0">
              <a:latin typeface="+mj-lt"/>
            </a:endParaRPr>
          </a:p>
        </p:txBody>
      </p:sp>
      <p:sp>
        <p:nvSpPr>
          <p:cNvPr id="23" name="22 Flecha arriba"/>
          <p:cNvSpPr/>
          <p:nvPr/>
        </p:nvSpPr>
        <p:spPr>
          <a:xfrm rot="10800000">
            <a:off x="1333501" y="4000504"/>
            <a:ext cx="7580313" cy="215953"/>
          </a:xfrm>
          <a:prstGeom prst="upArrow">
            <a:avLst>
              <a:gd name="adj1" fmla="val 0"/>
              <a:gd name="adj2" fmla="val 92666"/>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L" sz="2000">
              <a:solidFill>
                <a:schemeClr val="bg1"/>
              </a:solidFill>
            </a:endParaRPr>
          </a:p>
        </p:txBody>
      </p:sp>
      <p:sp>
        <p:nvSpPr>
          <p:cNvPr id="24" name="23 Rectángulo"/>
          <p:cNvSpPr/>
          <p:nvPr/>
        </p:nvSpPr>
        <p:spPr>
          <a:xfrm>
            <a:off x="39688" y="4214818"/>
            <a:ext cx="1293812" cy="136652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L" sz="1400">
              <a:solidFill>
                <a:schemeClr val="bg1"/>
              </a:solidFill>
              <a:latin typeface="gobCL" pitchFamily="50" charset="0"/>
            </a:endParaRPr>
          </a:p>
        </p:txBody>
      </p:sp>
      <p:sp>
        <p:nvSpPr>
          <p:cNvPr id="42006" name="24 CuadroTexto"/>
          <p:cNvSpPr txBox="1">
            <a:spLocks noChangeArrowheads="1"/>
          </p:cNvSpPr>
          <p:nvPr/>
        </p:nvSpPr>
        <p:spPr bwMode="auto">
          <a:xfrm>
            <a:off x="85725" y="4581128"/>
            <a:ext cx="1162050" cy="584775"/>
          </a:xfrm>
          <a:prstGeom prst="rect">
            <a:avLst/>
          </a:prstGeom>
          <a:noFill/>
          <a:ln w="9525">
            <a:noFill/>
            <a:miter lim="800000"/>
            <a:headEnd/>
            <a:tailEnd/>
          </a:ln>
        </p:spPr>
        <p:txBody>
          <a:bodyPr>
            <a:spAutoFit/>
          </a:bodyPr>
          <a:lstStyle/>
          <a:p>
            <a:pPr algn="ctr">
              <a:defRPr/>
            </a:pPr>
            <a:r>
              <a:rPr lang="es-ES" sz="1600" b="1" dirty="0">
                <a:solidFill>
                  <a:schemeClr val="bg1"/>
                </a:solidFill>
                <a:latin typeface="+mj-lt"/>
              </a:rPr>
              <a:t>PRINCIPIOS RECTORES</a:t>
            </a:r>
            <a:endParaRPr lang="es-CL" sz="1600" b="1" dirty="0">
              <a:solidFill>
                <a:schemeClr val="bg1"/>
              </a:solidFill>
              <a:latin typeface="+mj-lt"/>
            </a:endParaRPr>
          </a:p>
        </p:txBody>
      </p:sp>
      <p:sp>
        <p:nvSpPr>
          <p:cNvPr id="22" name="21 CuadroTexto"/>
          <p:cNvSpPr txBox="1"/>
          <p:nvPr/>
        </p:nvSpPr>
        <p:spPr>
          <a:xfrm rot="16200000">
            <a:off x="3956350" y="4690381"/>
            <a:ext cx="1284144" cy="523220"/>
          </a:xfrm>
          <a:prstGeom prst="rect">
            <a:avLst/>
          </a:prstGeom>
          <a:solidFill>
            <a:schemeClr val="accent1">
              <a:lumMod val="40000"/>
              <a:lumOff val="60000"/>
            </a:schemeClr>
          </a:solidFill>
        </p:spPr>
        <p:txBody>
          <a:bodyPr vert="horz" wrap="square" anchor="ctr">
            <a:spAutoFit/>
          </a:bodyPr>
          <a:lstStyle/>
          <a:p>
            <a:pPr>
              <a:defRPr/>
            </a:pPr>
            <a:r>
              <a:rPr lang="es-CL" sz="1400" dirty="0">
                <a:latin typeface="+mn-lt"/>
                <a:ea typeface="ヒラギノ角ゴ Pro W3" charset="-128"/>
              </a:rPr>
              <a:t>Complementariedad</a:t>
            </a:r>
            <a:endParaRPr lang="es-CL" sz="1200" dirty="0">
              <a:latin typeface="+mn-lt"/>
              <a:ea typeface="ヒラギノ角ゴ Pro W3" charset="-128"/>
            </a:endParaRPr>
          </a:p>
        </p:txBody>
      </p:sp>
      <p:sp>
        <p:nvSpPr>
          <p:cNvPr id="41" name="40 CuadroTexto"/>
          <p:cNvSpPr txBox="1"/>
          <p:nvPr/>
        </p:nvSpPr>
        <p:spPr>
          <a:xfrm rot="16200000">
            <a:off x="1266707" y="4771586"/>
            <a:ext cx="1261884" cy="338554"/>
          </a:xfrm>
          <a:prstGeom prst="rect">
            <a:avLst/>
          </a:prstGeom>
          <a:solidFill>
            <a:schemeClr val="accent1">
              <a:lumMod val="40000"/>
              <a:lumOff val="60000"/>
            </a:schemeClr>
          </a:solidFill>
        </p:spPr>
        <p:txBody>
          <a:bodyPr vert="horz" anchor="ctr">
            <a:spAutoFit/>
          </a:bodyPr>
          <a:lstStyle/>
          <a:p>
            <a:pPr>
              <a:defRPr/>
            </a:pPr>
            <a:r>
              <a:rPr lang="es-CL" sz="1600" dirty="0">
                <a:latin typeface="+mn-lt"/>
                <a:ea typeface="ヒラギノ角ゴ Pro W3" charset="-128"/>
              </a:rPr>
              <a:t>Gradualidad</a:t>
            </a:r>
          </a:p>
        </p:txBody>
      </p:sp>
      <p:sp>
        <p:nvSpPr>
          <p:cNvPr id="42" name="41 CuadroTexto"/>
          <p:cNvSpPr txBox="1"/>
          <p:nvPr/>
        </p:nvSpPr>
        <p:spPr>
          <a:xfrm rot="16200000">
            <a:off x="1895536" y="4777087"/>
            <a:ext cx="1269958" cy="338554"/>
          </a:xfrm>
          <a:prstGeom prst="rect">
            <a:avLst/>
          </a:prstGeom>
          <a:solidFill>
            <a:schemeClr val="accent1">
              <a:lumMod val="40000"/>
              <a:lumOff val="60000"/>
            </a:schemeClr>
          </a:solidFill>
        </p:spPr>
        <p:txBody>
          <a:bodyPr vert="horz" wrap="square" anchor="ctr">
            <a:spAutoFit/>
          </a:bodyPr>
          <a:lstStyle/>
          <a:p>
            <a:pPr>
              <a:defRPr/>
            </a:pPr>
            <a:r>
              <a:rPr lang="es-CL" sz="1600" dirty="0">
                <a:latin typeface="+mn-lt"/>
                <a:ea typeface="ヒラギノ角ゴ Pro W3" charset="-128"/>
              </a:rPr>
              <a:t>Seguridad</a:t>
            </a:r>
          </a:p>
        </p:txBody>
      </p:sp>
      <p:sp>
        <p:nvSpPr>
          <p:cNvPr id="43" name="42 CuadroTexto"/>
          <p:cNvSpPr txBox="1"/>
          <p:nvPr/>
        </p:nvSpPr>
        <p:spPr>
          <a:xfrm rot="16200000">
            <a:off x="3195717" y="4803593"/>
            <a:ext cx="1261884" cy="338554"/>
          </a:xfrm>
          <a:prstGeom prst="rect">
            <a:avLst/>
          </a:prstGeom>
          <a:solidFill>
            <a:schemeClr val="accent1">
              <a:lumMod val="40000"/>
              <a:lumOff val="60000"/>
            </a:schemeClr>
          </a:solidFill>
        </p:spPr>
        <p:txBody>
          <a:bodyPr vert="horz" anchor="ctr">
            <a:spAutoFit/>
          </a:bodyPr>
          <a:lstStyle/>
          <a:p>
            <a:pPr>
              <a:defRPr/>
            </a:pPr>
            <a:r>
              <a:rPr lang="es-CL" sz="1600" dirty="0">
                <a:latin typeface="+mn-lt"/>
                <a:ea typeface="ヒラギノ角ゴ Pro W3" charset="-128"/>
              </a:rPr>
              <a:t>Solidaridad</a:t>
            </a:r>
            <a:endParaRPr lang="es-CL" sz="1200" dirty="0">
              <a:latin typeface="+mn-lt"/>
              <a:ea typeface="ヒラギノ角ゴ Pro W3" charset="-128"/>
            </a:endParaRPr>
          </a:p>
        </p:txBody>
      </p:sp>
      <p:sp>
        <p:nvSpPr>
          <p:cNvPr id="44" name="43 CuadroTexto"/>
          <p:cNvSpPr txBox="1"/>
          <p:nvPr/>
        </p:nvSpPr>
        <p:spPr>
          <a:xfrm rot="16200000">
            <a:off x="2547644" y="4762315"/>
            <a:ext cx="1261884" cy="338554"/>
          </a:xfrm>
          <a:prstGeom prst="rect">
            <a:avLst/>
          </a:prstGeom>
          <a:solidFill>
            <a:schemeClr val="accent1">
              <a:lumMod val="40000"/>
              <a:lumOff val="60000"/>
            </a:schemeClr>
          </a:solidFill>
        </p:spPr>
        <p:txBody>
          <a:bodyPr vert="horz" anchor="ctr">
            <a:spAutoFit/>
          </a:bodyPr>
          <a:lstStyle/>
          <a:p>
            <a:pPr>
              <a:defRPr/>
            </a:pPr>
            <a:r>
              <a:rPr lang="es-CL" sz="1600" dirty="0">
                <a:latin typeface="+mn-lt"/>
                <a:ea typeface="ヒラギノ角ゴ Pro W3" charset="-128"/>
              </a:rPr>
              <a:t>Prevención</a:t>
            </a:r>
          </a:p>
        </p:txBody>
      </p:sp>
      <p:sp>
        <p:nvSpPr>
          <p:cNvPr id="45" name="44 CuadroTexto"/>
          <p:cNvSpPr txBox="1"/>
          <p:nvPr/>
        </p:nvSpPr>
        <p:spPr>
          <a:xfrm rot="16200000">
            <a:off x="4789668" y="4675559"/>
            <a:ext cx="1284145" cy="584775"/>
          </a:xfrm>
          <a:prstGeom prst="rect">
            <a:avLst/>
          </a:prstGeom>
          <a:solidFill>
            <a:schemeClr val="accent1">
              <a:lumMod val="40000"/>
              <a:lumOff val="60000"/>
            </a:schemeClr>
          </a:solidFill>
        </p:spPr>
        <p:txBody>
          <a:bodyPr vert="horz" wrap="square" anchor="ctr">
            <a:spAutoFit/>
          </a:bodyPr>
          <a:lstStyle/>
          <a:p>
            <a:pPr>
              <a:defRPr/>
            </a:pPr>
            <a:r>
              <a:rPr lang="es-CL" sz="1600" dirty="0">
                <a:latin typeface="+mn-lt"/>
                <a:ea typeface="ヒラギノ角ゴ Pro W3" charset="-128"/>
              </a:rPr>
              <a:t>Responsabilidad</a:t>
            </a:r>
            <a:endParaRPr lang="es-CL" sz="1400" dirty="0">
              <a:latin typeface="+mn-lt"/>
              <a:ea typeface="ヒラギノ角ゴ Pro W3" charset="-128"/>
            </a:endParaRPr>
          </a:p>
        </p:txBody>
      </p:sp>
      <p:sp>
        <p:nvSpPr>
          <p:cNvPr id="46" name="45 CuadroTexto"/>
          <p:cNvSpPr txBox="1"/>
          <p:nvPr/>
        </p:nvSpPr>
        <p:spPr>
          <a:xfrm rot="16200000">
            <a:off x="5567209" y="4776352"/>
            <a:ext cx="1271428" cy="338554"/>
          </a:xfrm>
          <a:prstGeom prst="rect">
            <a:avLst/>
          </a:prstGeom>
          <a:solidFill>
            <a:schemeClr val="accent1">
              <a:lumMod val="40000"/>
              <a:lumOff val="60000"/>
            </a:schemeClr>
          </a:solidFill>
        </p:spPr>
        <p:txBody>
          <a:bodyPr vert="horz" wrap="square" anchor="ctr">
            <a:spAutoFit/>
          </a:bodyPr>
          <a:lstStyle/>
          <a:p>
            <a:pPr>
              <a:defRPr/>
            </a:pPr>
            <a:r>
              <a:rPr lang="es-CL" sz="1600" dirty="0">
                <a:latin typeface="+mn-lt"/>
                <a:ea typeface="ヒラギノ角ゴ Pro W3" charset="-128"/>
              </a:rPr>
              <a:t>Equidad</a:t>
            </a:r>
            <a:endParaRPr lang="es-CL" sz="1200" dirty="0">
              <a:latin typeface="+mn-lt"/>
              <a:ea typeface="ヒラギノ角ゴ Pro W3" charset="-128"/>
            </a:endParaRPr>
          </a:p>
        </p:txBody>
      </p:sp>
      <p:sp>
        <p:nvSpPr>
          <p:cNvPr id="47" name="46 CuadroTexto"/>
          <p:cNvSpPr txBox="1"/>
          <p:nvPr/>
        </p:nvSpPr>
        <p:spPr>
          <a:xfrm rot="16200000">
            <a:off x="6257251" y="4693733"/>
            <a:ext cx="1290854" cy="523220"/>
          </a:xfrm>
          <a:prstGeom prst="rect">
            <a:avLst/>
          </a:prstGeom>
          <a:solidFill>
            <a:schemeClr val="accent1">
              <a:lumMod val="40000"/>
              <a:lumOff val="60000"/>
            </a:schemeClr>
          </a:solidFill>
        </p:spPr>
        <p:txBody>
          <a:bodyPr vert="horz" wrap="square" anchor="ctr">
            <a:spAutoFit/>
          </a:bodyPr>
          <a:lstStyle/>
          <a:p>
            <a:pPr>
              <a:defRPr/>
            </a:pPr>
            <a:r>
              <a:rPr lang="es-CL" sz="1400" dirty="0">
                <a:latin typeface="+mn-lt"/>
                <a:ea typeface="ヒラギノ角ゴ Pro W3" charset="-128"/>
              </a:rPr>
              <a:t>Descentralización</a:t>
            </a:r>
            <a:endParaRPr lang="es-CL" sz="1200" dirty="0">
              <a:latin typeface="+mn-lt"/>
              <a:ea typeface="ヒラギノ角ゴ Pro W3" charset="-128"/>
            </a:endParaRPr>
          </a:p>
        </p:txBody>
      </p:sp>
      <p:sp>
        <p:nvSpPr>
          <p:cNvPr id="48" name="47 CuadroTexto"/>
          <p:cNvSpPr txBox="1"/>
          <p:nvPr/>
        </p:nvSpPr>
        <p:spPr>
          <a:xfrm rot="16200000">
            <a:off x="7077965" y="4644028"/>
            <a:ext cx="1316062" cy="584775"/>
          </a:xfrm>
          <a:prstGeom prst="rect">
            <a:avLst/>
          </a:prstGeom>
          <a:solidFill>
            <a:schemeClr val="accent1">
              <a:lumMod val="40000"/>
              <a:lumOff val="60000"/>
            </a:schemeClr>
          </a:solidFill>
        </p:spPr>
        <p:txBody>
          <a:bodyPr vert="horz" wrap="square" anchor="ctr">
            <a:spAutoFit/>
          </a:bodyPr>
          <a:lstStyle/>
          <a:p>
            <a:pPr>
              <a:defRPr/>
            </a:pPr>
            <a:r>
              <a:rPr lang="es-CL" sz="1600" dirty="0">
                <a:latin typeface="+mn-lt"/>
                <a:ea typeface="ヒラギノ角ゴ Pro W3" charset="-128"/>
              </a:rPr>
              <a:t>Sustentabilidad</a:t>
            </a:r>
            <a:endParaRPr lang="es-CL" sz="1400" dirty="0">
              <a:latin typeface="+mn-lt"/>
              <a:ea typeface="ヒラギノ角ゴ Pro W3" charset="-128"/>
            </a:endParaRPr>
          </a:p>
        </p:txBody>
      </p:sp>
      <p:sp>
        <p:nvSpPr>
          <p:cNvPr id="49" name="48 CuadroTexto"/>
          <p:cNvSpPr txBox="1"/>
          <p:nvPr/>
        </p:nvSpPr>
        <p:spPr>
          <a:xfrm rot="16200000">
            <a:off x="7844423" y="4787820"/>
            <a:ext cx="1325512" cy="338554"/>
          </a:xfrm>
          <a:prstGeom prst="rect">
            <a:avLst/>
          </a:prstGeom>
          <a:solidFill>
            <a:schemeClr val="accent1">
              <a:lumMod val="40000"/>
              <a:lumOff val="60000"/>
            </a:schemeClr>
          </a:solidFill>
        </p:spPr>
        <p:txBody>
          <a:bodyPr vert="horz" wrap="square" anchor="ctr">
            <a:spAutoFit/>
          </a:bodyPr>
          <a:lstStyle/>
          <a:p>
            <a:pPr>
              <a:defRPr/>
            </a:pPr>
            <a:r>
              <a:rPr lang="es-CL" sz="1600" dirty="0">
                <a:latin typeface="+mn-lt"/>
                <a:ea typeface="ヒラギノ角ゴ Pro W3" charset="-128"/>
              </a:rPr>
              <a:t>Coordinación</a:t>
            </a:r>
            <a:endParaRPr lang="es-CL" sz="1200" dirty="0">
              <a:latin typeface="+mn-lt"/>
              <a:ea typeface="ヒラギノ角ゴ Pro W3" charset="-128"/>
            </a:endParaRPr>
          </a:p>
        </p:txBody>
      </p:sp>
      <p:sp>
        <p:nvSpPr>
          <p:cNvPr id="50" name="49 Rectángulo"/>
          <p:cNvSpPr/>
          <p:nvPr/>
        </p:nvSpPr>
        <p:spPr>
          <a:xfrm>
            <a:off x="41277" y="6000768"/>
            <a:ext cx="1292223" cy="522541"/>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L" sz="1400">
              <a:solidFill>
                <a:schemeClr val="bg1"/>
              </a:solidFill>
            </a:endParaRPr>
          </a:p>
        </p:txBody>
      </p:sp>
      <p:sp>
        <p:nvSpPr>
          <p:cNvPr id="42019" name="51 CuadroTexto"/>
          <p:cNvSpPr txBox="1">
            <a:spLocks noChangeArrowheads="1"/>
          </p:cNvSpPr>
          <p:nvPr/>
        </p:nvSpPr>
        <p:spPr bwMode="auto">
          <a:xfrm>
            <a:off x="186482" y="6073790"/>
            <a:ext cx="1073150" cy="338554"/>
          </a:xfrm>
          <a:prstGeom prst="rect">
            <a:avLst/>
          </a:prstGeom>
          <a:noFill/>
          <a:ln w="9525">
            <a:noFill/>
            <a:miter lim="800000"/>
            <a:headEnd/>
            <a:tailEnd/>
          </a:ln>
        </p:spPr>
        <p:txBody>
          <a:bodyPr>
            <a:spAutoFit/>
          </a:bodyPr>
          <a:lstStyle/>
          <a:p>
            <a:pPr algn="ctr">
              <a:defRPr/>
            </a:pPr>
            <a:r>
              <a:rPr lang="es-ES" sz="1600" b="1" dirty="0">
                <a:solidFill>
                  <a:schemeClr val="bg1"/>
                </a:solidFill>
                <a:latin typeface="+mj-lt"/>
              </a:rPr>
              <a:t>ALCANCES</a:t>
            </a:r>
            <a:endParaRPr lang="es-CL" sz="1600" b="1" dirty="0">
              <a:solidFill>
                <a:schemeClr val="bg1"/>
              </a:solidFill>
              <a:latin typeface="+mj-lt"/>
            </a:endParaRPr>
          </a:p>
        </p:txBody>
      </p:sp>
      <p:sp>
        <p:nvSpPr>
          <p:cNvPr id="53" name="52 Rectángulo"/>
          <p:cNvSpPr/>
          <p:nvPr/>
        </p:nvSpPr>
        <p:spPr>
          <a:xfrm>
            <a:off x="1428750" y="6000768"/>
            <a:ext cx="3663949" cy="528875"/>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L" sz="1200">
              <a:solidFill>
                <a:schemeClr val="bg1"/>
              </a:solidFill>
            </a:endParaRPr>
          </a:p>
        </p:txBody>
      </p:sp>
      <p:sp>
        <p:nvSpPr>
          <p:cNvPr id="55" name="54 Rectángulo"/>
          <p:cNvSpPr/>
          <p:nvPr/>
        </p:nvSpPr>
        <p:spPr>
          <a:xfrm>
            <a:off x="5219702" y="6000768"/>
            <a:ext cx="3744911" cy="522541"/>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L" sz="1400">
              <a:solidFill>
                <a:schemeClr val="bg1"/>
              </a:solidFill>
            </a:endParaRPr>
          </a:p>
        </p:txBody>
      </p:sp>
      <p:sp>
        <p:nvSpPr>
          <p:cNvPr id="42022" name="55 CuadroTexto"/>
          <p:cNvSpPr txBox="1">
            <a:spLocks noChangeArrowheads="1"/>
          </p:cNvSpPr>
          <p:nvPr/>
        </p:nvSpPr>
        <p:spPr bwMode="auto">
          <a:xfrm>
            <a:off x="2193803" y="6093296"/>
            <a:ext cx="2162173" cy="338554"/>
          </a:xfrm>
          <a:prstGeom prst="rect">
            <a:avLst/>
          </a:prstGeom>
          <a:noFill/>
          <a:ln w="9525">
            <a:noFill/>
            <a:miter lim="800000"/>
            <a:headEnd/>
            <a:tailEnd/>
          </a:ln>
        </p:spPr>
        <p:txBody>
          <a:bodyPr wrap="square">
            <a:spAutoFit/>
          </a:bodyPr>
          <a:lstStyle/>
          <a:p>
            <a:pPr algn="ctr">
              <a:defRPr/>
            </a:pPr>
            <a:r>
              <a:rPr lang="es-ES" sz="1600" b="1" dirty="0">
                <a:solidFill>
                  <a:schemeClr val="bg1"/>
                </a:solidFill>
                <a:latin typeface="+mj-lt"/>
              </a:rPr>
              <a:t>TERRITORIALIDAD</a:t>
            </a:r>
            <a:endParaRPr lang="es-CL" sz="1600" b="1" dirty="0">
              <a:solidFill>
                <a:schemeClr val="bg1"/>
              </a:solidFill>
              <a:latin typeface="+mj-lt"/>
            </a:endParaRPr>
          </a:p>
        </p:txBody>
      </p:sp>
      <p:sp>
        <p:nvSpPr>
          <p:cNvPr id="42023" name="56 CuadroTexto"/>
          <p:cNvSpPr txBox="1">
            <a:spLocks noChangeArrowheads="1"/>
          </p:cNvSpPr>
          <p:nvPr/>
        </p:nvSpPr>
        <p:spPr bwMode="auto">
          <a:xfrm>
            <a:off x="6202365" y="6072206"/>
            <a:ext cx="1760537" cy="338554"/>
          </a:xfrm>
          <a:prstGeom prst="rect">
            <a:avLst/>
          </a:prstGeom>
          <a:noFill/>
          <a:ln w="9525">
            <a:noFill/>
            <a:miter lim="800000"/>
            <a:headEnd/>
            <a:tailEnd/>
          </a:ln>
        </p:spPr>
        <p:txBody>
          <a:bodyPr>
            <a:spAutoFit/>
          </a:bodyPr>
          <a:lstStyle/>
          <a:p>
            <a:pPr algn="ctr">
              <a:defRPr/>
            </a:pPr>
            <a:r>
              <a:rPr lang="es-ES" sz="1600" b="1" dirty="0">
                <a:solidFill>
                  <a:schemeClr val="bg1"/>
                </a:solidFill>
                <a:latin typeface="+mj-lt"/>
              </a:rPr>
              <a:t>TEMPORALIDAD</a:t>
            </a:r>
            <a:endParaRPr lang="es-CL" sz="1600" b="1" dirty="0">
              <a:solidFill>
                <a:schemeClr val="bg1"/>
              </a:solidFill>
              <a:latin typeface="+mj-lt"/>
            </a:endParaRPr>
          </a:p>
        </p:txBody>
      </p:sp>
      <p:sp>
        <p:nvSpPr>
          <p:cNvPr id="51" name="50 Flecha arriba"/>
          <p:cNvSpPr/>
          <p:nvPr/>
        </p:nvSpPr>
        <p:spPr>
          <a:xfrm rot="10800000">
            <a:off x="1428751" y="5715016"/>
            <a:ext cx="7580313" cy="214314"/>
          </a:xfrm>
          <a:prstGeom prst="upArrow">
            <a:avLst>
              <a:gd name="adj1" fmla="val 0"/>
              <a:gd name="adj2" fmla="val 92666"/>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L" sz="2000">
              <a:solidFill>
                <a:schemeClr val="bg1"/>
              </a:solidFill>
            </a:endParaRPr>
          </a:p>
        </p:txBody>
      </p:sp>
    </p:spTree>
    <p:extLst>
      <p:ext uri="{BB962C8B-B14F-4D97-AF65-F5344CB8AC3E}">
        <p14:creationId xmlns:p14="http://schemas.microsoft.com/office/powerpoint/2010/main" val="1263283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95536" y="188640"/>
            <a:ext cx="8064896" cy="369332"/>
          </a:xfrm>
          <a:prstGeom prst="rect">
            <a:avLst/>
          </a:prstGeom>
          <a:noFill/>
        </p:spPr>
        <p:txBody>
          <a:bodyPr wrap="square" rtlCol="0">
            <a:spAutoFit/>
          </a:bodyPr>
          <a:lstStyle/>
          <a:p>
            <a:pPr algn="ctr"/>
            <a:r>
              <a:rPr lang="es-CL" b="1" dirty="0">
                <a:solidFill>
                  <a:schemeClr val="accent6">
                    <a:lumMod val="75000"/>
                  </a:schemeClr>
                </a:solidFill>
                <a:latin typeface="+mn-lt"/>
              </a:rPr>
              <a:t>PLAN ESTRATÉGICO NACIONAL PARA LA GESTIÓN DEL RIESGO DE DESASTRES</a:t>
            </a:r>
            <a:endParaRPr lang="es-ES" b="1" dirty="0" err="1">
              <a:solidFill>
                <a:schemeClr val="accent6">
                  <a:lumMod val="75000"/>
                </a:schemeClr>
              </a:solidFill>
              <a:latin typeface="+mn-lt"/>
            </a:endParaRPr>
          </a:p>
        </p:txBody>
      </p:sp>
      <p:sp>
        <p:nvSpPr>
          <p:cNvPr id="4" name="3 Rectángulo"/>
          <p:cNvSpPr/>
          <p:nvPr/>
        </p:nvSpPr>
        <p:spPr>
          <a:xfrm>
            <a:off x="4572000" y="1118349"/>
            <a:ext cx="4176464" cy="4557786"/>
          </a:xfrm>
          <a:prstGeom prst="rect">
            <a:avLst/>
          </a:prstGeom>
        </p:spPr>
        <p:txBody>
          <a:bodyPr wrap="square">
            <a:spAutoFit/>
          </a:bodyPr>
          <a:lstStyle/>
          <a:p>
            <a:pPr algn="just">
              <a:lnSpc>
                <a:spcPct val="150000"/>
              </a:lnSpc>
            </a:pPr>
            <a:r>
              <a:rPr lang="en-US" sz="1500" dirty="0">
                <a:solidFill>
                  <a:schemeClr val="tx1">
                    <a:lumMod val="50000"/>
                    <a:lumOff val="50000"/>
                  </a:schemeClr>
                </a:solidFill>
                <a:latin typeface="+mj-lt"/>
              </a:rPr>
              <a:t>El </a:t>
            </a:r>
            <a:r>
              <a:rPr lang="en-US" sz="1500" dirty="0" err="1">
                <a:solidFill>
                  <a:schemeClr val="tx1">
                    <a:lumMod val="50000"/>
                    <a:lumOff val="50000"/>
                  </a:schemeClr>
                </a:solidFill>
                <a:latin typeface="+mj-lt"/>
              </a:rPr>
              <a:t>propósito</a:t>
            </a:r>
            <a:r>
              <a:rPr lang="en-US" sz="1500" dirty="0">
                <a:solidFill>
                  <a:schemeClr val="tx1">
                    <a:lumMod val="50000"/>
                    <a:lumOff val="50000"/>
                  </a:schemeClr>
                </a:solidFill>
                <a:latin typeface="+mj-lt"/>
              </a:rPr>
              <a:t> del PENGRD (2015- 2018) </a:t>
            </a:r>
            <a:r>
              <a:rPr lang="en-US" sz="1500" dirty="0" err="1">
                <a:solidFill>
                  <a:schemeClr val="tx1">
                    <a:lumMod val="50000"/>
                    <a:lumOff val="50000"/>
                  </a:schemeClr>
                </a:solidFill>
                <a:latin typeface="+mj-lt"/>
              </a:rPr>
              <a:t>es</a:t>
            </a:r>
            <a:r>
              <a:rPr lang="en-US" sz="1500" dirty="0">
                <a:solidFill>
                  <a:schemeClr val="tx1">
                    <a:lumMod val="50000"/>
                    <a:lumOff val="50000"/>
                  </a:schemeClr>
                </a:solidFill>
                <a:latin typeface="+mj-lt"/>
              </a:rPr>
              <a:t> </a:t>
            </a:r>
            <a:r>
              <a:rPr lang="en-US" sz="1500" u="sng" dirty="0" err="1">
                <a:solidFill>
                  <a:schemeClr val="tx1">
                    <a:lumMod val="50000"/>
                    <a:lumOff val="50000"/>
                  </a:schemeClr>
                </a:solidFill>
                <a:latin typeface="+mj-lt"/>
              </a:rPr>
              <a:t>promover</a:t>
            </a:r>
            <a:r>
              <a:rPr lang="en-US" sz="1500" u="sng" dirty="0">
                <a:solidFill>
                  <a:schemeClr val="tx1">
                    <a:lumMod val="50000"/>
                    <a:lumOff val="50000"/>
                  </a:schemeClr>
                </a:solidFill>
                <a:latin typeface="+mj-lt"/>
              </a:rPr>
              <a:t> la </a:t>
            </a:r>
            <a:r>
              <a:rPr lang="en-US" sz="1500" u="sng" dirty="0" err="1">
                <a:solidFill>
                  <a:schemeClr val="tx1">
                    <a:lumMod val="50000"/>
                    <a:lumOff val="50000"/>
                  </a:schemeClr>
                </a:solidFill>
                <a:latin typeface="+mj-lt"/>
              </a:rPr>
              <a:t>Gestión</a:t>
            </a:r>
            <a:r>
              <a:rPr lang="en-US" sz="1500" u="sng" dirty="0">
                <a:solidFill>
                  <a:schemeClr val="tx1">
                    <a:lumMod val="50000"/>
                    <a:lumOff val="50000"/>
                  </a:schemeClr>
                </a:solidFill>
                <a:latin typeface="+mj-lt"/>
              </a:rPr>
              <a:t> del </a:t>
            </a:r>
            <a:r>
              <a:rPr lang="en-US" sz="1500" u="sng" dirty="0" err="1">
                <a:solidFill>
                  <a:schemeClr val="tx1">
                    <a:lumMod val="50000"/>
                    <a:lumOff val="50000"/>
                  </a:schemeClr>
                </a:solidFill>
                <a:latin typeface="+mj-lt"/>
              </a:rPr>
              <a:t>Riesgo</a:t>
            </a:r>
            <a:r>
              <a:rPr lang="en-US" sz="1500" u="sng" dirty="0">
                <a:solidFill>
                  <a:schemeClr val="tx1">
                    <a:lumMod val="50000"/>
                    <a:lumOff val="50000"/>
                  </a:schemeClr>
                </a:solidFill>
                <a:latin typeface="+mj-lt"/>
              </a:rPr>
              <a:t> de </a:t>
            </a:r>
            <a:r>
              <a:rPr lang="en-US" sz="1500" u="sng" dirty="0" err="1">
                <a:solidFill>
                  <a:schemeClr val="tx1">
                    <a:lumMod val="50000"/>
                    <a:lumOff val="50000"/>
                  </a:schemeClr>
                </a:solidFill>
                <a:latin typeface="+mj-lt"/>
              </a:rPr>
              <a:t>Desastres</a:t>
            </a:r>
            <a:r>
              <a:rPr lang="en-US" sz="1500" u="sng" dirty="0">
                <a:solidFill>
                  <a:schemeClr val="tx1">
                    <a:lumMod val="50000"/>
                    <a:lumOff val="50000"/>
                  </a:schemeClr>
                </a:solidFill>
                <a:latin typeface="+mj-lt"/>
              </a:rPr>
              <a:t> (GRD) en el </a:t>
            </a:r>
            <a:r>
              <a:rPr lang="en-US" sz="1500" u="sng" dirty="0" err="1">
                <a:solidFill>
                  <a:schemeClr val="tx1">
                    <a:lumMod val="50000"/>
                    <a:lumOff val="50000"/>
                  </a:schemeClr>
                </a:solidFill>
                <a:latin typeface="+mj-lt"/>
              </a:rPr>
              <a:t>país</a:t>
            </a:r>
            <a:r>
              <a:rPr lang="en-US" sz="1500" u="sng" dirty="0">
                <a:solidFill>
                  <a:schemeClr val="tx1">
                    <a:lumMod val="50000"/>
                    <a:lumOff val="50000"/>
                  </a:schemeClr>
                </a:solidFill>
                <a:latin typeface="+mj-lt"/>
              </a:rPr>
              <a:t> de </a:t>
            </a:r>
            <a:r>
              <a:rPr lang="en-US" sz="1500" u="sng" dirty="0" err="1">
                <a:solidFill>
                  <a:schemeClr val="tx1">
                    <a:lumMod val="50000"/>
                    <a:lumOff val="50000"/>
                  </a:schemeClr>
                </a:solidFill>
                <a:latin typeface="+mj-lt"/>
              </a:rPr>
              <a:t>una</a:t>
            </a:r>
            <a:r>
              <a:rPr lang="en-US" sz="1500" u="sng" dirty="0">
                <a:solidFill>
                  <a:schemeClr val="tx1">
                    <a:lumMod val="50000"/>
                    <a:lumOff val="50000"/>
                  </a:schemeClr>
                </a:solidFill>
                <a:latin typeface="+mj-lt"/>
              </a:rPr>
              <a:t> </a:t>
            </a:r>
            <a:r>
              <a:rPr lang="en-US" sz="1500" u="sng" dirty="0" err="1">
                <a:solidFill>
                  <a:schemeClr val="tx1">
                    <a:lumMod val="50000"/>
                    <a:lumOff val="50000"/>
                  </a:schemeClr>
                </a:solidFill>
                <a:latin typeface="+mj-lt"/>
              </a:rPr>
              <a:t>manera</a:t>
            </a:r>
            <a:r>
              <a:rPr lang="en-US" sz="1500" u="sng" dirty="0">
                <a:solidFill>
                  <a:schemeClr val="tx1">
                    <a:lumMod val="50000"/>
                    <a:lumOff val="50000"/>
                  </a:schemeClr>
                </a:solidFill>
                <a:latin typeface="+mj-lt"/>
              </a:rPr>
              <a:t> transversal y </a:t>
            </a:r>
            <a:r>
              <a:rPr lang="en-US" sz="1500" u="sng" dirty="0" err="1">
                <a:solidFill>
                  <a:schemeClr val="tx1">
                    <a:lumMod val="50000"/>
                    <a:lumOff val="50000"/>
                  </a:schemeClr>
                </a:solidFill>
                <a:latin typeface="+mj-lt"/>
              </a:rPr>
              <a:t>prioritaria</a:t>
            </a:r>
            <a:r>
              <a:rPr lang="en-US" sz="1500" dirty="0">
                <a:solidFill>
                  <a:schemeClr val="tx1">
                    <a:lumMod val="50000"/>
                    <a:lumOff val="50000"/>
                  </a:schemeClr>
                </a:solidFill>
                <a:latin typeface="+mj-lt"/>
              </a:rPr>
              <a:t>, </a:t>
            </a:r>
            <a:r>
              <a:rPr lang="en-US" sz="1500" dirty="0" err="1">
                <a:solidFill>
                  <a:schemeClr val="tx1">
                    <a:lumMod val="50000"/>
                    <a:lumOff val="50000"/>
                  </a:schemeClr>
                </a:solidFill>
                <a:latin typeface="+mj-lt"/>
              </a:rPr>
              <a:t>busca</a:t>
            </a:r>
            <a:r>
              <a:rPr lang="en-US" sz="1500" dirty="0">
                <a:solidFill>
                  <a:schemeClr val="tx1">
                    <a:lumMod val="50000"/>
                    <a:lumOff val="50000"/>
                  </a:schemeClr>
                </a:solidFill>
                <a:latin typeface="+mj-lt"/>
              </a:rPr>
              <a:t> </a:t>
            </a:r>
            <a:r>
              <a:rPr lang="en-US" sz="1500" dirty="0" err="1">
                <a:solidFill>
                  <a:schemeClr val="tx1">
                    <a:lumMod val="50000"/>
                    <a:lumOff val="50000"/>
                  </a:schemeClr>
                </a:solidFill>
                <a:latin typeface="+mj-lt"/>
              </a:rPr>
              <a:t>sentar</a:t>
            </a:r>
            <a:r>
              <a:rPr lang="en-US" sz="1500" dirty="0">
                <a:solidFill>
                  <a:schemeClr val="tx1">
                    <a:lumMod val="50000"/>
                    <a:lumOff val="50000"/>
                  </a:schemeClr>
                </a:solidFill>
                <a:latin typeface="+mj-lt"/>
              </a:rPr>
              <a:t> </a:t>
            </a:r>
            <a:r>
              <a:rPr lang="en-US" sz="1500" dirty="0" err="1">
                <a:solidFill>
                  <a:schemeClr val="tx1">
                    <a:lumMod val="50000"/>
                    <a:lumOff val="50000"/>
                  </a:schemeClr>
                </a:solidFill>
                <a:latin typeface="+mj-lt"/>
              </a:rPr>
              <a:t>una</a:t>
            </a:r>
            <a:r>
              <a:rPr lang="en-US" sz="1500" dirty="0">
                <a:solidFill>
                  <a:schemeClr val="tx1">
                    <a:lumMod val="50000"/>
                    <a:lumOff val="50000"/>
                  </a:schemeClr>
                </a:solidFill>
                <a:latin typeface="+mj-lt"/>
              </a:rPr>
              <a:t> </a:t>
            </a:r>
            <a:r>
              <a:rPr lang="en-US" sz="1500" dirty="0" err="1">
                <a:solidFill>
                  <a:schemeClr val="tx1">
                    <a:lumMod val="50000"/>
                    <a:lumOff val="50000"/>
                  </a:schemeClr>
                </a:solidFill>
                <a:latin typeface="+mj-lt"/>
              </a:rPr>
              <a:t>línea</a:t>
            </a:r>
            <a:r>
              <a:rPr lang="en-US" sz="1500" dirty="0">
                <a:solidFill>
                  <a:schemeClr val="tx1">
                    <a:lumMod val="50000"/>
                    <a:lumOff val="50000"/>
                  </a:schemeClr>
                </a:solidFill>
                <a:latin typeface="+mj-lt"/>
              </a:rPr>
              <a:t> base de </a:t>
            </a:r>
            <a:r>
              <a:rPr lang="en-US" sz="1500" dirty="0" err="1">
                <a:solidFill>
                  <a:schemeClr val="tx1">
                    <a:lumMod val="50000"/>
                    <a:lumOff val="50000"/>
                  </a:schemeClr>
                </a:solidFill>
                <a:latin typeface="+mj-lt"/>
              </a:rPr>
              <a:t>acciones</a:t>
            </a:r>
            <a:r>
              <a:rPr lang="en-US" sz="1500" dirty="0">
                <a:solidFill>
                  <a:schemeClr val="tx1">
                    <a:lumMod val="50000"/>
                    <a:lumOff val="50000"/>
                  </a:schemeClr>
                </a:solidFill>
                <a:latin typeface="+mj-lt"/>
              </a:rPr>
              <a:t> </a:t>
            </a:r>
            <a:r>
              <a:rPr lang="en-US" sz="1500" dirty="0" err="1">
                <a:solidFill>
                  <a:schemeClr val="tx1">
                    <a:lumMod val="50000"/>
                    <a:lumOff val="50000"/>
                  </a:schemeClr>
                </a:solidFill>
                <a:latin typeface="+mj-lt"/>
              </a:rPr>
              <a:t>concretas</a:t>
            </a:r>
            <a:r>
              <a:rPr lang="en-US" sz="1500" dirty="0">
                <a:solidFill>
                  <a:schemeClr val="tx1">
                    <a:lumMod val="50000"/>
                    <a:lumOff val="50000"/>
                  </a:schemeClr>
                </a:solidFill>
                <a:latin typeface="+mj-lt"/>
              </a:rPr>
              <a:t> </a:t>
            </a:r>
            <a:r>
              <a:rPr lang="en-US" sz="1500" dirty="0" err="1">
                <a:solidFill>
                  <a:schemeClr val="tx1">
                    <a:lumMod val="50000"/>
                    <a:lumOff val="50000"/>
                  </a:schemeClr>
                </a:solidFill>
                <a:latin typeface="+mj-lt"/>
              </a:rPr>
              <a:t>ya</a:t>
            </a:r>
            <a:r>
              <a:rPr lang="en-US" sz="1500" dirty="0">
                <a:solidFill>
                  <a:schemeClr val="tx1">
                    <a:lumMod val="50000"/>
                    <a:lumOff val="50000"/>
                  </a:schemeClr>
                </a:solidFill>
                <a:latin typeface="+mj-lt"/>
              </a:rPr>
              <a:t> en </a:t>
            </a:r>
            <a:r>
              <a:rPr lang="en-US" sz="1500" dirty="0" err="1">
                <a:solidFill>
                  <a:schemeClr val="tx1">
                    <a:lumMod val="50000"/>
                    <a:lumOff val="50000"/>
                  </a:schemeClr>
                </a:solidFill>
                <a:latin typeface="+mj-lt"/>
              </a:rPr>
              <a:t>desarrollo</a:t>
            </a:r>
            <a:r>
              <a:rPr lang="en-US" sz="1500" dirty="0">
                <a:solidFill>
                  <a:schemeClr val="tx1">
                    <a:lumMod val="50000"/>
                    <a:lumOff val="50000"/>
                  </a:schemeClr>
                </a:solidFill>
                <a:latin typeface="+mj-lt"/>
              </a:rPr>
              <a:t> y </a:t>
            </a:r>
            <a:r>
              <a:rPr lang="en-US" sz="1500" dirty="0" err="1">
                <a:solidFill>
                  <a:schemeClr val="tx1">
                    <a:lumMod val="50000"/>
                    <a:lumOff val="50000"/>
                  </a:schemeClr>
                </a:solidFill>
                <a:latin typeface="+mj-lt"/>
              </a:rPr>
              <a:t>otras</a:t>
            </a:r>
            <a:r>
              <a:rPr lang="en-US" sz="1500" dirty="0">
                <a:solidFill>
                  <a:schemeClr val="tx1">
                    <a:lumMod val="50000"/>
                    <a:lumOff val="50000"/>
                  </a:schemeClr>
                </a:solidFill>
                <a:latin typeface="+mj-lt"/>
              </a:rPr>
              <a:t> </a:t>
            </a:r>
            <a:r>
              <a:rPr lang="en-US" sz="1500" dirty="0" err="1">
                <a:solidFill>
                  <a:schemeClr val="tx1">
                    <a:lumMod val="50000"/>
                    <a:lumOff val="50000"/>
                  </a:schemeClr>
                </a:solidFill>
                <a:latin typeface="+mj-lt"/>
              </a:rPr>
              <a:t>factibles</a:t>
            </a:r>
            <a:r>
              <a:rPr lang="en-US" sz="1500" dirty="0">
                <a:solidFill>
                  <a:schemeClr val="tx1">
                    <a:lumMod val="50000"/>
                    <a:lumOff val="50000"/>
                  </a:schemeClr>
                </a:solidFill>
                <a:latin typeface="+mj-lt"/>
              </a:rPr>
              <a:t> en el </a:t>
            </a:r>
            <a:r>
              <a:rPr lang="en-US" sz="1500" dirty="0" err="1">
                <a:solidFill>
                  <a:schemeClr val="tx1">
                    <a:lumMod val="50000"/>
                    <a:lumOff val="50000"/>
                  </a:schemeClr>
                </a:solidFill>
                <a:latin typeface="+mj-lt"/>
              </a:rPr>
              <a:t>escenario</a:t>
            </a:r>
            <a:r>
              <a:rPr lang="en-US" sz="1500" dirty="0">
                <a:solidFill>
                  <a:schemeClr val="tx1">
                    <a:lumMod val="50000"/>
                    <a:lumOff val="50000"/>
                  </a:schemeClr>
                </a:solidFill>
                <a:latin typeface="+mj-lt"/>
              </a:rPr>
              <a:t> actual de </a:t>
            </a:r>
            <a:r>
              <a:rPr lang="en-US" sz="1500" dirty="0" err="1">
                <a:solidFill>
                  <a:schemeClr val="tx1">
                    <a:lumMod val="50000"/>
                    <a:lumOff val="50000"/>
                  </a:schemeClr>
                </a:solidFill>
                <a:latin typeface="+mj-lt"/>
              </a:rPr>
              <a:t>trabajo</a:t>
            </a:r>
            <a:r>
              <a:rPr lang="en-US" sz="1500" dirty="0">
                <a:solidFill>
                  <a:schemeClr val="tx1">
                    <a:lumMod val="50000"/>
                    <a:lumOff val="50000"/>
                  </a:schemeClr>
                </a:solidFill>
                <a:latin typeface="+mj-lt"/>
              </a:rPr>
              <a:t>.  </a:t>
            </a:r>
            <a:r>
              <a:rPr lang="en-US" sz="1500" dirty="0" err="1">
                <a:solidFill>
                  <a:schemeClr val="tx1">
                    <a:lumMod val="50000"/>
                    <a:lumOff val="50000"/>
                  </a:schemeClr>
                </a:solidFill>
                <a:latin typeface="+mj-lt"/>
              </a:rPr>
              <a:t>Cuenta</a:t>
            </a:r>
            <a:r>
              <a:rPr lang="en-US" sz="1500" dirty="0">
                <a:solidFill>
                  <a:schemeClr val="tx1">
                    <a:lumMod val="50000"/>
                    <a:lumOff val="50000"/>
                  </a:schemeClr>
                </a:solidFill>
                <a:latin typeface="+mj-lt"/>
              </a:rPr>
              <a:t> con 5 </a:t>
            </a:r>
            <a:r>
              <a:rPr lang="en-US" sz="1500" dirty="0" err="1">
                <a:solidFill>
                  <a:schemeClr val="tx1">
                    <a:lumMod val="50000"/>
                    <a:lumOff val="50000"/>
                  </a:schemeClr>
                </a:solidFill>
                <a:latin typeface="+mj-lt"/>
              </a:rPr>
              <a:t>Ejes</a:t>
            </a:r>
            <a:r>
              <a:rPr lang="en-US" sz="1500" dirty="0">
                <a:solidFill>
                  <a:schemeClr val="tx1">
                    <a:lumMod val="50000"/>
                    <a:lumOff val="50000"/>
                  </a:schemeClr>
                </a:solidFill>
                <a:latin typeface="+mj-lt"/>
              </a:rPr>
              <a:t> </a:t>
            </a:r>
            <a:r>
              <a:rPr lang="en-US" sz="1500" dirty="0" err="1">
                <a:solidFill>
                  <a:schemeClr val="tx1">
                    <a:lumMod val="50000"/>
                    <a:lumOff val="50000"/>
                  </a:schemeClr>
                </a:solidFill>
                <a:latin typeface="+mj-lt"/>
              </a:rPr>
              <a:t>Prioritarios</a:t>
            </a:r>
            <a:r>
              <a:rPr lang="en-US" sz="1500" dirty="0">
                <a:solidFill>
                  <a:schemeClr val="tx1">
                    <a:lumMod val="50000"/>
                    <a:lumOff val="50000"/>
                  </a:schemeClr>
                </a:solidFill>
                <a:latin typeface="+mj-lt"/>
              </a:rPr>
              <a:t>, 26 </a:t>
            </a:r>
            <a:r>
              <a:rPr lang="en-US" sz="1500" dirty="0" err="1">
                <a:solidFill>
                  <a:schemeClr val="tx1">
                    <a:lumMod val="50000"/>
                    <a:lumOff val="50000"/>
                  </a:schemeClr>
                </a:solidFill>
                <a:latin typeface="+mj-lt"/>
              </a:rPr>
              <a:t>Objetivos</a:t>
            </a:r>
            <a:r>
              <a:rPr lang="en-US" sz="1500" dirty="0">
                <a:solidFill>
                  <a:schemeClr val="tx1">
                    <a:lumMod val="50000"/>
                    <a:lumOff val="50000"/>
                  </a:schemeClr>
                </a:solidFill>
                <a:latin typeface="+mj-lt"/>
              </a:rPr>
              <a:t> </a:t>
            </a:r>
            <a:r>
              <a:rPr lang="en-US" sz="1500" dirty="0" err="1">
                <a:solidFill>
                  <a:schemeClr val="tx1">
                    <a:lumMod val="50000"/>
                    <a:lumOff val="50000"/>
                  </a:schemeClr>
                </a:solidFill>
                <a:latin typeface="+mj-lt"/>
              </a:rPr>
              <a:t>Estratégicos</a:t>
            </a:r>
            <a:r>
              <a:rPr lang="en-US" sz="1500" dirty="0">
                <a:solidFill>
                  <a:schemeClr val="tx1">
                    <a:lumMod val="50000"/>
                    <a:lumOff val="50000"/>
                  </a:schemeClr>
                </a:solidFill>
                <a:latin typeface="+mj-lt"/>
              </a:rPr>
              <a:t>, 84 </a:t>
            </a:r>
            <a:r>
              <a:rPr lang="en-US" sz="1500" dirty="0" err="1">
                <a:solidFill>
                  <a:schemeClr val="tx1">
                    <a:lumMod val="50000"/>
                    <a:lumOff val="50000"/>
                  </a:schemeClr>
                </a:solidFill>
                <a:latin typeface="+mj-lt"/>
              </a:rPr>
              <a:t>Acciones</a:t>
            </a:r>
            <a:r>
              <a:rPr lang="en-US" sz="1500" dirty="0">
                <a:solidFill>
                  <a:schemeClr val="tx1">
                    <a:lumMod val="50000"/>
                    <a:lumOff val="50000"/>
                  </a:schemeClr>
                </a:solidFill>
                <a:latin typeface="+mj-lt"/>
              </a:rPr>
              <a:t> </a:t>
            </a:r>
            <a:r>
              <a:rPr lang="en-US" sz="1500" dirty="0" err="1">
                <a:solidFill>
                  <a:schemeClr val="tx1">
                    <a:lumMod val="50000"/>
                    <a:lumOff val="50000"/>
                  </a:schemeClr>
                </a:solidFill>
                <a:latin typeface="+mj-lt"/>
              </a:rPr>
              <a:t>Estratégicas</a:t>
            </a:r>
            <a:r>
              <a:rPr lang="en-US" sz="1500" dirty="0">
                <a:solidFill>
                  <a:schemeClr val="tx1">
                    <a:lumMod val="50000"/>
                    <a:lumOff val="50000"/>
                  </a:schemeClr>
                </a:solidFill>
                <a:latin typeface="+mj-lt"/>
              </a:rPr>
              <a:t>, 115 </a:t>
            </a:r>
            <a:r>
              <a:rPr lang="en-US" sz="1500" dirty="0" err="1">
                <a:solidFill>
                  <a:schemeClr val="tx1">
                    <a:lumMod val="50000"/>
                    <a:lumOff val="50000"/>
                  </a:schemeClr>
                </a:solidFill>
                <a:latin typeface="+mj-lt"/>
              </a:rPr>
              <a:t>indicadores</a:t>
            </a:r>
            <a:r>
              <a:rPr lang="en-US" sz="1500" dirty="0">
                <a:solidFill>
                  <a:schemeClr val="tx1">
                    <a:lumMod val="50000"/>
                    <a:lumOff val="50000"/>
                  </a:schemeClr>
                </a:solidFill>
                <a:latin typeface="+mj-lt"/>
              </a:rPr>
              <a:t> de </a:t>
            </a:r>
            <a:r>
              <a:rPr lang="en-US" sz="1500" dirty="0" err="1">
                <a:solidFill>
                  <a:schemeClr val="tx1">
                    <a:lumMod val="50000"/>
                    <a:lumOff val="50000"/>
                  </a:schemeClr>
                </a:solidFill>
                <a:latin typeface="+mj-lt"/>
              </a:rPr>
              <a:t>logro</a:t>
            </a:r>
            <a:r>
              <a:rPr lang="en-US" sz="1500" dirty="0">
                <a:solidFill>
                  <a:schemeClr val="tx1">
                    <a:lumMod val="50000"/>
                    <a:lumOff val="50000"/>
                  </a:schemeClr>
                </a:solidFill>
                <a:latin typeface="+mj-lt"/>
              </a:rPr>
              <a:t>.</a:t>
            </a:r>
          </a:p>
          <a:p>
            <a:pPr algn="just">
              <a:lnSpc>
                <a:spcPct val="150000"/>
              </a:lnSpc>
            </a:pPr>
            <a:endParaRPr lang="en-US" sz="1500" dirty="0">
              <a:solidFill>
                <a:schemeClr val="tx1">
                  <a:lumMod val="50000"/>
                  <a:lumOff val="50000"/>
                </a:schemeClr>
              </a:solidFill>
              <a:latin typeface="+mj-lt"/>
            </a:endParaRPr>
          </a:p>
          <a:p>
            <a:pPr algn="just">
              <a:lnSpc>
                <a:spcPct val="150000"/>
              </a:lnSpc>
            </a:pPr>
            <a:r>
              <a:rPr lang="en-US" sz="1500" dirty="0" err="1">
                <a:solidFill>
                  <a:schemeClr val="tx1">
                    <a:lumMod val="50000"/>
                    <a:lumOff val="50000"/>
                  </a:schemeClr>
                </a:solidFill>
                <a:latin typeface="+mj-lt"/>
              </a:rPr>
              <a:t>Aprobado</a:t>
            </a:r>
            <a:r>
              <a:rPr lang="en-US" sz="1500" dirty="0">
                <a:solidFill>
                  <a:schemeClr val="tx1">
                    <a:lumMod val="50000"/>
                    <a:lumOff val="50000"/>
                  </a:schemeClr>
                </a:solidFill>
                <a:latin typeface="+mj-lt"/>
              </a:rPr>
              <a:t> </a:t>
            </a:r>
            <a:r>
              <a:rPr lang="en-US" sz="1500" dirty="0" err="1">
                <a:solidFill>
                  <a:schemeClr val="tx1">
                    <a:lumMod val="50000"/>
                    <a:lumOff val="50000"/>
                  </a:schemeClr>
                </a:solidFill>
                <a:latin typeface="+mj-lt"/>
              </a:rPr>
              <a:t>por</a:t>
            </a:r>
            <a:r>
              <a:rPr lang="en-US" sz="1500" dirty="0">
                <a:solidFill>
                  <a:schemeClr val="tx1">
                    <a:lumMod val="50000"/>
                    <a:lumOff val="50000"/>
                  </a:schemeClr>
                </a:solidFill>
                <a:latin typeface="+mj-lt"/>
              </a:rPr>
              <a:t> </a:t>
            </a:r>
            <a:r>
              <a:rPr lang="en-US" sz="1500" dirty="0" err="1">
                <a:solidFill>
                  <a:schemeClr val="tx1">
                    <a:lumMod val="50000"/>
                    <a:lumOff val="50000"/>
                  </a:schemeClr>
                </a:solidFill>
                <a:latin typeface="+mj-lt"/>
              </a:rPr>
              <a:t>Decreto</a:t>
            </a:r>
            <a:r>
              <a:rPr lang="en-US" sz="1500" dirty="0">
                <a:solidFill>
                  <a:schemeClr val="tx1">
                    <a:lumMod val="50000"/>
                    <a:lumOff val="50000"/>
                  </a:schemeClr>
                </a:solidFill>
                <a:latin typeface="+mj-lt"/>
              </a:rPr>
              <a:t> </a:t>
            </a:r>
            <a:r>
              <a:rPr lang="en-US" sz="1500" dirty="0" err="1">
                <a:solidFill>
                  <a:schemeClr val="tx1">
                    <a:lumMod val="50000"/>
                    <a:lumOff val="50000"/>
                  </a:schemeClr>
                </a:solidFill>
                <a:latin typeface="+mj-lt"/>
              </a:rPr>
              <a:t>Exento</a:t>
            </a:r>
            <a:r>
              <a:rPr lang="en-US" sz="1500" dirty="0">
                <a:solidFill>
                  <a:schemeClr val="tx1">
                    <a:lumMod val="50000"/>
                    <a:lumOff val="50000"/>
                  </a:schemeClr>
                </a:solidFill>
                <a:latin typeface="+mj-lt"/>
              </a:rPr>
              <a:t> del </a:t>
            </a:r>
            <a:r>
              <a:rPr lang="en-US" sz="1500" dirty="0" err="1">
                <a:solidFill>
                  <a:schemeClr val="tx1">
                    <a:lumMod val="50000"/>
                    <a:lumOff val="50000"/>
                  </a:schemeClr>
                </a:solidFill>
                <a:latin typeface="+mj-lt"/>
              </a:rPr>
              <a:t>Ministerio</a:t>
            </a:r>
            <a:r>
              <a:rPr lang="en-US" sz="1500" dirty="0">
                <a:solidFill>
                  <a:schemeClr val="tx1">
                    <a:lumMod val="50000"/>
                    <a:lumOff val="50000"/>
                  </a:schemeClr>
                </a:solidFill>
                <a:latin typeface="+mj-lt"/>
              </a:rPr>
              <a:t> del Interior y </a:t>
            </a:r>
            <a:r>
              <a:rPr lang="en-US" sz="1500" dirty="0" err="1">
                <a:solidFill>
                  <a:schemeClr val="tx1">
                    <a:lumMod val="50000"/>
                    <a:lumOff val="50000"/>
                  </a:schemeClr>
                </a:solidFill>
                <a:latin typeface="+mj-lt"/>
              </a:rPr>
              <a:t>Seguridad</a:t>
            </a:r>
            <a:r>
              <a:rPr lang="en-US" sz="1500" dirty="0">
                <a:solidFill>
                  <a:schemeClr val="tx1">
                    <a:lumMod val="50000"/>
                    <a:lumOff val="50000"/>
                  </a:schemeClr>
                </a:solidFill>
                <a:latin typeface="+mj-lt"/>
              </a:rPr>
              <a:t> </a:t>
            </a:r>
            <a:r>
              <a:rPr lang="en-US" sz="1500" dirty="0" err="1">
                <a:solidFill>
                  <a:schemeClr val="tx1">
                    <a:lumMod val="50000"/>
                    <a:lumOff val="50000"/>
                  </a:schemeClr>
                </a:solidFill>
                <a:latin typeface="+mj-lt"/>
              </a:rPr>
              <a:t>Pública</a:t>
            </a:r>
            <a:r>
              <a:rPr lang="en-US" sz="1500" dirty="0">
                <a:solidFill>
                  <a:schemeClr val="tx1">
                    <a:lumMod val="50000"/>
                    <a:lumOff val="50000"/>
                  </a:schemeClr>
                </a:solidFill>
                <a:latin typeface="+mj-lt"/>
              </a:rPr>
              <a:t> N° 3.453 del 14 de </a:t>
            </a:r>
            <a:r>
              <a:rPr lang="en-US" sz="1500" dirty="0" err="1">
                <a:solidFill>
                  <a:schemeClr val="tx1">
                    <a:lumMod val="50000"/>
                    <a:lumOff val="50000"/>
                  </a:schemeClr>
                </a:solidFill>
                <a:latin typeface="+mj-lt"/>
              </a:rPr>
              <a:t>diciembre</a:t>
            </a:r>
            <a:r>
              <a:rPr lang="en-US" sz="1500" dirty="0">
                <a:solidFill>
                  <a:schemeClr val="tx1">
                    <a:lumMod val="50000"/>
                    <a:lumOff val="50000"/>
                  </a:schemeClr>
                </a:solidFill>
                <a:latin typeface="+mj-lt"/>
              </a:rPr>
              <a:t> del 2016.</a:t>
            </a:r>
          </a:p>
          <a:p>
            <a:pPr algn="just">
              <a:lnSpc>
                <a:spcPct val="150000"/>
              </a:lnSpc>
            </a:pPr>
            <a:endParaRPr lang="en-US" sz="1500" dirty="0">
              <a:solidFill>
                <a:schemeClr val="tx1">
                  <a:lumMod val="50000"/>
                  <a:lumOff val="50000"/>
                </a:schemeClr>
              </a:solidFill>
              <a:latin typeface="+mj-lt"/>
            </a:endParaRPr>
          </a:p>
        </p:txBody>
      </p:sp>
      <p:pic>
        <p:nvPicPr>
          <p:cNvPr id="7" name="6 Imagen" descr="Screenshot_2.png"/>
          <p:cNvPicPr>
            <a:picLocks noChangeAspect="1"/>
          </p:cNvPicPr>
          <p:nvPr/>
        </p:nvPicPr>
        <p:blipFill rotWithShape="1">
          <a:blip r:embed="rId2" cstate="print"/>
          <a:srcRect t="2528" r="1390" b="1610"/>
          <a:stretch/>
        </p:blipFill>
        <p:spPr>
          <a:xfrm>
            <a:off x="179512" y="1705654"/>
            <a:ext cx="4176464" cy="323551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698027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3552" y="157576"/>
            <a:ext cx="8229600" cy="1143000"/>
          </a:xfrm>
        </p:spPr>
        <p:txBody>
          <a:bodyPr/>
          <a:lstStyle/>
          <a:p>
            <a:r>
              <a:rPr lang="es-CL" sz="2400" b="1" dirty="0">
                <a:solidFill>
                  <a:schemeClr val="accent6">
                    <a:lumMod val="75000"/>
                  </a:schemeClr>
                </a:solidFill>
                <a:latin typeface="+mn-lt"/>
                <a:ea typeface="+mn-ea"/>
                <a:cs typeface="+mn-cs"/>
              </a:rPr>
              <a:t>OBJETIVOS ESTRATÉGICOS EJE REDUCCIÓN FACTORES SUBYACENTES DEL RIESGO</a:t>
            </a:r>
          </a:p>
        </p:txBody>
      </p:sp>
      <p:sp>
        <p:nvSpPr>
          <p:cNvPr id="6" name="19 Rectángulo"/>
          <p:cNvSpPr>
            <a:spLocks noGrp="1"/>
          </p:cNvSpPr>
          <p:nvPr>
            <p:ph idx="1"/>
          </p:nvPr>
        </p:nvSpPr>
        <p:spPr>
          <a:xfrm>
            <a:off x="251520" y="1268760"/>
            <a:ext cx="8704657" cy="5262979"/>
          </a:xfrm>
          <a:prstGeom prst="rect">
            <a:avLst/>
          </a:prstGeom>
        </p:spPr>
        <p:txBody>
          <a:bodyPr wrap="square">
            <a:spAutoFit/>
          </a:bodyPr>
          <a:lstStyle/>
          <a:p>
            <a:pPr marL="285750" indent="-285750" algn="just">
              <a:buFont typeface="Wingdings" pitchFamily="2" charset="2"/>
              <a:buChar char="ü"/>
              <a:defRPr/>
            </a:pPr>
            <a:r>
              <a:rPr lang="es-CL" sz="1500" dirty="0">
                <a:ea typeface="ヒラギノ角ゴ Pro W3" charset="-128"/>
              </a:rPr>
              <a:t>Identificar y caracterizar los factores de desastres subyacentes presentes en el territorio nacional, considerando el enfoque común con el cambio climático como otro factor de riesgo.</a:t>
            </a:r>
          </a:p>
          <a:p>
            <a:pPr algn="just">
              <a:buFont typeface="Wingdings" pitchFamily="2" charset="2"/>
              <a:buChar char="ü"/>
              <a:defRPr/>
            </a:pPr>
            <a:endParaRPr lang="es-CL" sz="1500" dirty="0">
              <a:ea typeface="ヒラギノ角ゴ Pro W3" charset="-128"/>
            </a:endParaRPr>
          </a:p>
          <a:p>
            <a:pPr marL="285750" indent="-285750" algn="just">
              <a:buFont typeface="Wingdings" pitchFamily="2" charset="2"/>
              <a:buChar char="ü"/>
              <a:defRPr/>
            </a:pPr>
            <a:r>
              <a:rPr lang="es-CL" sz="1500" dirty="0">
                <a:ea typeface="ヒラギノ角ゴ Pro W3" charset="-128"/>
              </a:rPr>
              <a:t>Desarrollar y actualizar, de manera permanente, mapas de riesgo que incluyan las variables de amenaza, vulnerabilidad y exposición.</a:t>
            </a:r>
          </a:p>
          <a:p>
            <a:pPr algn="just">
              <a:buFont typeface="Wingdings" pitchFamily="2" charset="2"/>
              <a:buChar char="ü"/>
              <a:defRPr/>
            </a:pPr>
            <a:endParaRPr lang="es-CL" sz="1500" dirty="0">
              <a:ea typeface="ヒラギノ角ゴ Pro W3" charset="-128"/>
            </a:endParaRPr>
          </a:p>
          <a:p>
            <a:pPr marL="285750" indent="-285750" algn="just">
              <a:buFont typeface="Wingdings" pitchFamily="2" charset="2"/>
              <a:buChar char="ü"/>
              <a:defRPr/>
            </a:pPr>
            <a:r>
              <a:rPr lang="es-CL" sz="1500" dirty="0">
                <a:ea typeface="ヒラギノ角ゴ Pro W3" charset="-128"/>
              </a:rPr>
              <a:t>Identificar e implementar las medidas que apunten a asegurar, entre otros, la operación continua de los servicios básicos, infraestructura crítica e instalaciones públicas críticas, contribuyendo a mitigar los factores subyacentes del riesgo.</a:t>
            </a:r>
          </a:p>
          <a:p>
            <a:pPr algn="just">
              <a:buFont typeface="Wingdings" pitchFamily="2" charset="2"/>
              <a:buChar char="ü"/>
              <a:defRPr/>
            </a:pPr>
            <a:endParaRPr lang="es-CL" sz="1500" dirty="0">
              <a:ea typeface="ヒラギノ角ゴ Pro W3" charset="-128"/>
            </a:endParaRPr>
          </a:p>
          <a:p>
            <a:pPr marL="285750" indent="-285750" algn="just">
              <a:buFont typeface="Wingdings" pitchFamily="2" charset="2"/>
              <a:buChar char="ü"/>
              <a:defRPr/>
            </a:pPr>
            <a:r>
              <a:rPr lang="es-CL" sz="1500" dirty="0">
                <a:ea typeface="ヒラギノ角ゴ Pro W3" charset="-128"/>
              </a:rPr>
              <a:t>Considerar en los Instrumentos de Ordenamiento Territorial los factores de riesgo como un eje en el desarrollo de estos.</a:t>
            </a:r>
          </a:p>
          <a:p>
            <a:pPr algn="just">
              <a:buFont typeface="Wingdings" pitchFamily="2" charset="2"/>
              <a:buChar char="ü"/>
              <a:defRPr/>
            </a:pPr>
            <a:endParaRPr lang="es-CL" sz="1500" dirty="0">
              <a:ea typeface="ヒラギノ角ゴ Pro W3" charset="-128"/>
            </a:endParaRPr>
          </a:p>
          <a:p>
            <a:pPr marL="285750" indent="-285750" algn="just">
              <a:buFont typeface="Wingdings" pitchFamily="2" charset="2"/>
              <a:buChar char="ü"/>
              <a:defRPr/>
            </a:pPr>
            <a:r>
              <a:rPr lang="es-CL" sz="1500" dirty="0">
                <a:ea typeface="ヒラギノ角ゴ Pro W3" charset="-128"/>
              </a:rPr>
              <a:t>Incorporar las variables asociadas a la reducción del riesgo de desastres en los sistemas de evaluación social y de impacto ambiental de proyectos dentro del Sistema Nacional de Inversiones Públicas.</a:t>
            </a:r>
          </a:p>
          <a:p>
            <a:pPr marL="285750" indent="-285750" algn="just">
              <a:buFont typeface="Wingdings" pitchFamily="2" charset="2"/>
              <a:buChar char="ü"/>
              <a:defRPr/>
            </a:pPr>
            <a:endParaRPr lang="es-CL" sz="1500" dirty="0">
              <a:ea typeface="ヒラギノ角ゴ Pro W3" charset="-128"/>
            </a:endParaRPr>
          </a:p>
          <a:p>
            <a:pPr marL="285750" indent="-285750" algn="just">
              <a:buFont typeface="Wingdings" pitchFamily="2" charset="2"/>
              <a:buChar char="ü"/>
              <a:defRPr/>
            </a:pPr>
            <a:r>
              <a:rPr lang="es-CL" sz="1500" dirty="0">
                <a:ea typeface="ヒラギノ角ゴ Pro W3" charset="-128"/>
              </a:rPr>
              <a:t>Desarrollar estrategias de transferencia del riesgo</a:t>
            </a:r>
          </a:p>
          <a:p>
            <a:pPr marL="285750" indent="-285750" algn="just">
              <a:buFont typeface="Wingdings" pitchFamily="2" charset="2"/>
              <a:buChar char="ü"/>
              <a:defRPr/>
            </a:pPr>
            <a:endParaRPr lang="es-CL" sz="1500" dirty="0">
              <a:ea typeface="ヒラギノ角ゴ Pro W3" charset="-128"/>
            </a:endParaRPr>
          </a:p>
          <a:p>
            <a:pPr marL="285750" indent="-285750" algn="just">
              <a:buFont typeface="Wingdings" pitchFamily="2" charset="2"/>
              <a:buChar char="ü"/>
              <a:defRPr/>
            </a:pPr>
            <a:r>
              <a:rPr lang="es-CL" sz="1500" dirty="0">
                <a:ea typeface="ヒラギノ角ゴ Pro W3" charset="-128"/>
              </a:rPr>
              <a:t>Actualizar las normativas de estructuras de diseño y cálculo y mecánica de suelos, considerando la experiencia internacional, tomando en cuenta los términos de macro y micro zonificación.</a:t>
            </a:r>
          </a:p>
        </p:txBody>
      </p:sp>
      <p:sp>
        <p:nvSpPr>
          <p:cNvPr id="3" name="Rectángulo: esquinas redondeadas 2">
            <a:extLst>
              <a:ext uri="{FF2B5EF4-FFF2-40B4-BE49-F238E27FC236}">
                <a16:creationId xmlns:a16="http://schemas.microsoft.com/office/drawing/2014/main" xmlns="" id="{67F3E085-5676-450D-B7E8-F7EC8B554731}"/>
              </a:ext>
            </a:extLst>
          </p:cNvPr>
          <p:cNvSpPr/>
          <p:nvPr/>
        </p:nvSpPr>
        <p:spPr>
          <a:xfrm>
            <a:off x="179512" y="1259632"/>
            <a:ext cx="8776665" cy="58519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062371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CuadroTexto"/>
          <p:cNvSpPr txBox="1"/>
          <p:nvPr/>
        </p:nvSpPr>
        <p:spPr>
          <a:xfrm>
            <a:off x="1722605" y="260648"/>
            <a:ext cx="5660075" cy="400110"/>
          </a:xfrm>
          <a:prstGeom prst="rect">
            <a:avLst/>
          </a:prstGeom>
          <a:noFill/>
        </p:spPr>
        <p:txBody>
          <a:bodyPr wrap="none" rtlCol="0">
            <a:spAutoFit/>
          </a:bodyPr>
          <a:lstStyle/>
          <a:p>
            <a:pPr algn="ctr"/>
            <a:r>
              <a:rPr lang="es-CL" sz="2000" b="1" dirty="0">
                <a:solidFill>
                  <a:schemeClr val="accent6">
                    <a:lumMod val="75000"/>
                  </a:schemeClr>
                </a:solidFill>
                <a:latin typeface="+mn-lt"/>
              </a:rPr>
              <a:t>4 PRIORIDADES DE ACCIÓN DEL MARCO DE SENDAI </a:t>
            </a:r>
          </a:p>
        </p:txBody>
      </p:sp>
      <p:graphicFrame>
        <p:nvGraphicFramePr>
          <p:cNvPr id="3" name="2 Diagrama"/>
          <p:cNvGraphicFramePr/>
          <p:nvPr>
            <p:extLst>
              <p:ext uri="{D42A27DB-BD31-4B8C-83A1-F6EECF244321}">
                <p14:modId xmlns:p14="http://schemas.microsoft.com/office/powerpoint/2010/main" val="3993613351"/>
              </p:ext>
            </p:extLst>
          </p:nvPr>
        </p:nvGraphicFramePr>
        <p:xfrm>
          <a:off x="251520" y="838136"/>
          <a:ext cx="864096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7721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685800" y="332656"/>
            <a:ext cx="7696200" cy="400110"/>
          </a:xfrm>
          <a:prstGeom prst="rect">
            <a:avLst/>
          </a:prstGeom>
        </p:spPr>
        <p:txBody>
          <a:bodyPr wrap="square">
            <a:spAutoFit/>
          </a:bodyPr>
          <a:lstStyle/>
          <a:p>
            <a:pPr algn="ctr"/>
            <a:r>
              <a:rPr lang="es-CL" sz="2000" b="1" dirty="0">
                <a:solidFill>
                  <a:schemeClr val="accent6">
                    <a:lumMod val="75000"/>
                  </a:schemeClr>
                </a:solidFill>
                <a:latin typeface="+mn-lt"/>
              </a:rPr>
              <a:t>DEFINICIÓN FACTOR SUBYACENTE DEL RIESGO</a:t>
            </a:r>
            <a:endParaRPr lang="es-ES" sz="2000" b="1" dirty="0">
              <a:solidFill>
                <a:schemeClr val="accent6">
                  <a:lumMod val="75000"/>
                </a:schemeClr>
              </a:solidFill>
              <a:latin typeface="+mn-lt"/>
            </a:endParaRPr>
          </a:p>
        </p:txBody>
      </p:sp>
      <p:sp>
        <p:nvSpPr>
          <p:cNvPr id="7" name="6 Rectángulo"/>
          <p:cNvSpPr/>
          <p:nvPr/>
        </p:nvSpPr>
        <p:spPr>
          <a:xfrm>
            <a:off x="683568" y="1556792"/>
            <a:ext cx="7488832" cy="3913059"/>
          </a:xfrm>
          <a:prstGeom prst="rect">
            <a:avLst/>
          </a:prstGeom>
        </p:spPr>
        <p:txBody>
          <a:bodyPr wrap="square">
            <a:spAutoFit/>
          </a:bodyPr>
          <a:lstStyle/>
          <a:p>
            <a:pPr algn="ctr">
              <a:lnSpc>
                <a:spcPct val="150000"/>
              </a:lnSpc>
            </a:pPr>
            <a:r>
              <a:rPr lang="es-CL" sz="2400" dirty="0">
                <a:latin typeface="+mj-lt"/>
              </a:rPr>
              <a:t>El informe realizado por el Global </a:t>
            </a:r>
            <a:r>
              <a:rPr lang="es-CL" sz="2400" dirty="0" err="1">
                <a:latin typeface="+mj-lt"/>
              </a:rPr>
              <a:t>Assessment</a:t>
            </a:r>
            <a:r>
              <a:rPr lang="es-CL" sz="2400" dirty="0">
                <a:latin typeface="+mj-lt"/>
              </a:rPr>
              <a:t> </a:t>
            </a:r>
            <a:r>
              <a:rPr lang="es-CL" sz="2400" dirty="0" err="1">
                <a:latin typeface="+mj-lt"/>
              </a:rPr>
              <a:t>Report</a:t>
            </a:r>
            <a:r>
              <a:rPr lang="es-CL" sz="2400" dirty="0">
                <a:latin typeface="+mj-lt"/>
              </a:rPr>
              <a:t> </a:t>
            </a:r>
            <a:r>
              <a:rPr lang="es-CL" sz="2400" dirty="0" err="1">
                <a:latin typeface="+mj-lt"/>
              </a:rPr>
              <a:t>on</a:t>
            </a:r>
            <a:r>
              <a:rPr lang="es-CL" sz="2400" dirty="0">
                <a:latin typeface="+mj-lt"/>
              </a:rPr>
              <a:t> </a:t>
            </a:r>
            <a:r>
              <a:rPr lang="es-CL" sz="2400" dirty="0" err="1">
                <a:latin typeface="+mj-lt"/>
              </a:rPr>
              <a:t>Disaster</a:t>
            </a:r>
            <a:r>
              <a:rPr lang="es-CL" sz="2400" dirty="0">
                <a:latin typeface="+mj-lt"/>
              </a:rPr>
              <a:t> </a:t>
            </a:r>
            <a:r>
              <a:rPr lang="es-CL" sz="2400" dirty="0" err="1">
                <a:latin typeface="+mj-lt"/>
              </a:rPr>
              <a:t>Risk</a:t>
            </a:r>
            <a:r>
              <a:rPr lang="es-CL" sz="2400" dirty="0">
                <a:latin typeface="+mj-lt"/>
              </a:rPr>
              <a:t> </a:t>
            </a:r>
            <a:r>
              <a:rPr lang="es-CL" sz="2400" dirty="0" err="1">
                <a:latin typeface="+mj-lt"/>
              </a:rPr>
              <a:t>Reduction</a:t>
            </a:r>
            <a:r>
              <a:rPr lang="es-CL" sz="2400" dirty="0">
                <a:latin typeface="+mj-lt"/>
              </a:rPr>
              <a:t> (GAR; 2009) hace referencia a los </a:t>
            </a:r>
            <a:r>
              <a:rPr lang="es-CL" sz="2400" b="1" i="1" dirty="0">
                <a:latin typeface="+mj-lt"/>
              </a:rPr>
              <a:t>factores subyacentes o “</a:t>
            </a:r>
            <a:r>
              <a:rPr lang="es-CL" sz="2400" b="1" i="1" dirty="0" err="1">
                <a:latin typeface="+mj-lt"/>
              </a:rPr>
              <a:t>Risk</a:t>
            </a:r>
            <a:r>
              <a:rPr lang="es-CL" sz="2400" b="1" i="1" dirty="0">
                <a:latin typeface="+mj-lt"/>
              </a:rPr>
              <a:t> driver” como  procesos, tanto físicos como sociales, que contribuyen, impulsan, conducen o determinan de forma importante a la construcción, creación o existencia de condiciones de riesgo de desastre en la sociedad</a:t>
            </a:r>
            <a:r>
              <a:rPr lang="es-CL" sz="2400" dirty="0">
                <a:latin typeface="+mj-lt"/>
              </a:rPr>
              <a:t>. </a:t>
            </a:r>
            <a:endParaRPr lang="es-ES" sz="2400" dirty="0">
              <a:latin typeface="+mj-lt"/>
            </a:endParaRPr>
          </a:p>
        </p:txBody>
      </p:sp>
    </p:spTree>
    <p:extLst>
      <p:ext uri="{BB962C8B-B14F-4D97-AF65-F5344CB8AC3E}">
        <p14:creationId xmlns:p14="http://schemas.microsoft.com/office/powerpoint/2010/main" val="1044094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TotalTime>
  <Words>2702</Words>
  <Application>Microsoft Office PowerPoint</Application>
  <PresentationFormat>Presentación en pantalla (4:3)</PresentationFormat>
  <Paragraphs>332</Paragraphs>
  <Slides>36</Slides>
  <Notes>1</Notes>
  <HiddenSlides>5</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Tema de Office</vt:lpstr>
      <vt:lpstr>Presentación de PowerPoint</vt:lpstr>
      <vt:lpstr>EVOLUCIÓN DE LA GESTIÓN DEL RIESGO DE DESASTRES EN CHILE </vt:lpstr>
      <vt:lpstr>Presentación de PowerPoint</vt:lpstr>
      <vt:lpstr>Presentación de PowerPoint</vt:lpstr>
      <vt:lpstr>Presentación de PowerPoint</vt:lpstr>
      <vt:lpstr>Presentación de PowerPoint</vt:lpstr>
      <vt:lpstr>OBJETIVOS ESTRATÉGICOS EJE REDUCCIÓN FACTORES SUBYACENTES DEL RIESGO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MAPEO ÍNDICE  COMUNAL  GLOBAL  FACTORES SUBYACENTES DEL RIESGO DE DESASTRES </vt:lpstr>
      <vt:lpstr>MAPEO ÍNDICE  DIMENSIÓN GOBERNANZA </vt:lpstr>
      <vt:lpstr>MAPEO ÍNDICE  DIMENSIÓN ORDENAMIENTO TERRITORIAL </vt:lpstr>
      <vt:lpstr>MAPEO ÍNDICE  DIMENSIÓN SOCIO – DEMOGRÁFICO </vt:lpstr>
      <vt:lpstr>MAPEO ÍNDICE  DIMENSIÓN CAMBIO CLIMÁTICO - RRNN </vt:lpstr>
      <vt:lpstr>CONCLUSIONES PARCIALES</vt:lpstr>
      <vt:lpstr>CONCLUSIONES PARCIALES</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natalia</dc:creator>
  <cp:lastModifiedBy>natalia</cp:lastModifiedBy>
  <cp:revision>3</cp:revision>
  <dcterms:created xsi:type="dcterms:W3CDTF">2018-03-29T00:05:27Z</dcterms:created>
  <dcterms:modified xsi:type="dcterms:W3CDTF">2018-03-29T00:12:08Z</dcterms:modified>
</cp:coreProperties>
</file>