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1" r:id="rId5"/>
    <p:sldId id="271" r:id="rId6"/>
    <p:sldId id="268" r:id="rId7"/>
    <p:sldId id="275" r:id="rId8"/>
    <p:sldId id="272" r:id="rId9"/>
    <p:sldId id="270" r:id="rId10"/>
    <p:sldId id="276" r:id="rId11"/>
    <p:sldId id="273" r:id="rId12"/>
    <p:sldId id="264" r:id="rId13"/>
    <p:sldId id="265" r:id="rId14"/>
    <p:sldId id="274" r:id="rId15"/>
    <p:sldId id="277" r:id="rId16"/>
    <p:sldId id="267" r:id="rId17"/>
    <p:sldId id="260" r:id="rId18"/>
    <p:sldId id="266" r:id="rId19"/>
    <p:sldId id="269" r:id="rId2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13BD"/>
    <a:srgbClr val="FF3300"/>
    <a:srgbClr val="FFCC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3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458F27-392C-4159-8BA7-2EB40BBCA55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95662082-7EE1-4597-AEED-C2BC58478F56}">
      <dgm:prSet phldrT="[Texto]"/>
      <dgm:spPr/>
      <dgm:t>
        <a:bodyPr/>
        <a:lstStyle/>
        <a:p>
          <a:r>
            <a:rPr lang="es-MX" dirty="0" smtClean="0"/>
            <a:t>Naturales</a:t>
          </a:r>
          <a:endParaRPr lang="es-MX" dirty="0"/>
        </a:p>
      </dgm:t>
    </dgm:pt>
    <dgm:pt modelId="{19CF1A71-7CEA-4EA5-8A05-24EF157F1D2B}" type="parTrans" cxnId="{94BB5CA7-7B35-41D1-957C-FE12CB69D653}">
      <dgm:prSet/>
      <dgm:spPr/>
      <dgm:t>
        <a:bodyPr/>
        <a:lstStyle/>
        <a:p>
          <a:endParaRPr lang="es-MX"/>
        </a:p>
      </dgm:t>
    </dgm:pt>
    <dgm:pt modelId="{16B4E79A-1AAD-42D5-8605-3BE78D3451E7}" type="sibTrans" cxnId="{94BB5CA7-7B35-41D1-957C-FE12CB69D653}">
      <dgm:prSet/>
      <dgm:spPr/>
      <dgm:t>
        <a:bodyPr/>
        <a:lstStyle/>
        <a:p>
          <a:endParaRPr lang="es-MX"/>
        </a:p>
      </dgm:t>
    </dgm:pt>
    <dgm:pt modelId="{10F10D1A-CAC1-40F9-B5B7-43155A03ADA7}">
      <dgm:prSet phldrT="[Texto]"/>
      <dgm:spPr/>
      <dgm:t>
        <a:bodyPr/>
        <a:lstStyle/>
        <a:p>
          <a:r>
            <a:rPr lang="es-MX" dirty="0" smtClean="0"/>
            <a:t>Geológicos</a:t>
          </a:r>
          <a:endParaRPr lang="es-MX" dirty="0"/>
        </a:p>
      </dgm:t>
    </dgm:pt>
    <dgm:pt modelId="{23E9EC80-669E-41FB-9900-902DC87F833A}" type="parTrans" cxnId="{975FFCD3-517D-4937-BEBA-630D7CA860FA}">
      <dgm:prSet/>
      <dgm:spPr/>
      <dgm:t>
        <a:bodyPr/>
        <a:lstStyle/>
        <a:p>
          <a:endParaRPr lang="es-MX"/>
        </a:p>
      </dgm:t>
    </dgm:pt>
    <dgm:pt modelId="{D05EFBA5-9A7C-4668-A32F-97529BE396F5}" type="sibTrans" cxnId="{975FFCD3-517D-4937-BEBA-630D7CA860FA}">
      <dgm:prSet/>
      <dgm:spPr/>
      <dgm:t>
        <a:bodyPr/>
        <a:lstStyle/>
        <a:p>
          <a:endParaRPr lang="es-MX"/>
        </a:p>
      </dgm:t>
    </dgm:pt>
    <dgm:pt modelId="{A906B7C3-8945-4799-9126-FB8C3EB35FA3}">
      <dgm:prSet phldrT="[Texto]"/>
      <dgm:spPr/>
      <dgm:t>
        <a:bodyPr/>
        <a:lstStyle/>
        <a:p>
          <a:r>
            <a:rPr lang="es-MX" dirty="0" err="1" smtClean="0"/>
            <a:t>Hidrometereológicos</a:t>
          </a:r>
          <a:endParaRPr lang="es-MX" dirty="0"/>
        </a:p>
      </dgm:t>
    </dgm:pt>
    <dgm:pt modelId="{CE4D5FFD-A2FC-420E-90A0-2349D1165C2F}" type="parTrans" cxnId="{FE247AA6-330F-4CEF-9E0F-DDE452D3FFC3}">
      <dgm:prSet/>
      <dgm:spPr/>
      <dgm:t>
        <a:bodyPr/>
        <a:lstStyle/>
        <a:p>
          <a:endParaRPr lang="es-MX"/>
        </a:p>
      </dgm:t>
    </dgm:pt>
    <dgm:pt modelId="{EB228A4B-03F3-42CE-9419-F9B215EB268E}" type="sibTrans" cxnId="{FE247AA6-330F-4CEF-9E0F-DDE452D3FFC3}">
      <dgm:prSet/>
      <dgm:spPr/>
      <dgm:t>
        <a:bodyPr/>
        <a:lstStyle/>
        <a:p>
          <a:endParaRPr lang="es-MX"/>
        </a:p>
      </dgm:t>
    </dgm:pt>
    <dgm:pt modelId="{C33378CD-4A91-4D8A-B918-5495147B8398}">
      <dgm:prSet phldrT="[Texto]"/>
      <dgm:spPr/>
      <dgm:t>
        <a:bodyPr/>
        <a:lstStyle/>
        <a:p>
          <a:r>
            <a:rPr lang="es-MX" dirty="0" smtClean="0"/>
            <a:t>Astronómicos</a:t>
          </a:r>
          <a:endParaRPr lang="es-MX" dirty="0"/>
        </a:p>
      </dgm:t>
    </dgm:pt>
    <dgm:pt modelId="{2EC6EB46-2557-43FF-9EF8-90209B9303DE}" type="parTrans" cxnId="{27CBA280-3C93-4C20-8597-2DD1443E8AA4}">
      <dgm:prSet/>
      <dgm:spPr/>
      <dgm:t>
        <a:bodyPr/>
        <a:lstStyle/>
        <a:p>
          <a:endParaRPr lang="es-MX"/>
        </a:p>
      </dgm:t>
    </dgm:pt>
    <dgm:pt modelId="{BF42C65F-3874-4EFE-B657-1143E26B337C}" type="sibTrans" cxnId="{27CBA280-3C93-4C20-8597-2DD1443E8AA4}">
      <dgm:prSet/>
      <dgm:spPr/>
      <dgm:t>
        <a:bodyPr/>
        <a:lstStyle/>
        <a:p>
          <a:endParaRPr lang="es-MX"/>
        </a:p>
      </dgm:t>
    </dgm:pt>
    <dgm:pt modelId="{A86AFB17-1B1E-4942-875B-CFCE4DA692AF}" type="pres">
      <dgm:prSet presAssocID="{5F458F27-392C-4159-8BA7-2EB40BBCA55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C797519-8875-47C4-9499-E1341A8B9A71}" type="pres">
      <dgm:prSet presAssocID="{95662082-7EE1-4597-AEED-C2BC58478F56}" presName="root1" presStyleCnt="0"/>
      <dgm:spPr/>
    </dgm:pt>
    <dgm:pt modelId="{C6982B76-6FFC-4B84-A246-5B1D59C412BB}" type="pres">
      <dgm:prSet presAssocID="{95662082-7EE1-4597-AEED-C2BC58478F56}" presName="LevelOneTextNode" presStyleLbl="node0" presStyleIdx="0" presStyleCnt="1" custScaleY="7441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DDBCC78-A1AD-40AE-B1F7-961C21AE127C}" type="pres">
      <dgm:prSet presAssocID="{95662082-7EE1-4597-AEED-C2BC58478F56}" presName="level2hierChild" presStyleCnt="0"/>
      <dgm:spPr/>
    </dgm:pt>
    <dgm:pt modelId="{5668EE27-4867-4E3A-B87F-6200A3B2E2D7}" type="pres">
      <dgm:prSet presAssocID="{23E9EC80-669E-41FB-9900-902DC87F833A}" presName="conn2-1" presStyleLbl="parChTrans1D2" presStyleIdx="0" presStyleCnt="3"/>
      <dgm:spPr/>
      <dgm:t>
        <a:bodyPr/>
        <a:lstStyle/>
        <a:p>
          <a:endParaRPr lang="es-MX"/>
        </a:p>
      </dgm:t>
    </dgm:pt>
    <dgm:pt modelId="{A146BB3A-D19E-463C-BFB3-08F852EC7E3A}" type="pres">
      <dgm:prSet presAssocID="{23E9EC80-669E-41FB-9900-902DC87F833A}" presName="connTx" presStyleLbl="parChTrans1D2" presStyleIdx="0" presStyleCnt="3"/>
      <dgm:spPr/>
      <dgm:t>
        <a:bodyPr/>
        <a:lstStyle/>
        <a:p>
          <a:endParaRPr lang="es-MX"/>
        </a:p>
      </dgm:t>
    </dgm:pt>
    <dgm:pt modelId="{6AD40E15-7D0B-40A9-B02B-2804D9EE0C0E}" type="pres">
      <dgm:prSet presAssocID="{10F10D1A-CAC1-40F9-B5B7-43155A03ADA7}" presName="root2" presStyleCnt="0"/>
      <dgm:spPr/>
    </dgm:pt>
    <dgm:pt modelId="{9D411CF3-3070-46C5-A1A4-ABBEA5BEA7EE}" type="pres">
      <dgm:prSet presAssocID="{10F10D1A-CAC1-40F9-B5B7-43155A03ADA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EA12638-7F50-4D30-8700-C14FB34B65AE}" type="pres">
      <dgm:prSet presAssocID="{10F10D1A-CAC1-40F9-B5B7-43155A03ADA7}" presName="level3hierChild" presStyleCnt="0"/>
      <dgm:spPr/>
    </dgm:pt>
    <dgm:pt modelId="{01D1DD93-0F01-4AC5-A540-6A553CD847A6}" type="pres">
      <dgm:prSet presAssocID="{CE4D5FFD-A2FC-420E-90A0-2349D1165C2F}" presName="conn2-1" presStyleLbl="parChTrans1D2" presStyleIdx="1" presStyleCnt="3"/>
      <dgm:spPr/>
      <dgm:t>
        <a:bodyPr/>
        <a:lstStyle/>
        <a:p>
          <a:endParaRPr lang="es-MX"/>
        </a:p>
      </dgm:t>
    </dgm:pt>
    <dgm:pt modelId="{6BF60DCC-2D85-4E8F-9EAB-F96809D3882E}" type="pres">
      <dgm:prSet presAssocID="{CE4D5FFD-A2FC-420E-90A0-2349D1165C2F}" presName="connTx" presStyleLbl="parChTrans1D2" presStyleIdx="1" presStyleCnt="3"/>
      <dgm:spPr/>
      <dgm:t>
        <a:bodyPr/>
        <a:lstStyle/>
        <a:p>
          <a:endParaRPr lang="es-MX"/>
        </a:p>
      </dgm:t>
    </dgm:pt>
    <dgm:pt modelId="{154B8BC1-4A8A-4FC3-B1DB-78CADB29BD98}" type="pres">
      <dgm:prSet presAssocID="{A906B7C3-8945-4799-9126-FB8C3EB35FA3}" presName="root2" presStyleCnt="0"/>
      <dgm:spPr/>
    </dgm:pt>
    <dgm:pt modelId="{3AD1E723-D389-4DDD-A2A8-78E19E45645C}" type="pres">
      <dgm:prSet presAssocID="{A906B7C3-8945-4799-9126-FB8C3EB35FA3}" presName="LevelTwoTextNode" presStyleLbl="node2" presStyleIdx="1" presStyleCnt="3" custScaleX="13716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7299D8D-E626-48E0-BC13-D57885197E56}" type="pres">
      <dgm:prSet presAssocID="{A906B7C3-8945-4799-9126-FB8C3EB35FA3}" presName="level3hierChild" presStyleCnt="0"/>
      <dgm:spPr/>
    </dgm:pt>
    <dgm:pt modelId="{45658C44-58F3-45D3-BA23-D0DE145CF5CD}" type="pres">
      <dgm:prSet presAssocID="{2EC6EB46-2557-43FF-9EF8-90209B9303DE}" presName="conn2-1" presStyleLbl="parChTrans1D2" presStyleIdx="2" presStyleCnt="3"/>
      <dgm:spPr/>
      <dgm:t>
        <a:bodyPr/>
        <a:lstStyle/>
        <a:p>
          <a:endParaRPr lang="es-MX"/>
        </a:p>
      </dgm:t>
    </dgm:pt>
    <dgm:pt modelId="{30D3688C-4BA2-495E-9504-EF461D1E4D1A}" type="pres">
      <dgm:prSet presAssocID="{2EC6EB46-2557-43FF-9EF8-90209B9303DE}" presName="connTx" presStyleLbl="parChTrans1D2" presStyleIdx="2" presStyleCnt="3"/>
      <dgm:spPr/>
      <dgm:t>
        <a:bodyPr/>
        <a:lstStyle/>
        <a:p>
          <a:endParaRPr lang="es-MX"/>
        </a:p>
      </dgm:t>
    </dgm:pt>
    <dgm:pt modelId="{71C4FEA4-3509-47E1-BB18-0E834524D9EA}" type="pres">
      <dgm:prSet presAssocID="{C33378CD-4A91-4D8A-B918-5495147B8398}" presName="root2" presStyleCnt="0"/>
      <dgm:spPr/>
    </dgm:pt>
    <dgm:pt modelId="{E1C7FB76-0FA9-411A-8793-1B1677558792}" type="pres">
      <dgm:prSet presAssocID="{C33378CD-4A91-4D8A-B918-5495147B8398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A3EE4DD-BC2D-4914-AEA1-DC95D73E3BE6}" type="pres">
      <dgm:prSet presAssocID="{C33378CD-4A91-4D8A-B918-5495147B8398}" presName="level3hierChild" presStyleCnt="0"/>
      <dgm:spPr/>
    </dgm:pt>
  </dgm:ptLst>
  <dgm:cxnLst>
    <dgm:cxn modelId="{2AAF3406-494A-4F00-80C9-33969D3004C5}" type="presOf" srcId="{CE4D5FFD-A2FC-420E-90A0-2349D1165C2F}" destId="{01D1DD93-0F01-4AC5-A540-6A553CD847A6}" srcOrd="0" destOrd="0" presId="urn:microsoft.com/office/officeart/2008/layout/HorizontalMultiLevelHierarchy"/>
    <dgm:cxn modelId="{374C86E3-4C12-408C-B44C-D2B031E3A9FE}" type="presOf" srcId="{C33378CD-4A91-4D8A-B918-5495147B8398}" destId="{E1C7FB76-0FA9-411A-8793-1B1677558792}" srcOrd="0" destOrd="0" presId="urn:microsoft.com/office/officeart/2008/layout/HorizontalMultiLevelHierarchy"/>
    <dgm:cxn modelId="{975FFCD3-517D-4937-BEBA-630D7CA860FA}" srcId="{95662082-7EE1-4597-AEED-C2BC58478F56}" destId="{10F10D1A-CAC1-40F9-B5B7-43155A03ADA7}" srcOrd="0" destOrd="0" parTransId="{23E9EC80-669E-41FB-9900-902DC87F833A}" sibTransId="{D05EFBA5-9A7C-4668-A32F-97529BE396F5}"/>
    <dgm:cxn modelId="{7600DD3D-D307-48B1-8624-72171C088F19}" type="presOf" srcId="{2EC6EB46-2557-43FF-9EF8-90209B9303DE}" destId="{30D3688C-4BA2-495E-9504-EF461D1E4D1A}" srcOrd="1" destOrd="0" presId="urn:microsoft.com/office/officeart/2008/layout/HorizontalMultiLevelHierarchy"/>
    <dgm:cxn modelId="{62C383FD-BA8D-42D8-B588-DD6FB3823454}" type="presOf" srcId="{10F10D1A-CAC1-40F9-B5B7-43155A03ADA7}" destId="{9D411CF3-3070-46C5-A1A4-ABBEA5BEA7EE}" srcOrd="0" destOrd="0" presId="urn:microsoft.com/office/officeart/2008/layout/HorizontalMultiLevelHierarchy"/>
    <dgm:cxn modelId="{40E7C4DC-6FE4-475C-973F-165F0243D476}" type="presOf" srcId="{CE4D5FFD-A2FC-420E-90A0-2349D1165C2F}" destId="{6BF60DCC-2D85-4E8F-9EAB-F96809D3882E}" srcOrd="1" destOrd="0" presId="urn:microsoft.com/office/officeart/2008/layout/HorizontalMultiLevelHierarchy"/>
    <dgm:cxn modelId="{94BB5CA7-7B35-41D1-957C-FE12CB69D653}" srcId="{5F458F27-392C-4159-8BA7-2EB40BBCA55D}" destId="{95662082-7EE1-4597-AEED-C2BC58478F56}" srcOrd="0" destOrd="0" parTransId="{19CF1A71-7CEA-4EA5-8A05-24EF157F1D2B}" sibTransId="{16B4E79A-1AAD-42D5-8605-3BE78D3451E7}"/>
    <dgm:cxn modelId="{27CBA280-3C93-4C20-8597-2DD1443E8AA4}" srcId="{95662082-7EE1-4597-AEED-C2BC58478F56}" destId="{C33378CD-4A91-4D8A-B918-5495147B8398}" srcOrd="2" destOrd="0" parTransId="{2EC6EB46-2557-43FF-9EF8-90209B9303DE}" sibTransId="{BF42C65F-3874-4EFE-B657-1143E26B337C}"/>
    <dgm:cxn modelId="{FE247AA6-330F-4CEF-9E0F-DDE452D3FFC3}" srcId="{95662082-7EE1-4597-AEED-C2BC58478F56}" destId="{A906B7C3-8945-4799-9126-FB8C3EB35FA3}" srcOrd="1" destOrd="0" parTransId="{CE4D5FFD-A2FC-420E-90A0-2349D1165C2F}" sibTransId="{EB228A4B-03F3-42CE-9419-F9B215EB268E}"/>
    <dgm:cxn modelId="{D63BFD39-73A0-45AD-93A4-21F6542CE6FE}" type="presOf" srcId="{95662082-7EE1-4597-AEED-C2BC58478F56}" destId="{C6982B76-6FFC-4B84-A246-5B1D59C412BB}" srcOrd="0" destOrd="0" presId="urn:microsoft.com/office/officeart/2008/layout/HorizontalMultiLevelHierarchy"/>
    <dgm:cxn modelId="{1BD7231C-BD9C-47AA-8979-4CB8DBFBED70}" type="presOf" srcId="{A906B7C3-8945-4799-9126-FB8C3EB35FA3}" destId="{3AD1E723-D389-4DDD-A2A8-78E19E45645C}" srcOrd="0" destOrd="0" presId="urn:microsoft.com/office/officeart/2008/layout/HorizontalMultiLevelHierarchy"/>
    <dgm:cxn modelId="{EBCA4BDF-40DB-412E-B71A-D231DF4D9D0B}" type="presOf" srcId="{23E9EC80-669E-41FB-9900-902DC87F833A}" destId="{A146BB3A-D19E-463C-BFB3-08F852EC7E3A}" srcOrd="1" destOrd="0" presId="urn:microsoft.com/office/officeart/2008/layout/HorizontalMultiLevelHierarchy"/>
    <dgm:cxn modelId="{0C87751A-06F3-425C-819F-5875A931F15B}" type="presOf" srcId="{23E9EC80-669E-41FB-9900-902DC87F833A}" destId="{5668EE27-4867-4E3A-B87F-6200A3B2E2D7}" srcOrd="0" destOrd="0" presId="urn:microsoft.com/office/officeart/2008/layout/HorizontalMultiLevelHierarchy"/>
    <dgm:cxn modelId="{D23A0B8D-7D39-4D02-9A31-C9263E1DEA74}" type="presOf" srcId="{2EC6EB46-2557-43FF-9EF8-90209B9303DE}" destId="{45658C44-58F3-45D3-BA23-D0DE145CF5CD}" srcOrd="0" destOrd="0" presId="urn:microsoft.com/office/officeart/2008/layout/HorizontalMultiLevelHierarchy"/>
    <dgm:cxn modelId="{C85E0644-7C60-4549-AE3D-A3A8097B3E75}" type="presOf" srcId="{5F458F27-392C-4159-8BA7-2EB40BBCA55D}" destId="{A86AFB17-1B1E-4942-875B-CFCE4DA692AF}" srcOrd="0" destOrd="0" presId="urn:microsoft.com/office/officeart/2008/layout/HorizontalMultiLevelHierarchy"/>
    <dgm:cxn modelId="{FC553980-B9C0-4E9E-A3CF-EDDBC42B80B7}" type="presParOf" srcId="{A86AFB17-1B1E-4942-875B-CFCE4DA692AF}" destId="{8C797519-8875-47C4-9499-E1341A8B9A71}" srcOrd="0" destOrd="0" presId="urn:microsoft.com/office/officeart/2008/layout/HorizontalMultiLevelHierarchy"/>
    <dgm:cxn modelId="{EA2DB4C0-37BB-4216-A188-913856599527}" type="presParOf" srcId="{8C797519-8875-47C4-9499-E1341A8B9A71}" destId="{C6982B76-6FFC-4B84-A246-5B1D59C412BB}" srcOrd="0" destOrd="0" presId="urn:microsoft.com/office/officeart/2008/layout/HorizontalMultiLevelHierarchy"/>
    <dgm:cxn modelId="{D3EBCAEF-DF56-44EF-9DF9-3795C902580A}" type="presParOf" srcId="{8C797519-8875-47C4-9499-E1341A8B9A71}" destId="{1DDBCC78-A1AD-40AE-B1F7-961C21AE127C}" srcOrd="1" destOrd="0" presId="urn:microsoft.com/office/officeart/2008/layout/HorizontalMultiLevelHierarchy"/>
    <dgm:cxn modelId="{CCEFC60C-F23A-47A3-A436-BD7E67A9A6B9}" type="presParOf" srcId="{1DDBCC78-A1AD-40AE-B1F7-961C21AE127C}" destId="{5668EE27-4867-4E3A-B87F-6200A3B2E2D7}" srcOrd="0" destOrd="0" presId="urn:microsoft.com/office/officeart/2008/layout/HorizontalMultiLevelHierarchy"/>
    <dgm:cxn modelId="{AB5B638B-8B1C-4645-886E-47A8808BAD2D}" type="presParOf" srcId="{5668EE27-4867-4E3A-B87F-6200A3B2E2D7}" destId="{A146BB3A-D19E-463C-BFB3-08F852EC7E3A}" srcOrd="0" destOrd="0" presId="urn:microsoft.com/office/officeart/2008/layout/HorizontalMultiLevelHierarchy"/>
    <dgm:cxn modelId="{1183D359-668B-4DA2-A78C-218D7847334E}" type="presParOf" srcId="{1DDBCC78-A1AD-40AE-B1F7-961C21AE127C}" destId="{6AD40E15-7D0B-40A9-B02B-2804D9EE0C0E}" srcOrd="1" destOrd="0" presId="urn:microsoft.com/office/officeart/2008/layout/HorizontalMultiLevelHierarchy"/>
    <dgm:cxn modelId="{DAEE3562-084F-4D21-8A7A-640AC07D89F3}" type="presParOf" srcId="{6AD40E15-7D0B-40A9-B02B-2804D9EE0C0E}" destId="{9D411CF3-3070-46C5-A1A4-ABBEA5BEA7EE}" srcOrd="0" destOrd="0" presId="urn:microsoft.com/office/officeart/2008/layout/HorizontalMultiLevelHierarchy"/>
    <dgm:cxn modelId="{A4D2DBBC-0492-4BFE-82CA-47EEF6262670}" type="presParOf" srcId="{6AD40E15-7D0B-40A9-B02B-2804D9EE0C0E}" destId="{CEA12638-7F50-4D30-8700-C14FB34B65AE}" srcOrd="1" destOrd="0" presId="urn:microsoft.com/office/officeart/2008/layout/HorizontalMultiLevelHierarchy"/>
    <dgm:cxn modelId="{AFBA9573-B889-4F90-ADDE-9CC8FDA62D9D}" type="presParOf" srcId="{1DDBCC78-A1AD-40AE-B1F7-961C21AE127C}" destId="{01D1DD93-0F01-4AC5-A540-6A553CD847A6}" srcOrd="2" destOrd="0" presId="urn:microsoft.com/office/officeart/2008/layout/HorizontalMultiLevelHierarchy"/>
    <dgm:cxn modelId="{E1A17533-7BBC-4ACF-95DA-726F8994F42C}" type="presParOf" srcId="{01D1DD93-0F01-4AC5-A540-6A553CD847A6}" destId="{6BF60DCC-2D85-4E8F-9EAB-F96809D3882E}" srcOrd="0" destOrd="0" presId="urn:microsoft.com/office/officeart/2008/layout/HorizontalMultiLevelHierarchy"/>
    <dgm:cxn modelId="{A55A32C2-9764-45D6-84AD-4768785C8BB5}" type="presParOf" srcId="{1DDBCC78-A1AD-40AE-B1F7-961C21AE127C}" destId="{154B8BC1-4A8A-4FC3-B1DB-78CADB29BD98}" srcOrd="3" destOrd="0" presId="urn:microsoft.com/office/officeart/2008/layout/HorizontalMultiLevelHierarchy"/>
    <dgm:cxn modelId="{9AC96A25-4068-41BE-A67E-2F4878A5E9C4}" type="presParOf" srcId="{154B8BC1-4A8A-4FC3-B1DB-78CADB29BD98}" destId="{3AD1E723-D389-4DDD-A2A8-78E19E45645C}" srcOrd="0" destOrd="0" presId="urn:microsoft.com/office/officeart/2008/layout/HorizontalMultiLevelHierarchy"/>
    <dgm:cxn modelId="{ED866E36-626D-4882-8BC2-94A78320ED6B}" type="presParOf" srcId="{154B8BC1-4A8A-4FC3-B1DB-78CADB29BD98}" destId="{17299D8D-E626-48E0-BC13-D57885197E56}" srcOrd="1" destOrd="0" presId="urn:microsoft.com/office/officeart/2008/layout/HorizontalMultiLevelHierarchy"/>
    <dgm:cxn modelId="{15A8DE3C-6233-4AC3-AB3E-FEB8DD8D1BDC}" type="presParOf" srcId="{1DDBCC78-A1AD-40AE-B1F7-961C21AE127C}" destId="{45658C44-58F3-45D3-BA23-D0DE145CF5CD}" srcOrd="4" destOrd="0" presId="urn:microsoft.com/office/officeart/2008/layout/HorizontalMultiLevelHierarchy"/>
    <dgm:cxn modelId="{57B5B4D8-ADC6-47F4-A23A-E66032030D48}" type="presParOf" srcId="{45658C44-58F3-45D3-BA23-D0DE145CF5CD}" destId="{30D3688C-4BA2-495E-9504-EF461D1E4D1A}" srcOrd="0" destOrd="0" presId="urn:microsoft.com/office/officeart/2008/layout/HorizontalMultiLevelHierarchy"/>
    <dgm:cxn modelId="{0959F77A-1799-486F-BF8D-28FA56551258}" type="presParOf" srcId="{1DDBCC78-A1AD-40AE-B1F7-961C21AE127C}" destId="{71C4FEA4-3509-47E1-BB18-0E834524D9EA}" srcOrd="5" destOrd="0" presId="urn:microsoft.com/office/officeart/2008/layout/HorizontalMultiLevelHierarchy"/>
    <dgm:cxn modelId="{DE3E2BB3-0BDF-49C1-9A28-FC17CA3FDF25}" type="presParOf" srcId="{71C4FEA4-3509-47E1-BB18-0E834524D9EA}" destId="{E1C7FB76-0FA9-411A-8793-1B1677558792}" srcOrd="0" destOrd="0" presId="urn:microsoft.com/office/officeart/2008/layout/HorizontalMultiLevelHierarchy"/>
    <dgm:cxn modelId="{451CCCBC-8781-4CD5-94BA-E7E6AFD88BCE}" type="presParOf" srcId="{71C4FEA4-3509-47E1-BB18-0E834524D9EA}" destId="{2A3EE4DD-BC2D-4914-AEA1-DC95D73E3BE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4D9B74-C61C-4A36-B780-FD01CF036CD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01C469BF-A1ED-48CB-BE86-24246C9B3A7B}">
      <dgm:prSet phldrT="[Texto]"/>
      <dgm:spPr/>
      <dgm:t>
        <a:bodyPr/>
        <a:lstStyle/>
        <a:p>
          <a:r>
            <a:rPr lang="es-MX" dirty="0" smtClean="0"/>
            <a:t>Antrópicos</a:t>
          </a:r>
          <a:endParaRPr lang="es-MX" dirty="0"/>
        </a:p>
      </dgm:t>
    </dgm:pt>
    <dgm:pt modelId="{3A445142-D1AB-4913-BB8C-6713DEC59006}" type="parTrans" cxnId="{5B2E5BD7-C459-4D00-A567-5AC91441099E}">
      <dgm:prSet/>
      <dgm:spPr/>
      <dgm:t>
        <a:bodyPr/>
        <a:lstStyle/>
        <a:p>
          <a:endParaRPr lang="es-MX"/>
        </a:p>
      </dgm:t>
    </dgm:pt>
    <dgm:pt modelId="{4C582541-F0AC-4519-AA30-785CBF19D6C2}" type="sibTrans" cxnId="{5B2E5BD7-C459-4D00-A567-5AC91441099E}">
      <dgm:prSet/>
      <dgm:spPr/>
      <dgm:t>
        <a:bodyPr/>
        <a:lstStyle/>
        <a:p>
          <a:endParaRPr lang="es-MX"/>
        </a:p>
      </dgm:t>
    </dgm:pt>
    <dgm:pt modelId="{4B883B95-418E-4282-9C4F-9A6C865AE401}">
      <dgm:prSet phldrT="[Texto]"/>
      <dgm:spPr/>
      <dgm:t>
        <a:bodyPr/>
        <a:lstStyle/>
        <a:p>
          <a:r>
            <a:rPr lang="es-MX" dirty="0" smtClean="0"/>
            <a:t>Químico-Tecnológicos</a:t>
          </a:r>
          <a:endParaRPr lang="es-MX" dirty="0"/>
        </a:p>
      </dgm:t>
    </dgm:pt>
    <dgm:pt modelId="{AB70216E-B8A7-403A-99B0-583E136F887D}" type="parTrans" cxnId="{5C880718-DE0D-4122-8F75-862C976B9541}">
      <dgm:prSet/>
      <dgm:spPr/>
      <dgm:t>
        <a:bodyPr/>
        <a:lstStyle/>
        <a:p>
          <a:endParaRPr lang="es-MX"/>
        </a:p>
      </dgm:t>
    </dgm:pt>
    <dgm:pt modelId="{1CE5836B-B27C-4298-A4C3-2071705C098E}" type="sibTrans" cxnId="{5C880718-DE0D-4122-8F75-862C976B9541}">
      <dgm:prSet/>
      <dgm:spPr/>
      <dgm:t>
        <a:bodyPr/>
        <a:lstStyle/>
        <a:p>
          <a:endParaRPr lang="es-MX"/>
        </a:p>
      </dgm:t>
    </dgm:pt>
    <dgm:pt modelId="{0ECABDBB-D628-452D-97B9-D2C8CAEEFA2F}">
      <dgm:prSet phldrT="[Texto]"/>
      <dgm:spPr/>
      <dgm:t>
        <a:bodyPr/>
        <a:lstStyle/>
        <a:p>
          <a:r>
            <a:rPr lang="es-MX" dirty="0" smtClean="0"/>
            <a:t>Sanitario-Ecológicos</a:t>
          </a:r>
          <a:endParaRPr lang="es-MX" dirty="0"/>
        </a:p>
      </dgm:t>
    </dgm:pt>
    <dgm:pt modelId="{BFEA7EA6-5CCF-4B63-9D4D-2B82BB625D15}" type="parTrans" cxnId="{538F064C-AAA7-408E-B6B3-B35D36CF2C5B}">
      <dgm:prSet/>
      <dgm:spPr/>
      <dgm:t>
        <a:bodyPr/>
        <a:lstStyle/>
        <a:p>
          <a:endParaRPr lang="es-MX"/>
        </a:p>
      </dgm:t>
    </dgm:pt>
    <dgm:pt modelId="{6046205C-9FAD-43F5-8C5E-7DAB8131F6BC}" type="sibTrans" cxnId="{538F064C-AAA7-408E-B6B3-B35D36CF2C5B}">
      <dgm:prSet/>
      <dgm:spPr/>
      <dgm:t>
        <a:bodyPr/>
        <a:lstStyle/>
        <a:p>
          <a:endParaRPr lang="es-MX"/>
        </a:p>
      </dgm:t>
    </dgm:pt>
    <dgm:pt modelId="{19E31D02-415C-4540-A72F-A1920C98E189}">
      <dgm:prSet/>
      <dgm:spPr/>
      <dgm:t>
        <a:bodyPr/>
        <a:lstStyle/>
        <a:p>
          <a:r>
            <a:rPr lang="es-MX" dirty="0" smtClean="0"/>
            <a:t>Socio-Organizativos</a:t>
          </a:r>
          <a:endParaRPr lang="es-MX" dirty="0"/>
        </a:p>
      </dgm:t>
    </dgm:pt>
    <dgm:pt modelId="{4FA6A1DE-0EE4-492F-84FD-93BF79D7A8AB}" type="parTrans" cxnId="{1C4D49BA-D7DD-4BE4-BA66-7F80148EF28F}">
      <dgm:prSet/>
      <dgm:spPr/>
      <dgm:t>
        <a:bodyPr/>
        <a:lstStyle/>
        <a:p>
          <a:endParaRPr lang="es-MX"/>
        </a:p>
      </dgm:t>
    </dgm:pt>
    <dgm:pt modelId="{7B9C7A51-9D0E-4FAA-9E92-A1B14A3E312A}" type="sibTrans" cxnId="{1C4D49BA-D7DD-4BE4-BA66-7F80148EF28F}">
      <dgm:prSet/>
      <dgm:spPr/>
      <dgm:t>
        <a:bodyPr/>
        <a:lstStyle/>
        <a:p>
          <a:endParaRPr lang="es-MX"/>
        </a:p>
      </dgm:t>
    </dgm:pt>
    <dgm:pt modelId="{341F05C2-80C0-4493-BB37-9A15F91D55A4}" type="pres">
      <dgm:prSet presAssocID="{6F4D9B74-C61C-4A36-B780-FD01CF036CD4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9B9E4DC-1992-4C49-9562-6A2534A255BA}" type="pres">
      <dgm:prSet presAssocID="{01C469BF-A1ED-48CB-BE86-24246C9B3A7B}" presName="root1" presStyleCnt="0"/>
      <dgm:spPr/>
    </dgm:pt>
    <dgm:pt modelId="{BF61E89F-8A2E-4EB3-97BE-F3D207B22014}" type="pres">
      <dgm:prSet presAssocID="{01C469BF-A1ED-48CB-BE86-24246C9B3A7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A621F49-6895-4B77-A1E6-9405D2AD3CAD}" type="pres">
      <dgm:prSet presAssocID="{01C469BF-A1ED-48CB-BE86-24246C9B3A7B}" presName="level2hierChild" presStyleCnt="0"/>
      <dgm:spPr/>
    </dgm:pt>
    <dgm:pt modelId="{EC1F527A-46BF-4CA9-B657-A537BA7D6FC7}" type="pres">
      <dgm:prSet presAssocID="{AB70216E-B8A7-403A-99B0-583E136F887D}" presName="conn2-1" presStyleLbl="parChTrans1D2" presStyleIdx="0" presStyleCnt="3"/>
      <dgm:spPr/>
      <dgm:t>
        <a:bodyPr/>
        <a:lstStyle/>
        <a:p>
          <a:endParaRPr lang="es-MX"/>
        </a:p>
      </dgm:t>
    </dgm:pt>
    <dgm:pt modelId="{4B383081-EF64-4F97-8779-B5643438828F}" type="pres">
      <dgm:prSet presAssocID="{AB70216E-B8A7-403A-99B0-583E136F887D}" presName="connTx" presStyleLbl="parChTrans1D2" presStyleIdx="0" presStyleCnt="3"/>
      <dgm:spPr/>
      <dgm:t>
        <a:bodyPr/>
        <a:lstStyle/>
        <a:p>
          <a:endParaRPr lang="es-MX"/>
        </a:p>
      </dgm:t>
    </dgm:pt>
    <dgm:pt modelId="{F2D0A72D-BC7D-416C-BB80-C51151A2B6CB}" type="pres">
      <dgm:prSet presAssocID="{4B883B95-418E-4282-9C4F-9A6C865AE401}" presName="root2" presStyleCnt="0"/>
      <dgm:spPr/>
    </dgm:pt>
    <dgm:pt modelId="{324650EF-502F-4EB3-BFCA-709B77A12384}" type="pres">
      <dgm:prSet presAssocID="{4B883B95-418E-4282-9C4F-9A6C865AE401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D22E3FB-B8FA-472F-814B-9B1F55FA0F61}" type="pres">
      <dgm:prSet presAssocID="{4B883B95-418E-4282-9C4F-9A6C865AE401}" presName="level3hierChild" presStyleCnt="0"/>
      <dgm:spPr/>
    </dgm:pt>
    <dgm:pt modelId="{E5D3F394-D3A3-40B3-9200-607C22CD196B}" type="pres">
      <dgm:prSet presAssocID="{4FA6A1DE-0EE4-492F-84FD-93BF79D7A8AB}" presName="conn2-1" presStyleLbl="parChTrans1D2" presStyleIdx="1" presStyleCnt="3"/>
      <dgm:spPr/>
      <dgm:t>
        <a:bodyPr/>
        <a:lstStyle/>
        <a:p>
          <a:endParaRPr lang="es-MX"/>
        </a:p>
      </dgm:t>
    </dgm:pt>
    <dgm:pt modelId="{D2EE620A-F4A1-43CA-99A8-BA3E24081D8A}" type="pres">
      <dgm:prSet presAssocID="{4FA6A1DE-0EE4-492F-84FD-93BF79D7A8AB}" presName="connTx" presStyleLbl="parChTrans1D2" presStyleIdx="1" presStyleCnt="3"/>
      <dgm:spPr/>
      <dgm:t>
        <a:bodyPr/>
        <a:lstStyle/>
        <a:p>
          <a:endParaRPr lang="es-MX"/>
        </a:p>
      </dgm:t>
    </dgm:pt>
    <dgm:pt modelId="{761CDEB2-30DB-4D91-9A5C-9FA4E9E092FF}" type="pres">
      <dgm:prSet presAssocID="{19E31D02-415C-4540-A72F-A1920C98E189}" presName="root2" presStyleCnt="0"/>
      <dgm:spPr/>
    </dgm:pt>
    <dgm:pt modelId="{9EDAA9DA-6B48-4851-BC3B-9489FFD82BB9}" type="pres">
      <dgm:prSet presAssocID="{19E31D02-415C-4540-A72F-A1920C98E189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0FC2A84-5E10-4519-ABC6-7F38F4F519D9}" type="pres">
      <dgm:prSet presAssocID="{19E31D02-415C-4540-A72F-A1920C98E189}" presName="level3hierChild" presStyleCnt="0"/>
      <dgm:spPr/>
    </dgm:pt>
    <dgm:pt modelId="{71EF6864-1F81-4DCC-B308-C62955FD0AE4}" type="pres">
      <dgm:prSet presAssocID="{BFEA7EA6-5CCF-4B63-9D4D-2B82BB625D15}" presName="conn2-1" presStyleLbl="parChTrans1D2" presStyleIdx="2" presStyleCnt="3"/>
      <dgm:spPr/>
      <dgm:t>
        <a:bodyPr/>
        <a:lstStyle/>
        <a:p>
          <a:endParaRPr lang="es-MX"/>
        </a:p>
      </dgm:t>
    </dgm:pt>
    <dgm:pt modelId="{267732B5-380A-44FD-9E7A-D1F4273905D5}" type="pres">
      <dgm:prSet presAssocID="{BFEA7EA6-5CCF-4B63-9D4D-2B82BB625D15}" presName="connTx" presStyleLbl="parChTrans1D2" presStyleIdx="2" presStyleCnt="3"/>
      <dgm:spPr/>
      <dgm:t>
        <a:bodyPr/>
        <a:lstStyle/>
        <a:p>
          <a:endParaRPr lang="es-MX"/>
        </a:p>
      </dgm:t>
    </dgm:pt>
    <dgm:pt modelId="{E1CDFD42-8407-4DC2-A68B-77078FA7B4DD}" type="pres">
      <dgm:prSet presAssocID="{0ECABDBB-D628-452D-97B9-D2C8CAEEFA2F}" presName="root2" presStyleCnt="0"/>
      <dgm:spPr/>
    </dgm:pt>
    <dgm:pt modelId="{BFFEB966-025E-44F2-A6D9-AE0EA65B03C8}" type="pres">
      <dgm:prSet presAssocID="{0ECABDBB-D628-452D-97B9-D2C8CAEEFA2F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FF08AB9-9F0B-4183-A0F1-3531B9E09B72}" type="pres">
      <dgm:prSet presAssocID="{0ECABDBB-D628-452D-97B9-D2C8CAEEFA2F}" presName="level3hierChild" presStyleCnt="0"/>
      <dgm:spPr/>
    </dgm:pt>
  </dgm:ptLst>
  <dgm:cxnLst>
    <dgm:cxn modelId="{E25113EB-C91D-4D5B-8DE4-78BB9A6E3692}" type="presOf" srcId="{6F4D9B74-C61C-4A36-B780-FD01CF036CD4}" destId="{341F05C2-80C0-4493-BB37-9A15F91D55A4}" srcOrd="0" destOrd="0" presId="urn:microsoft.com/office/officeart/2005/8/layout/hierarchy2"/>
    <dgm:cxn modelId="{5B2E5BD7-C459-4D00-A567-5AC91441099E}" srcId="{6F4D9B74-C61C-4A36-B780-FD01CF036CD4}" destId="{01C469BF-A1ED-48CB-BE86-24246C9B3A7B}" srcOrd="0" destOrd="0" parTransId="{3A445142-D1AB-4913-BB8C-6713DEC59006}" sibTransId="{4C582541-F0AC-4519-AA30-785CBF19D6C2}"/>
    <dgm:cxn modelId="{43AD95C2-01AB-47B2-ADC5-FAB1D7BEFD9F}" type="presOf" srcId="{AB70216E-B8A7-403A-99B0-583E136F887D}" destId="{4B383081-EF64-4F97-8779-B5643438828F}" srcOrd="1" destOrd="0" presId="urn:microsoft.com/office/officeart/2005/8/layout/hierarchy2"/>
    <dgm:cxn modelId="{D459BC5F-58CA-4FBA-8FCB-80541C9868B2}" type="presOf" srcId="{01C469BF-A1ED-48CB-BE86-24246C9B3A7B}" destId="{BF61E89F-8A2E-4EB3-97BE-F3D207B22014}" srcOrd="0" destOrd="0" presId="urn:microsoft.com/office/officeart/2005/8/layout/hierarchy2"/>
    <dgm:cxn modelId="{538F064C-AAA7-408E-B6B3-B35D36CF2C5B}" srcId="{01C469BF-A1ED-48CB-BE86-24246C9B3A7B}" destId="{0ECABDBB-D628-452D-97B9-D2C8CAEEFA2F}" srcOrd="2" destOrd="0" parTransId="{BFEA7EA6-5CCF-4B63-9D4D-2B82BB625D15}" sibTransId="{6046205C-9FAD-43F5-8C5E-7DAB8131F6BC}"/>
    <dgm:cxn modelId="{F60136C5-9919-4AA5-BE1A-3489B85E50D3}" type="presOf" srcId="{19E31D02-415C-4540-A72F-A1920C98E189}" destId="{9EDAA9DA-6B48-4851-BC3B-9489FFD82BB9}" srcOrd="0" destOrd="0" presId="urn:microsoft.com/office/officeart/2005/8/layout/hierarchy2"/>
    <dgm:cxn modelId="{D7E2CD28-4FD3-4065-8702-F9B859A26064}" type="presOf" srcId="{BFEA7EA6-5CCF-4B63-9D4D-2B82BB625D15}" destId="{71EF6864-1F81-4DCC-B308-C62955FD0AE4}" srcOrd="0" destOrd="0" presId="urn:microsoft.com/office/officeart/2005/8/layout/hierarchy2"/>
    <dgm:cxn modelId="{7BAF9D10-07A4-4B5D-9F68-2B10D2E1167D}" type="presOf" srcId="{0ECABDBB-D628-452D-97B9-D2C8CAEEFA2F}" destId="{BFFEB966-025E-44F2-A6D9-AE0EA65B03C8}" srcOrd="0" destOrd="0" presId="urn:microsoft.com/office/officeart/2005/8/layout/hierarchy2"/>
    <dgm:cxn modelId="{935E5E1C-7E12-4573-9EA2-2F1769CB4132}" type="presOf" srcId="{4FA6A1DE-0EE4-492F-84FD-93BF79D7A8AB}" destId="{E5D3F394-D3A3-40B3-9200-607C22CD196B}" srcOrd="0" destOrd="0" presId="urn:microsoft.com/office/officeart/2005/8/layout/hierarchy2"/>
    <dgm:cxn modelId="{9F52C043-66B5-4615-B7B1-31BC51078DD6}" type="presOf" srcId="{BFEA7EA6-5CCF-4B63-9D4D-2B82BB625D15}" destId="{267732B5-380A-44FD-9E7A-D1F4273905D5}" srcOrd="1" destOrd="0" presId="urn:microsoft.com/office/officeart/2005/8/layout/hierarchy2"/>
    <dgm:cxn modelId="{28F663D3-9EEB-401E-969B-4B00C6CB44AD}" type="presOf" srcId="{4FA6A1DE-0EE4-492F-84FD-93BF79D7A8AB}" destId="{D2EE620A-F4A1-43CA-99A8-BA3E24081D8A}" srcOrd="1" destOrd="0" presId="urn:microsoft.com/office/officeart/2005/8/layout/hierarchy2"/>
    <dgm:cxn modelId="{5C880718-DE0D-4122-8F75-862C976B9541}" srcId="{01C469BF-A1ED-48CB-BE86-24246C9B3A7B}" destId="{4B883B95-418E-4282-9C4F-9A6C865AE401}" srcOrd="0" destOrd="0" parTransId="{AB70216E-B8A7-403A-99B0-583E136F887D}" sibTransId="{1CE5836B-B27C-4298-A4C3-2071705C098E}"/>
    <dgm:cxn modelId="{BEF35EA8-348C-4F13-B68F-482F676AD6A8}" type="presOf" srcId="{4B883B95-418E-4282-9C4F-9A6C865AE401}" destId="{324650EF-502F-4EB3-BFCA-709B77A12384}" srcOrd="0" destOrd="0" presId="urn:microsoft.com/office/officeart/2005/8/layout/hierarchy2"/>
    <dgm:cxn modelId="{ADFEC79C-7777-408C-81A6-C4898C424C28}" type="presOf" srcId="{AB70216E-B8A7-403A-99B0-583E136F887D}" destId="{EC1F527A-46BF-4CA9-B657-A537BA7D6FC7}" srcOrd="0" destOrd="0" presId="urn:microsoft.com/office/officeart/2005/8/layout/hierarchy2"/>
    <dgm:cxn modelId="{1C4D49BA-D7DD-4BE4-BA66-7F80148EF28F}" srcId="{01C469BF-A1ED-48CB-BE86-24246C9B3A7B}" destId="{19E31D02-415C-4540-A72F-A1920C98E189}" srcOrd="1" destOrd="0" parTransId="{4FA6A1DE-0EE4-492F-84FD-93BF79D7A8AB}" sibTransId="{7B9C7A51-9D0E-4FAA-9E92-A1B14A3E312A}"/>
    <dgm:cxn modelId="{3B992C7B-29FF-42F2-8179-DE62A36B3F0C}" type="presParOf" srcId="{341F05C2-80C0-4493-BB37-9A15F91D55A4}" destId="{F9B9E4DC-1992-4C49-9562-6A2534A255BA}" srcOrd="0" destOrd="0" presId="urn:microsoft.com/office/officeart/2005/8/layout/hierarchy2"/>
    <dgm:cxn modelId="{4EC94B28-D4ED-44D5-8193-49F388FB1A3D}" type="presParOf" srcId="{F9B9E4DC-1992-4C49-9562-6A2534A255BA}" destId="{BF61E89F-8A2E-4EB3-97BE-F3D207B22014}" srcOrd="0" destOrd="0" presId="urn:microsoft.com/office/officeart/2005/8/layout/hierarchy2"/>
    <dgm:cxn modelId="{8BE90D55-912A-4491-B4FC-C08D6C3E9CA6}" type="presParOf" srcId="{F9B9E4DC-1992-4C49-9562-6A2534A255BA}" destId="{EA621F49-6895-4B77-A1E6-9405D2AD3CAD}" srcOrd="1" destOrd="0" presId="urn:microsoft.com/office/officeart/2005/8/layout/hierarchy2"/>
    <dgm:cxn modelId="{1265531A-E144-4FC7-8E1D-B682DE27E2C5}" type="presParOf" srcId="{EA621F49-6895-4B77-A1E6-9405D2AD3CAD}" destId="{EC1F527A-46BF-4CA9-B657-A537BA7D6FC7}" srcOrd="0" destOrd="0" presId="urn:microsoft.com/office/officeart/2005/8/layout/hierarchy2"/>
    <dgm:cxn modelId="{558BAD50-EFD1-475D-9784-5CD8886DE9A5}" type="presParOf" srcId="{EC1F527A-46BF-4CA9-B657-A537BA7D6FC7}" destId="{4B383081-EF64-4F97-8779-B5643438828F}" srcOrd="0" destOrd="0" presId="urn:microsoft.com/office/officeart/2005/8/layout/hierarchy2"/>
    <dgm:cxn modelId="{AAF5DCC5-7151-4851-91C9-18A760D98F44}" type="presParOf" srcId="{EA621F49-6895-4B77-A1E6-9405D2AD3CAD}" destId="{F2D0A72D-BC7D-416C-BB80-C51151A2B6CB}" srcOrd="1" destOrd="0" presId="urn:microsoft.com/office/officeart/2005/8/layout/hierarchy2"/>
    <dgm:cxn modelId="{E948EF1E-368D-4F75-92C8-C302B467BABC}" type="presParOf" srcId="{F2D0A72D-BC7D-416C-BB80-C51151A2B6CB}" destId="{324650EF-502F-4EB3-BFCA-709B77A12384}" srcOrd="0" destOrd="0" presId="urn:microsoft.com/office/officeart/2005/8/layout/hierarchy2"/>
    <dgm:cxn modelId="{FEB47835-B699-4C5C-9F5E-46CA9A4C0347}" type="presParOf" srcId="{F2D0A72D-BC7D-416C-BB80-C51151A2B6CB}" destId="{AD22E3FB-B8FA-472F-814B-9B1F55FA0F61}" srcOrd="1" destOrd="0" presId="urn:microsoft.com/office/officeart/2005/8/layout/hierarchy2"/>
    <dgm:cxn modelId="{61D19B72-41E1-47BE-9B86-83C259CEBB14}" type="presParOf" srcId="{EA621F49-6895-4B77-A1E6-9405D2AD3CAD}" destId="{E5D3F394-D3A3-40B3-9200-607C22CD196B}" srcOrd="2" destOrd="0" presId="urn:microsoft.com/office/officeart/2005/8/layout/hierarchy2"/>
    <dgm:cxn modelId="{992782F8-D439-4D80-AEB9-72D6EE9D1BFD}" type="presParOf" srcId="{E5D3F394-D3A3-40B3-9200-607C22CD196B}" destId="{D2EE620A-F4A1-43CA-99A8-BA3E24081D8A}" srcOrd="0" destOrd="0" presId="urn:microsoft.com/office/officeart/2005/8/layout/hierarchy2"/>
    <dgm:cxn modelId="{CDC61589-56C3-463B-8C90-8852B6B448A8}" type="presParOf" srcId="{EA621F49-6895-4B77-A1E6-9405D2AD3CAD}" destId="{761CDEB2-30DB-4D91-9A5C-9FA4E9E092FF}" srcOrd="3" destOrd="0" presId="urn:microsoft.com/office/officeart/2005/8/layout/hierarchy2"/>
    <dgm:cxn modelId="{9495A5B0-1834-4254-BEE1-0828BE982C72}" type="presParOf" srcId="{761CDEB2-30DB-4D91-9A5C-9FA4E9E092FF}" destId="{9EDAA9DA-6B48-4851-BC3B-9489FFD82BB9}" srcOrd="0" destOrd="0" presId="urn:microsoft.com/office/officeart/2005/8/layout/hierarchy2"/>
    <dgm:cxn modelId="{3E15CB08-98D3-4216-8301-2869E80755F6}" type="presParOf" srcId="{761CDEB2-30DB-4D91-9A5C-9FA4E9E092FF}" destId="{60FC2A84-5E10-4519-ABC6-7F38F4F519D9}" srcOrd="1" destOrd="0" presId="urn:microsoft.com/office/officeart/2005/8/layout/hierarchy2"/>
    <dgm:cxn modelId="{B0518CB0-01C5-4F64-B70D-073ED519831A}" type="presParOf" srcId="{EA621F49-6895-4B77-A1E6-9405D2AD3CAD}" destId="{71EF6864-1F81-4DCC-B308-C62955FD0AE4}" srcOrd="4" destOrd="0" presId="urn:microsoft.com/office/officeart/2005/8/layout/hierarchy2"/>
    <dgm:cxn modelId="{3827811C-47D2-4643-94BC-4F474EB3BB7A}" type="presParOf" srcId="{71EF6864-1F81-4DCC-B308-C62955FD0AE4}" destId="{267732B5-380A-44FD-9E7A-D1F4273905D5}" srcOrd="0" destOrd="0" presId="urn:microsoft.com/office/officeart/2005/8/layout/hierarchy2"/>
    <dgm:cxn modelId="{D23C7626-39FC-4743-86B2-4811A9ABFA3C}" type="presParOf" srcId="{EA621F49-6895-4B77-A1E6-9405D2AD3CAD}" destId="{E1CDFD42-8407-4DC2-A68B-77078FA7B4DD}" srcOrd="5" destOrd="0" presId="urn:microsoft.com/office/officeart/2005/8/layout/hierarchy2"/>
    <dgm:cxn modelId="{58C4544F-E824-4E11-B164-E120E4FBBAAC}" type="presParOf" srcId="{E1CDFD42-8407-4DC2-A68B-77078FA7B4DD}" destId="{BFFEB966-025E-44F2-A6D9-AE0EA65B03C8}" srcOrd="0" destOrd="0" presId="urn:microsoft.com/office/officeart/2005/8/layout/hierarchy2"/>
    <dgm:cxn modelId="{2BC23688-7EB0-4D10-8B11-DA2BA7265E73}" type="presParOf" srcId="{E1CDFD42-8407-4DC2-A68B-77078FA7B4DD}" destId="{6FF08AB9-9F0B-4183-A0F1-3531B9E09B7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58C44-58F3-45D3-BA23-D0DE145CF5CD}">
      <dsp:nvSpPr>
        <dsp:cNvPr id="0" name=""/>
        <dsp:cNvSpPr/>
      </dsp:nvSpPr>
      <dsp:spPr>
        <a:xfrm>
          <a:off x="1443896" y="2032000"/>
          <a:ext cx="506536" cy="965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965199"/>
              </a:lnTo>
              <a:lnTo>
                <a:pt x="506536" y="96519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1669913" y="2487348"/>
        <a:ext cx="54502" cy="54502"/>
      </dsp:txXfrm>
    </dsp:sp>
    <dsp:sp modelId="{01D1DD93-0F01-4AC5-A540-6A553CD847A6}">
      <dsp:nvSpPr>
        <dsp:cNvPr id="0" name=""/>
        <dsp:cNvSpPr/>
      </dsp:nvSpPr>
      <dsp:spPr>
        <a:xfrm>
          <a:off x="1443896" y="1986280"/>
          <a:ext cx="5065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536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1684501" y="2019336"/>
        <a:ext cx="25326" cy="25326"/>
      </dsp:txXfrm>
    </dsp:sp>
    <dsp:sp modelId="{5668EE27-4867-4E3A-B87F-6200A3B2E2D7}">
      <dsp:nvSpPr>
        <dsp:cNvPr id="0" name=""/>
        <dsp:cNvSpPr/>
      </dsp:nvSpPr>
      <dsp:spPr>
        <a:xfrm>
          <a:off x="1443896" y="1066799"/>
          <a:ext cx="506536" cy="965200"/>
        </a:xfrm>
        <a:custGeom>
          <a:avLst/>
          <a:gdLst/>
          <a:ahLst/>
          <a:cxnLst/>
          <a:rect l="0" t="0" r="0" b="0"/>
          <a:pathLst>
            <a:path>
              <a:moveTo>
                <a:pt x="0" y="965200"/>
              </a:moveTo>
              <a:lnTo>
                <a:pt x="253268" y="965200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1669913" y="1522148"/>
        <a:ext cx="54502" cy="54502"/>
      </dsp:txXfrm>
    </dsp:sp>
    <dsp:sp modelId="{C6982B76-6FFC-4B84-A246-5B1D59C412BB}">
      <dsp:nvSpPr>
        <dsp:cNvPr id="0" name=""/>
        <dsp:cNvSpPr/>
      </dsp:nvSpPr>
      <dsp:spPr>
        <a:xfrm rot="16200000">
          <a:off x="-454357" y="1645920"/>
          <a:ext cx="3024347" cy="7721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000" kern="1200" dirty="0" smtClean="0"/>
            <a:t>Naturales</a:t>
          </a:r>
          <a:endParaRPr lang="es-MX" sz="5000" kern="1200" dirty="0"/>
        </a:p>
      </dsp:txBody>
      <dsp:txXfrm>
        <a:off x="-454357" y="1645920"/>
        <a:ext cx="3024347" cy="772160"/>
      </dsp:txXfrm>
    </dsp:sp>
    <dsp:sp modelId="{9D411CF3-3070-46C5-A1A4-ABBEA5BEA7EE}">
      <dsp:nvSpPr>
        <dsp:cNvPr id="0" name=""/>
        <dsp:cNvSpPr/>
      </dsp:nvSpPr>
      <dsp:spPr>
        <a:xfrm>
          <a:off x="1950433" y="680719"/>
          <a:ext cx="2532684" cy="7721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Geológicos</a:t>
          </a:r>
          <a:endParaRPr lang="es-MX" sz="3000" kern="1200" dirty="0"/>
        </a:p>
      </dsp:txBody>
      <dsp:txXfrm>
        <a:off x="1950433" y="680719"/>
        <a:ext cx="2532684" cy="772160"/>
      </dsp:txXfrm>
    </dsp:sp>
    <dsp:sp modelId="{3AD1E723-D389-4DDD-A2A8-78E19E45645C}">
      <dsp:nvSpPr>
        <dsp:cNvPr id="0" name=""/>
        <dsp:cNvSpPr/>
      </dsp:nvSpPr>
      <dsp:spPr>
        <a:xfrm>
          <a:off x="1950433" y="1645920"/>
          <a:ext cx="3473830" cy="7721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err="1" smtClean="0"/>
            <a:t>Hidrometereológicos</a:t>
          </a:r>
          <a:endParaRPr lang="es-MX" sz="3000" kern="1200" dirty="0"/>
        </a:p>
      </dsp:txBody>
      <dsp:txXfrm>
        <a:off x="1950433" y="1645920"/>
        <a:ext cx="3473830" cy="772160"/>
      </dsp:txXfrm>
    </dsp:sp>
    <dsp:sp modelId="{E1C7FB76-0FA9-411A-8793-1B1677558792}">
      <dsp:nvSpPr>
        <dsp:cNvPr id="0" name=""/>
        <dsp:cNvSpPr/>
      </dsp:nvSpPr>
      <dsp:spPr>
        <a:xfrm>
          <a:off x="1950433" y="2611119"/>
          <a:ext cx="2532684" cy="7721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Astronómicos</a:t>
          </a:r>
          <a:endParaRPr lang="es-MX" sz="3000" kern="1200" dirty="0"/>
        </a:p>
      </dsp:txBody>
      <dsp:txXfrm>
        <a:off x="1950433" y="2611119"/>
        <a:ext cx="2532684" cy="772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1E89F-8A2E-4EB3-97BE-F3D207B22014}">
      <dsp:nvSpPr>
        <dsp:cNvPr id="0" name=""/>
        <dsp:cNvSpPr/>
      </dsp:nvSpPr>
      <dsp:spPr>
        <a:xfrm>
          <a:off x="3545688" y="1444343"/>
          <a:ext cx="2508383" cy="12541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kern="1200" dirty="0" smtClean="0"/>
            <a:t>Antrópicos</a:t>
          </a:r>
          <a:endParaRPr lang="es-MX" sz="3400" kern="1200" dirty="0"/>
        </a:p>
      </dsp:txBody>
      <dsp:txXfrm>
        <a:off x="3582422" y="1481077"/>
        <a:ext cx="2434915" cy="1180723"/>
      </dsp:txXfrm>
    </dsp:sp>
    <dsp:sp modelId="{EC1F527A-46BF-4CA9-B657-A537BA7D6FC7}">
      <dsp:nvSpPr>
        <dsp:cNvPr id="0" name=""/>
        <dsp:cNvSpPr/>
      </dsp:nvSpPr>
      <dsp:spPr>
        <a:xfrm rot="14110531">
          <a:off x="2165517" y="1323032"/>
          <a:ext cx="175698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756987" y="272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/>
        </a:p>
      </dsp:txBody>
      <dsp:txXfrm rot="10800000">
        <a:off x="3000086" y="1306354"/>
        <a:ext cx="87849" cy="87849"/>
      </dsp:txXfrm>
    </dsp:sp>
    <dsp:sp modelId="{324650EF-502F-4EB3-BFCA-709B77A12384}">
      <dsp:nvSpPr>
        <dsp:cNvPr id="0" name=""/>
        <dsp:cNvSpPr/>
      </dsp:nvSpPr>
      <dsp:spPr>
        <a:xfrm>
          <a:off x="33951" y="2022"/>
          <a:ext cx="2508383" cy="12541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kern="1200" dirty="0" smtClean="0"/>
            <a:t>Químico-Tecnológicos</a:t>
          </a:r>
          <a:endParaRPr lang="es-MX" sz="3400" kern="1200" dirty="0"/>
        </a:p>
      </dsp:txBody>
      <dsp:txXfrm>
        <a:off x="70685" y="38756"/>
        <a:ext cx="2434915" cy="1180723"/>
      </dsp:txXfrm>
    </dsp:sp>
    <dsp:sp modelId="{E5D3F394-D3A3-40B3-9200-607C22CD196B}">
      <dsp:nvSpPr>
        <dsp:cNvPr id="0" name=""/>
        <dsp:cNvSpPr/>
      </dsp:nvSpPr>
      <dsp:spPr>
        <a:xfrm rot="10800000">
          <a:off x="2542334" y="2044192"/>
          <a:ext cx="100335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03353" y="272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 rot="10800000">
        <a:off x="3018927" y="2046355"/>
        <a:ext cx="50167" cy="50167"/>
      </dsp:txXfrm>
    </dsp:sp>
    <dsp:sp modelId="{9EDAA9DA-6B48-4851-BC3B-9489FFD82BB9}">
      <dsp:nvSpPr>
        <dsp:cNvPr id="0" name=""/>
        <dsp:cNvSpPr/>
      </dsp:nvSpPr>
      <dsp:spPr>
        <a:xfrm>
          <a:off x="33951" y="1444343"/>
          <a:ext cx="2508383" cy="12541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kern="1200" dirty="0" smtClean="0"/>
            <a:t>Socio-Organizativos</a:t>
          </a:r>
          <a:endParaRPr lang="es-MX" sz="3400" kern="1200" dirty="0"/>
        </a:p>
      </dsp:txBody>
      <dsp:txXfrm>
        <a:off x="70685" y="1481077"/>
        <a:ext cx="2434915" cy="1180723"/>
      </dsp:txXfrm>
    </dsp:sp>
    <dsp:sp modelId="{71EF6864-1F81-4DCC-B308-C62955FD0AE4}">
      <dsp:nvSpPr>
        <dsp:cNvPr id="0" name=""/>
        <dsp:cNvSpPr/>
      </dsp:nvSpPr>
      <dsp:spPr>
        <a:xfrm rot="7489469">
          <a:off x="2165517" y="2765353"/>
          <a:ext cx="175698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756987" y="272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/>
        </a:p>
      </dsp:txBody>
      <dsp:txXfrm rot="10800000">
        <a:off x="3000086" y="2748674"/>
        <a:ext cx="87849" cy="87849"/>
      </dsp:txXfrm>
    </dsp:sp>
    <dsp:sp modelId="{BFFEB966-025E-44F2-A6D9-AE0EA65B03C8}">
      <dsp:nvSpPr>
        <dsp:cNvPr id="0" name=""/>
        <dsp:cNvSpPr/>
      </dsp:nvSpPr>
      <dsp:spPr>
        <a:xfrm>
          <a:off x="33951" y="2886663"/>
          <a:ext cx="2508383" cy="12541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kern="1200" dirty="0" smtClean="0"/>
            <a:t>Sanitario-Ecológicos</a:t>
          </a:r>
          <a:endParaRPr lang="es-MX" sz="3400" kern="1200" dirty="0"/>
        </a:p>
      </dsp:txBody>
      <dsp:txXfrm>
        <a:off x="70685" y="2923397"/>
        <a:ext cx="2434915" cy="1180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7491E-8063-4E60-B0F2-CBA5883A9F41}" type="datetimeFigureOut">
              <a:rPr lang="es-MX" smtClean="0"/>
              <a:t>15/03/2018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A8EB4-7E4A-40AE-AB65-4B775BCD56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576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A8EB4-7E4A-40AE-AB65-4B775BCD56FC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8631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3E15-1A06-4E26-A1C4-E329BB4674AA}" type="datetimeFigureOut">
              <a:rPr lang="es-MX" smtClean="0"/>
              <a:t>15/03/2018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400C-5590-4EED-943D-AA695F3B6B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23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3E15-1A06-4E26-A1C4-E329BB4674AA}" type="datetimeFigureOut">
              <a:rPr lang="es-MX" smtClean="0"/>
              <a:t>15/03/2018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400C-5590-4EED-943D-AA695F3B6B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036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3E15-1A06-4E26-A1C4-E329BB4674AA}" type="datetimeFigureOut">
              <a:rPr lang="es-MX" smtClean="0"/>
              <a:t>15/03/2018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400C-5590-4EED-943D-AA695F3B6B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79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3E15-1A06-4E26-A1C4-E329BB4674AA}" type="datetimeFigureOut">
              <a:rPr lang="es-MX" smtClean="0"/>
              <a:t>15/03/2018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400C-5590-4EED-943D-AA695F3B6B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081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3E15-1A06-4E26-A1C4-E329BB4674AA}" type="datetimeFigureOut">
              <a:rPr lang="es-MX" smtClean="0"/>
              <a:t>15/03/2018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400C-5590-4EED-943D-AA695F3B6B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40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3E15-1A06-4E26-A1C4-E329BB4674AA}" type="datetimeFigureOut">
              <a:rPr lang="es-MX" smtClean="0"/>
              <a:t>15/03/2018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400C-5590-4EED-943D-AA695F3B6B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223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3E15-1A06-4E26-A1C4-E329BB4674AA}" type="datetimeFigureOut">
              <a:rPr lang="es-MX" smtClean="0"/>
              <a:t>15/03/2018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400C-5590-4EED-943D-AA695F3B6B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6949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3E15-1A06-4E26-A1C4-E329BB4674AA}" type="datetimeFigureOut">
              <a:rPr lang="es-MX" smtClean="0"/>
              <a:t>15/03/2018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400C-5590-4EED-943D-AA695F3B6B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795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3E15-1A06-4E26-A1C4-E329BB4674AA}" type="datetimeFigureOut">
              <a:rPr lang="es-MX" smtClean="0"/>
              <a:t>15/03/2018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400C-5590-4EED-943D-AA695F3B6B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3383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3E15-1A06-4E26-A1C4-E329BB4674AA}" type="datetimeFigureOut">
              <a:rPr lang="es-MX" smtClean="0"/>
              <a:t>15/03/2018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400C-5590-4EED-943D-AA695F3B6B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685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3E15-1A06-4E26-A1C4-E329BB4674AA}" type="datetimeFigureOut">
              <a:rPr lang="es-MX" smtClean="0"/>
              <a:t>15/03/2018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400C-5590-4EED-943D-AA695F3B6B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9393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23E15-1A06-4E26-A1C4-E329BB4674AA}" type="datetimeFigureOut">
              <a:rPr lang="es-MX" smtClean="0"/>
              <a:t>15/03/2018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F400C-5590-4EED-943D-AA695F3B6B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53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microsoft.com/office/2007/relationships/hdphoto" Target="../media/hdphoto5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ogapan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3.gif"/><Relationship Id="rId7" Type="http://schemas.microsoft.com/office/2007/relationships/hdphoto" Target="../media/hdphoto3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9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5"/>
            <a:ext cx="9144000" cy="68579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s-MX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MX" dirty="0" smtClean="0">
                <a:solidFill>
                  <a:schemeClr val="bg1"/>
                </a:solidFill>
                <a:latin typeface="Comic Sans MS" pitchFamily="66" charset="0"/>
              </a:rPr>
              <a:t>Arquitectura y</a:t>
            </a:r>
            <a:br>
              <a:rPr lang="es-MX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MX" dirty="0" smtClean="0">
                <a:solidFill>
                  <a:schemeClr val="bg1"/>
                </a:solidFill>
                <a:latin typeface="Comic Sans MS" pitchFamily="66" charset="0"/>
              </a:rPr>
              <a:t>Protección Civil</a:t>
            </a:r>
            <a:br>
              <a:rPr lang="es-MX" dirty="0" smtClean="0">
                <a:solidFill>
                  <a:schemeClr val="bg1"/>
                </a:solidFill>
                <a:latin typeface="Comic Sans MS" pitchFamily="66" charset="0"/>
              </a:rPr>
            </a:br>
            <a:endParaRPr lang="es-MX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60032" y="4869160"/>
            <a:ext cx="4168552" cy="1752600"/>
          </a:xfrm>
        </p:spPr>
        <p:txBody>
          <a:bodyPr/>
          <a:lstStyle/>
          <a:p>
            <a:pPr algn="l"/>
            <a:endParaRPr lang="es-MX" dirty="0" smtClean="0"/>
          </a:p>
          <a:p>
            <a:pPr algn="r"/>
            <a:r>
              <a:rPr lang="es-MX" dirty="0" smtClean="0">
                <a:solidFill>
                  <a:schemeClr val="tx1"/>
                </a:solidFill>
              </a:rPr>
              <a:t>Arq. Jorge Luis Paz Díaz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9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0" b="16979"/>
          <a:stretch/>
        </p:blipFill>
        <p:spPr>
          <a:xfrm>
            <a:off x="333375" y="2204864"/>
            <a:ext cx="8477250" cy="2799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763688" y="476672"/>
            <a:ext cx="5292588" cy="100811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s-MX" dirty="0" smtClean="0"/>
              <a:t>Constante búsqueda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333375" y="5004048"/>
            <a:ext cx="8666923" cy="144655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>
                <a:solidFill>
                  <a:schemeClr val="bg1"/>
                </a:solidFill>
                <a:latin typeface="Comic Sans MS" pitchFamily="66" charset="0"/>
              </a:rPr>
              <a:t>Avances significativos, llevaron a movimientos significativos.</a:t>
            </a:r>
            <a:endParaRPr lang="es-MX" sz="4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23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56079"/>
            <a:ext cx="3240360" cy="2279053"/>
          </a:xfr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130" y="1914193"/>
            <a:ext cx="3240360" cy="2232248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07504" y="4293773"/>
            <a:ext cx="2627784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latin typeface="Comic Sans MS" pitchFamily="66" charset="0"/>
              </a:rPr>
              <a:t>Desarrollo</a:t>
            </a:r>
            <a:endParaRPr lang="es-MX" sz="3600" dirty="0">
              <a:latin typeface="Comic Sans MS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130213" y="4329968"/>
            <a:ext cx="2834275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latin typeface="Comic Sans MS" pitchFamily="66" charset="0"/>
              </a:rPr>
              <a:t>Crecimiento</a:t>
            </a:r>
            <a:endParaRPr lang="es-MX" sz="3600" dirty="0">
              <a:latin typeface="Comic Sans MS" pitchFamily="66" charset="0"/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1" t="11307" r="26730" b="16289"/>
          <a:stretch/>
        </p:blipFill>
        <p:spPr>
          <a:xfrm>
            <a:off x="2843808" y="3030317"/>
            <a:ext cx="3168352" cy="2368541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 rot="5400000">
            <a:off x="2034588" y="3970608"/>
            <a:ext cx="2124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Comic Sans MS" pitchFamily="66" charset="0"/>
              </a:rPr>
              <a:t>San Juanico, 1984</a:t>
            </a:r>
            <a:endParaRPr lang="es-MX" b="1" dirty="0">
              <a:latin typeface="Comic Sans MS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45685" y="163959"/>
            <a:ext cx="5364597" cy="769441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>
                <a:latin typeface="DFMincho-SU" pitchFamily="1" charset="-128"/>
                <a:ea typeface="DFMincho-SU" pitchFamily="1" charset="-128"/>
              </a:rPr>
              <a:t>¿Sustentabilidad?</a:t>
            </a:r>
            <a:endParaRPr lang="es-MX" sz="4400" dirty="0">
              <a:latin typeface="DFMincho-SU" pitchFamily="1" charset="-128"/>
              <a:ea typeface="DFMincho-SU" pitchFamily="1" charset="-128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51520" y="6109249"/>
            <a:ext cx="8666923" cy="769441"/>
          </a:xfrm>
          <a:prstGeom prst="rect">
            <a:avLst/>
          </a:prstGeom>
          <a:solidFill>
            <a:srgbClr val="F913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>
                <a:solidFill>
                  <a:schemeClr val="bg1"/>
                </a:solidFill>
                <a:latin typeface="Comic Sans MS" pitchFamily="66" charset="0"/>
              </a:rPr>
              <a:t>¿Qué finalidad perseguimos?</a:t>
            </a:r>
            <a:endParaRPr lang="es-MX" sz="4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315636" y="5408392"/>
            <a:ext cx="2411507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latin typeface="Comic Sans MS" pitchFamily="66" charset="0"/>
              </a:rPr>
              <a:t>Desastre</a:t>
            </a:r>
            <a:endParaRPr lang="es-MX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74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979712" y="692696"/>
            <a:ext cx="4968552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schemeClr val="bg1"/>
                </a:solidFill>
                <a:latin typeface="Comic Sans MS" pitchFamily="66" charset="0"/>
              </a:rPr>
              <a:t>Principios de la arquitectura</a:t>
            </a:r>
            <a:endParaRPr lang="es-MX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619672" y="220486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1979712" y="1772816"/>
            <a:ext cx="4968552" cy="4756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latin typeface="Comic Sans MS" pitchFamily="66" charset="0"/>
              </a:rPr>
              <a:t>Marco </a:t>
            </a:r>
            <a:r>
              <a:rPr lang="es-MX" sz="2800" dirty="0" err="1" smtClean="0">
                <a:latin typeface="Comic Sans MS" pitchFamily="66" charset="0"/>
              </a:rPr>
              <a:t>Vitruvio</a:t>
            </a:r>
            <a:r>
              <a:rPr lang="es-MX" sz="2800" dirty="0" smtClean="0">
                <a:latin typeface="Comic Sans MS" pitchFamily="66" charset="0"/>
              </a:rPr>
              <a:t> </a:t>
            </a:r>
            <a:r>
              <a:rPr lang="es-MX" sz="2800" dirty="0" err="1" smtClean="0">
                <a:latin typeface="Comic Sans MS" pitchFamily="66" charset="0"/>
              </a:rPr>
              <a:t>Polión</a:t>
            </a:r>
            <a:endParaRPr lang="es-MX" sz="2800" dirty="0">
              <a:latin typeface="Comic Sans MS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51520" y="2844225"/>
            <a:ext cx="2088232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latin typeface="Comic Sans MS" pitchFamily="66" charset="0"/>
              </a:rPr>
              <a:t>Belleza</a:t>
            </a:r>
            <a:endParaRPr lang="es-MX" sz="3200" dirty="0">
              <a:latin typeface="Comic Sans MS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419872" y="2844225"/>
            <a:ext cx="2088232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latin typeface="Comic Sans MS" pitchFamily="66" charset="0"/>
              </a:rPr>
              <a:t>Firmeza</a:t>
            </a:r>
            <a:endParaRPr lang="es-MX" sz="3200" dirty="0">
              <a:latin typeface="Comic Sans MS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800395" y="2844225"/>
            <a:ext cx="2088232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latin typeface="Comic Sans MS" pitchFamily="66" charset="0"/>
              </a:rPr>
              <a:t>Utilidad</a:t>
            </a:r>
            <a:endParaRPr lang="es-MX" sz="3200" dirty="0">
              <a:latin typeface="Comic Sans MS" pitchFamily="66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195736" y="5862251"/>
            <a:ext cx="511256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>
                <a:latin typeface="Comic Sans MS" pitchFamily="66" charset="0"/>
              </a:rPr>
              <a:t>Errores Graves</a:t>
            </a:r>
            <a:endParaRPr lang="es-MX" sz="4400" dirty="0">
              <a:latin typeface="Comic Sans MS" pitchFamily="66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995291" y="4104219"/>
            <a:ext cx="3364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latin typeface="Comic Sans MS" pitchFamily="66" charset="0"/>
              </a:rPr>
              <a:t>Sin equilibrio</a:t>
            </a:r>
            <a:endParaRPr lang="es-MX" sz="3600" dirty="0">
              <a:latin typeface="Comic Sans MS" pitchFamily="66" charset="0"/>
            </a:endParaRPr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1627138" y="3600163"/>
            <a:ext cx="1368152" cy="82722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4472737" y="3392850"/>
            <a:ext cx="0" cy="82722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flipH="1">
            <a:off x="6360271" y="3543231"/>
            <a:ext cx="1412398" cy="845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Igual que"/>
          <p:cNvSpPr/>
          <p:nvPr/>
        </p:nvSpPr>
        <p:spPr>
          <a:xfrm>
            <a:off x="3889207" y="4774211"/>
            <a:ext cx="1152127" cy="50579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2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7744" y="548680"/>
            <a:ext cx="4608512" cy="778098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Problemática</a:t>
            </a:r>
            <a:endParaRPr lang="es-MX" dirty="0">
              <a:latin typeface="Comic Sans MS" pitchFamily="66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65" y="1844824"/>
            <a:ext cx="2483768" cy="291167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323" y="2519755"/>
            <a:ext cx="2391915" cy="316034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0" r="24204"/>
          <a:stretch/>
        </p:blipFill>
        <p:spPr>
          <a:xfrm>
            <a:off x="242900" y="3428999"/>
            <a:ext cx="2376264" cy="3090151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2005758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latin typeface="Comic Sans MS" pitchFamily="66" charset="0"/>
              </a:rPr>
              <a:t>FONDEN</a:t>
            </a:r>
            <a:endParaRPr lang="es-MX" sz="4000" b="1" dirty="0">
              <a:latin typeface="Comic Sans MS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35803" y="6273225"/>
            <a:ext cx="350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Comic Sans MS" pitchFamily="66" charset="0"/>
              </a:rPr>
              <a:t>3ro Acreditado</a:t>
            </a:r>
            <a:endParaRPr lang="es-MX" sz="3200" b="1" dirty="0"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548264" y="4818191"/>
            <a:ext cx="2588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Comic Sans MS" pitchFamily="66" charset="0"/>
              </a:rPr>
              <a:t>La pintada 2013</a:t>
            </a:r>
            <a:r>
              <a:rPr lang="es-MX" sz="2400" smtClean="0">
                <a:latin typeface="Comic Sans MS" pitchFamily="66" charset="0"/>
              </a:rPr>
              <a:t>, Guerrero.</a:t>
            </a:r>
            <a:endParaRPr lang="es-MX" sz="2400" dirty="0">
              <a:latin typeface="Comic Sans MS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0" y="6519446"/>
            <a:ext cx="286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Comic Sans MS" pitchFamily="66" charset="0"/>
              </a:rPr>
              <a:t>Presa San Blas, </a:t>
            </a:r>
            <a:r>
              <a:rPr lang="es-MX" sz="1600" b="1" dirty="0" err="1" smtClean="0">
                <a:latin typeface="Comic Sans MS" pitchFamily="66" charset="0"/>
              </a:rPr>
              <a:t>Ags</a:t>
            </a:r>
            <a:r>
              <a:rPr lang="es-MX" sz="1600" b="1" dirty="0" smtClean="0">
                <a:latin typeface="Comic Sans MS" pitchFamily="66" charset="0"/>
              </a:rPr>
              <a:t>, </a:t>
            </a:r>
            <a:r>
              <a:rPr lang="es-MX" sz="1600" b="1" dirty="0" err="1" smtClean="0">
                <a:latin typeface="Comic Sans MS" pitchFamily="66" charset="0"/>
              </a:rPr>
              <a:t>Ags</a:t>
            </a:r>
            <a:r>
              <a:rPr lang="es-MX" sz="1600" b="1" dirty="0" smtClean="0">
                <a:latin typeface="Comic Sans MS" pitchFamily="66" charset="0"/>
              </a:rPr>
              <a:t>.</a:t>
            </a:r>
            <a:endParaRPr lang="es-MX" sz="1600" b="1" dirty="0">
              <a:latin typeface="Comic Sans MS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128563" y="5718447"/>
            <a:ext cx="2817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Comic Sans MS" pitchFamily="66" charset="0"/>
              </a:rPr>
              <a:t>La Pintada 2016</a:t>
            </a:r>
            <a:endParaRPr lang="es-MX" sz="2400" dirty="0">
              <a:latin typeface="Comic Sans MS" pitchFamily="66" charset="0"/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020" y="1291616"/>
            <a:ext cx="4680520" cy="56166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312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4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9692" y="620688"/>
            <a:ext cx="5544616" cy="864096"/>
          </a:xfrm>
          <a:solidFill>
            <a:srgbClr val="7030A0"/>
          </a:solidFill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Afecta a la Humanidad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48" b="28639"/>
          <a:stretch/>
        </p:blipFill>
        <p:spPr>
          <a:xfrm>
            <a:off x="66076" y="2578404"/>
            <a:ext cx="3686019" cy="2603113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576064" y="522600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Comic Sans MS" pitchFamily="66" charset="0"/>
              </a:rPr>
              <a:t>Japón, 2015</a:t>
            </a:r>
            <a:endParaRPr lang="es-MX" sz="2400" dirty="0">
              <a:latin typeface="Comic Sans MS" pitchFamily="66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728" y="2708920"/>
            <a:ext cx="3681760" cy="2536193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5472608" y="5301208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Comic Sans MS" pitchFamily="66" charset="0"/>
              </a:rPr>
              <a:t>Torres Gemelas, 2001</a:t>
            </a:r>
            <a:endParaRPr lang="es-MX" sz="2400" dirty="0">
              <a:latin typeface="Comic Sans MS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436436" y="5877931"/>
            <a:ext cx="6735964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schemeClr val="bg1"/>
                </a:solidFill>
                <a:latin typeface="Comic Sans MS" pitchFamily="66" charset="0"/>
              </a:rPr>
              <a:t>Como estos, existen miles de ejemplos ¿cuál  les viene a la mente?</a:t>
            </a:r>
            <a:endParaRPr lang="es-MX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0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9692" y="620688"/>
            <a:ext cx="5544616" cy="864096"/>
          </a:xfrm>
          <a:solidFill>
            <a:srgbClr val="7030A0"/>
          </a:solidFill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Afecta a la Humanidad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472608" y="5301208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Comic Sans MS" pitchFamily="66" charset="0"/>
              </a:rPr>
              <a:t>Simulacro, 2017 </a:t>
            </a:r>
            <a:r>
              <a:rPr lang="es-MX" sz="2400" dirty="0" err="1" smtClean="0">
                <a:latin typeface="Comic Sans MS" pitchFamily="66" charset="0"/>
              </a:rPr>
              <a:t>Sìsmo</a:t>
            </a:r>
            <a:endParaRPr lang="es-MX" sz="2400" dirty="0">
              <a:latin typeface="Comic Sans MS" pitchFamily="66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02" y="2129442"/>
            <a:ext cx="2072829" cy="368502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874" y="2129442"/>
            <a:ext cx="2427734" cy="3236979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916" y="2129442"/>
            <a:ext cx="2717540" cy="203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7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83" y="-25961"/>
            <a:ext cx="9144000" cy="6857999"/>
          </a:xfrm>
          <a:prstGeom prst="rect">
            <a:avLst/>
          </a:prstGeom>
          <a:solidFill>
            <a:srgbClr val="FFCC00"/>
          </a:solidFill>
        </p:spPr>
      </p:pic>
      <p:sp>
        <p:nvSpPr>
          <p:cNvPr id="5" name="4 CuadroTexto"/>
          <p:cNvSpPr txBox="1"/>
          <p:nvPr/>
        </p:nvSpPr>
        <p:spPr>
          <a:xfrm>
            <a:off x="1907704" y="620688"/>
            <a:ext cx="511256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Arquitecto</a:t>
            </a:r>
            <a:endParaRPr lang="es-MX" sz="3200" b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8" t="70119" r="3673" b="8362"/>
          <a:stretch/>
        </p:blipFill>
        <p:spPr>
          <a:xfrm>
            <a:off x="1441823" y="3403038"/>
            <a:ext cx="6214188" cy="1362269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2424681" y="2267639"/>
            <a:ext cx="4248472" cy="646331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«Un arquitecto es un dibujante de sueños»</a:t>
            </a:r>
          </a:p>
          <a:p>
            <a:pPr algn="r"/>
            <a:r>
              <a:rPr lang="es-MX" dirty="0" smtClean="0"/>
              <a:t>Grace </a:t>
            </a:r>
            <a:r>
              <a:rPr lang="es-MX" dirty="0" err="1" smtClean="0"/>
              <a:t>McGarvie</a:t>
            </a:r>
            <a:endParaRPr lang="es-MX" dirty="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3" t="17168" b="29413"/>
          <a:stretch/>
        </p:blipFill>
        <p:spPr>
          <a:xfrm>
            <a:off x="4728003" y="5043703"/>
            <a:ext cx="4312709" cy="1580034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" t="14453" r="2351" b="25432"/>
          <a:stretch/>
        </p:blipFill>
        <p:spPr>
          <a:xfrm>
            <a:off x="64949" y="5013176"/>
            <a:ext cx="4547435" cy="1635089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83" y="1700808"/>
            <a:ext cx="9144000" cy="5301208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308557" y="5013176"/>
            <a:ext cx="648072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schemeClr val="bg1"/>
                </a:solidFill>
                <a:latin typeface="Comic Sans MS" pitchFamily="66" charset="0"/>
              </a:rPr>
              <a:t>¡Diseño para ser feliz!</a:t>
            </a:r>
            <a:endParaRPr lang="es-MX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99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83" y="-25961"/>
            <a:ext cx="9144000" cy="68579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3728" y="332656"/>
            <a:ext cx="4644516" cy="1584176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Retorno al Origen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5838" y="3474586"/>
            <a:ext cx="215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Humanismo</a:t>
            </a:r>
            <a:endParaRPr lang="es-MX" sz="28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355770" y="351515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Naturalidad</a:t>
            </a:r>
            <a:endParaRPr lang="es-MX" sz="2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280854"/>
            <a:ext cx="3933217" cy="2641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2 CuadroTexto"/>
          <p:cNvSpPr txBox="1"/>
          <p:nvPr/>
        </p:nvSpPr>
        <p:spPr>
          <a:xfrm>
            <a:off x="1436436" y="5877931"/>
            <a:ext cx="6012739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schemeClr val="bg1"/>
                </a:solidFill>
                <a:latin typeface="Comic Sans MS" pitchFamily="66" charset="0"/>
              </a:rPr>
              <a:t>¿Qué llevó al hombre a ocupar por primera vez la cueva?</a:t>
            </a:r>
            <a:endParaRPr lang="es-MX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3 Flecha curvada hacia abajo"/>
          <p:cNvSpPr/>
          <p:nvPr/>
        </p:nvSpPr>
        <p:spPr>
          <a:xfrm rot="4016025">
            <a:off x="992193" y="2356843"/>
            <a:ext cx="1184916" cy="7200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2" name="11 Flecha curvada hacia abajo"/>
          <p:cNvSpPr/>
          <p:nvPr/>
        </p:nvSpPr>
        <p:spPr>
          <a:xfrm rot="14816025">
            <a:off x="229612" y="2654538"/>
            <a:ext cx="1184916" cy="7200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3" name="12 Flecha curvada hacia abajo"/>
          <p:cNvSpPr/>
          <p:nvPr/>
        </p:nvSpPr>
        <p:spPr>
          <a:xfrm rot="4016025">
            <a:off x="7567255" y="2332754"/>
            <a:ext cx="1184916" cy="7200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4" name="13 Flecha curvada hacia abajo"/>
          <p:cNvSpPr/>
          <p:nvPr/>
        </p:nvSpPr>
        <p:spPr>
          <a:xfrm rot="14816025">
            <a:off x="6804674" y="2630449"/>
            <a:ext cx="1184916" cy="7200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3" grpId="0" animBg="1"/>
      <p:bldP spid="4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267744" y="548680"/>
            <a:ext cx="4608512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atin typeface="Comic Sans MS" pitchFamily="66" charset="0"/>
              </a:rPr>
              <a:t>Cierre</a:t>
            </a:r>
            <a:endParaRPr lang="es-MX" sz="3600" b="1" dirty="0">
              <a:latin typeface="Comic Sans MS" pitchFamily="66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88096"/>
            <a:ext cx="3317348" cy="177342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t="4647" r="18910" b="14324"/>
          <a:stretch/>
        </p:blipFill>
        <p:spPr>
          <a:xfrm>
            <a:off x="5972172" y="2088096"/>
            <a:ext cx="3025459" cy="1919991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974237" y="4546427"/>
            <a:ext cx="7632848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Comic Sans MS" pitchFamily="66" charset="0"/>
              </a:rPr>
              <a:t>Por una sociedad sustentable, es necesario  trabajar en conjunto,  siguiendo las propuestas sugeridas para lograr  la  Reducción de Riesgo de Desastres.</a:t>
            </a:r>
            <a:endParaRPr lang="es-MX" sz="2400" dirty="0">
              <a:latin typeface="Comic Sans MS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193571" y="6135916"/>
            <a:ext cx="7338869" cy="70788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s-MX" sz="2000" dirty="0" smtClean="0">
                <a:solidFill>
                  <a:srgbClr val="FF0000"/>
                </a:solidFill>
                <a:latin typeface="Comic Sans MS" pitchFamily="66" charset="0"/>
              </a:rPr>
              <a:t>«</a:t>
            </a:r>
            <a:r>
              <a:rPr lang="es-MX" sz="2000" b="1" dirty="0" smtClean="0">
                <a:solidFill>
                  <a:srgbClr val="FF0000"/>
                </a:solidFill>
                <a:latin typeface="Comic Sans MS" pitchFamily="66" charset="0"/>
              </a:rPr>
              <a:t>Si se ignora al hombre , la arquitectura es innecesaria»</a:t>
            </a:r>
          </a:p>
          <a:p>
            <a:pPr algn="r"/>
            <a:r>
              <a:rPr lang="es-MX" sz="2000" b="1" dirty="0" smtClean="0">
                <a:solidFill>
                  <a:srgbClr val="FF0000"/>
                </a:solidFill>
                <a:latin typeface="Comic Sans MS" pitchFamily="66" charset="0"/>
              </a:rPr>
              <a:t>Álvaro </a:t>
            </a:r>
            <a:r>
              <a:rPr lang="es-MX" sz="2000" b="1" dirty="0" err="1" smtClean="0">
                <a:solidFill>
                  <a:srgbClr val="FF0000"/>
                </a:solidFill>
                <a:latin typeface="Comic Sans MS" pitchFamily="66" charset="0"/>
              </a:rPr>
              <a:t>Siza</a:t>
            </a:r>
            <a:endParaRPr lang="es-MX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75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83" y="-25961"/>
            <a:ext cx="9144000" cy="6857999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306324" y="188640"/>
            <a:ext cx="4464496" cy="110799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6600" dirty="0" smtClean="0">
                <a:solidFill>
                  <a:schemeClr val="bg1"/>
                </a:solidFill>
                <a:latin typeface="Comic Sans MS" pitchFamily="66" charset="0"/>
              </a:rPr>
              <a:t>FIN</a:t>
            </a:r>
            <a:endParaRPr lang="es-MX" sz="6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4341" y="5262378"/>
            <a:ext cx="9144000" cy="156966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>
                <a:latin typeface="Arial" pitchFamily="34" charset="0"/>
                <a:cs typeface="Arial" pitchFamily="34" charset="0"/>
                <a:hlinkClick r:id="rId3"/>
              </a:rPr>
              <a:t>www.atogapan.com</a:t>
            </a:r>
            <a:endParaRPr lang="es-MX" sz="1600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Cerrada de Toluca n°36</a:t>
            </a:r>
          </a:p>
          <a:p>
            <a:pPr algn="r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Col. Olivar de los padres</a:t>
            </a:r>
          </a:p>
          <a:p>
            <a:pPr algn="r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Del. Álvaro Obregón</a:t>
            </a:r>
          </a:p>
          <a:p>
            <a:pPr algn="r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CDMX</a:t>
            </a:r>
          </a:p>
          <a:p>
            <a:pPr algn="r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5595-8905/6363-9607</a:t>
            </a:r>
            <a:endParaRPr lang="es-MX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5262378"/>
            <a:ext cx="34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Colegio Mexicano de Profesionales en Gestión de Riesgos y Protección Civil A.C.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 flipH="1">
            <a:off x="1043608" y="4149080"/>
            <a:ext cx="748883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«La arquitectura es la lucha constante entre el hombre y la naturaleza, la lucha  por dominar la naturaleza, por poseerla»</a:t>
            </a:r>
          </a:p>
          <a:p>
            <a:pPr algn="r"/>
            <a:r>
              <a:rPr lang="es-MX" dirty="0" smtClean="0"/>
              <a:t>Mario </a:t>
            </a:r>
            <a:r>
              <a:rPr lang="es-MX" dirty="0" err="1" smtClean="0"/>
              <a:t>Botta</a:t>
            </a:r>
            <a:endParaRPr lang="es-MX" dirty="0"/>
          </a:p>
        </p:txBody>
      </p:sp>
      <p:sp>
        <p:nvSpPr>
          <p:cNvPr id="2" name="1 Rectángulo"/>
          <p:cNvSpPr/>
          <p:nvPr/>
        </p:nvSpPr>
        <p:spPr>
          <a:xfrm>
            <a:off x="2364093" y="1959328"/>
            <a:ext cx="44644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¡Gracias!</a:t>
            </a:r>
            <a:endParaRPr lang="es-E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274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" y="-315416"/>
            <a:ext cx="9144000" cy="717341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0463" y="332656"/>
            <a:ext cx="5184576" cy="720080"/>
          </a:xfrm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¿Para qué?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0" y="4223683"/>
            <a:ext cx="3912586" cy="2447952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9 Rectángulo"/>
          <p:cNvSpPr/>
          <p:nvPr/>
        </p:nvSpPr>
        <p:spPr>
          <a:xfrm>
            <a:off x="-8722" y="3271292"/>
            <a:ext cx="3812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Arquitectura</a:t>
            </a:r>
            <a:endParaRPr lang="es-E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517164" y="4869160"/>
            <a:ext cx="4598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</a:t>
            </a:r>
            <a:r>
              <a:rPr lang="es-ES" sz="54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rotección Civil</a:t>
            </a:r>
            <a:endParaRPr lang="es-ES" sz="54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65" y="3411320"/>
            <a:ext cx="2073771" cy="16247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CuadroTexto"/>
          <p:cNvSpPr txBox="1"/>
          <p:nvPr/>
        </p:nvSpPr>
        <p:spPr>
          <a:xfrm>
            <a:off x="343406" y="1602666"/>
            <a:ext cx="3888432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Reflexionar  acerca de la importancia que tiene la relación entre Arquitectura y la P.C., con el fin de lograr resultados preventivos, en pro de la humanidad.</a:t>
            </a:r>
            <a:endParaRPr lang="es-MX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Sketch/>
                    </a14:imgEffect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637554"/>
            <a:ext cx="3319467" cy="33790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889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3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22" y="3056632"/>
            <a:ext cx="4461135" cy="38348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33464" y="620688"/>
            <a:ext cx="5077072" cy="66484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MX" dirty="0" smtClean="0"/>
              <a:t>Antecedentes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737" y="1628800"/>
            <a:ext cx="4968551" cy="3888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339753" y="2348880"/>
            <a:ext cx="3779912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Comic Sans MS" pitchFamily="66" charset="0"/>
              </a:rPr>
              <a:t>Los fenómenos  existían, aún antes de la llegada del hombre </a:t>
            </a:r>
            <a:endParaRPr lang="es-MX" b="1" dirty="0"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452412" y="5585464"/>
            <a:ext cx="4296051" cy="1015663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Comic Sans MS" pitchFamily="66" charset="0"/>
              </a:rPr>
              <a:t>4000 millones de años, guardan un sinfín de  fenómenos catastróficos</a:t>
            </a:r>
            <a:endParaRPr lang="es-MX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73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87724" y="620688"/>
            <a:ext cx="4968552" cy="77809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s-MX" dirty="0" smtClean="0"/>
              <a:t>Grupos de fenómenos</a:t>
            </a:r>
            <a:endParaRPr lang="es-MX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795674534"/>
              </p:ext>
            </p:extLst>
          </p:nvPr>
        </p:nvGraphicFramePr>
        <p:xfrm>
          <a:off x="0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1882984"/>
            <a:ext cx="2249536" cy="1684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557565"/>
            <a:ext cx="2249536" cy="1522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556" y="5121212"/>
            <a:ext cx="2322780" cy="1753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CuadroTexto"/>
          <p:cNvSpPr txBox="1"/>
          <p:nvPr/>
        </p:nvSpPr>
        <p:spPr>
          <a:xfrm>
            <a:off x="6530854" y="305966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latin typeface="Comic Sans MS" pitchFamily="66" charset="0"/>
              </a:rPr>
              <a:t>Hundimientos</a:t>
            </a:r>
            <a:endParaRPr lang="es-MX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500226" y="6309320"/>
            <a:ext cx="2020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latin typeface="Comic Sans MS" pitchFamily="66" charset="0"/>
              </a:rPr>
              <a:t>Lluvias solares</a:t>
            </a:r>
            <a:endParaRPr lang="es-MX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500226" y="45811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Comic Sans MS" pitchFamily="66" charset="0"/>
              </a:rPr>
              <a:t>Vulcanismo</a:t>
            </a:r>
            <a:endParaRPr lang="es-MX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42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9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3347070" cy="2155513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51794"/>
            <a:ext cx="3352800" cy="2078568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0" y="5657670"/>
            <a:ext cx="5814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Comic Sans MS" pitchFamily="66" charset="0"/>
              </a:rPr>
              <a:t>La tierra ha tenido fenómenos naturales de gran magnitud, incomparables con los  de la actualidad.</a:t>
            </a:r>
            <a:endParaRPr lang="es-MX" sz="2400" dirty="0">
              <a:latin typeface="Comic Sans MS" pitchFamily="66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293" y="4360375"/>
            <a:ext cx="3304707" cy="2155513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1907704" y="332656"/>
            <a:ext cx="53285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chemeClr val="tx2"/>
                </a:solidFill>
                <a:latin typeface="Comic Sans MS" pitchFamily="66" charset="0"/>
              </a:rPr>
              <a:t> </a:t>
            </a:r>
            <a:r>
              <a:rPr lang="es-MX" sz="2800" dirty="0" smtClean="0">
                <a:solidFill>
                  <a:schemeClr val="tx2"/>
                </a:solidFill>
                <a:latin typeface="Comic Sans MS" pitchFamily="66" charset="0"/>
              </a:rPr>
              <a:t>Las peores catástrofes se producen en periodos de miles o millones de años. </a:t>
            </a:r>
            <a:endParaRPr lang="es-MX" sz="28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89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4" name="13 Elipse"/>
          <p:cNvSpPr/>
          <p:nvPr/>
        </p:nvSpPr>
        <p:spPr>
          <a:xfrm>
            <a:off x="2655979" y="1054675"/>
            <a:ext cx="3832042" cy="5438028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369" y="1204013"/>
            <a:ext cx="3678695" cy="423397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411760" y="620688"/>
            <a:ext cx="417646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Comic Sans MS" pitchFamily="66" charset="0"/>
              </a:rPr>
              <a:t>Aparición del hombre</a:t>
            </a:r>
            <a:endParaRPr lang="es-MX" sz="2800" b="1" dirty="0">
              <a:latin typeface="Comic Sans MS" pitchFamily="66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97713" y="2194535"/>
            <a:ext cx="1800200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  <a:latin typeface="Comic Sans MS" pitchFamily="66" charset="0"/>
              </a:rPr>
              <a:t>Nómada</a:t>
            </a:r>
            <a:endParaRPr lang="es-MX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444208" y="2268244"/>
            <a:ext cx="2520280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  <a:latin typeface="Comic Sans MS" pitchFamily="66" charset="0"/>
              </a:rPr>
              <a:t>Sedentario</a:t>
            </a:r>
            <a:endParaRPr lang="es-MX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6" y="2986622"/>
            <a:ext cx="2619375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4"/>
          <a:stretch/>
        </p:blipFill>
        <p:spPr>
          <a:xfrm>
            <a:off x="107857" y="4739222"/>
            <a:ext cx="2514654" cy="21358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80161"/>
            <a:ext cx="2857859" cy="1901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73" y="2911267"/>
            <a:ext cx="2447925" cy="1866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Flecha a la derecha con bandas"/>
          <p:cNvSpPr/>
          <p:nvPr/>
        </p:nvSpPr>
        <p:spPr>
          <a:xfrm>
            <a:off x="2727231" y="6110352"/>
            <a:ext cx="3428945" cy="764703"/>
          </a:xfrm>
          <a:prstGeom prst="stripedRightArrow">
            <a:avLst/>
          </a:prstGeom>
          <a:solidFill>
            <a:srgbClr val="F91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290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7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195736" y="332656"/>
            <a:ext cx="4772877" cy="83099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latin typeface="Comic Sans MS" pitchFamily="66" charset="0"/>
              </a:rPr>
              <a:t>Necesidades</a:t>
            </a:r>
            <a:endParaRPr lang="es-MX" sz="4800" dirty="0">
              <a:latin typeface="Comic Sans MS" pitchFamily="66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88" r="17387"/>
          <a:stretch/>
        </p:blipFill>
        <p:spPr>
          <a:xfrm>
            <a:off x="199257" y="1886153"/>
            <a:ext cx="3788026" cy="4732069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68454"/>
            <a:ext cx="3360341" cy="206244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858" y="4282866"/>
            <a:ext cx="3360341" cy="2062442"/>
          </a:xfrm>
          <a:prstGeom prst="rect">
            <a:avLst/>
          </a:prstGeom>
        </p:spPr>
      </p:pic>
      <p:sp>
        <p:nvSpPr>
          <p:cNvPr id="11" name="10 Flecha curvada hacia abajo"/>
          <p:cNvSpPr/>
          <p:nvPr/>
        </p:nvSpPr>
        <p:spPr>
          <a:xfrm rot="5400000">
            <a:off x="4109179" y="3288011"/>
            <a:ext cx="1857129" cy="171057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2" name="11 Flecha curvada hacia abajo"/>
          <p:cNvSpPr/>
          <p:nvPr/>
        </p:nvSpPr>
        <p:spPr>
          <a:xfrm rot="16200000">
            <a:off x="3346598" y="3585706"/>
            <a:ext cx="1857129" cy="171057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8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63688" y="476672"/>
            <a:ext cx="5292588" cy="100811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s-MX" dirty="0" smtClean="0"/>
              <a:t>Manipulación del medio</a:t>
            </a:r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414" y="2178611"/>
            <a:ext cx="2713484" cy="1848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5" y="4753867"/>
            <a:ext cx="2409825" cy="1848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414" y="4760357"/>
            <a:ext cx="2713483" cy="1848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160355"/>
            <a:ext cx="2457450" cy="1866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3" y="2146067"/>
            <a:ext cx="2409825" cy="1895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734" y="4753867"/>
            <a:ext cx="2457451" cy="1894860"/>
          </a:xfrm>
          <a:prstGeom prst="round2DiagRect">
            <a:avLst>
              <a:gd name="adj1" fmla="val 16667"/>
              <a:gd name="adj2" fmla="val 6988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14 Cheurón"/>
          <p:cNvSpPr/>
          <p:nvPr/>
        </p:nvSpPr>
        <p:spPr>
          <a:xfrm rot="5400000">
            <a:off x="7344426" y="3735656"/>
            <a:ext cx="774588" cy="102537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0000"/>
              </a:solidFill>
            </a:endParaRPr>
          </a:p>
        </p:txBody>
      </p:sp>
      <p:sp>
        <p:nvSpPr>
          <p:cNvPr id="18" name="17 Cheurón"/>
          <p:cNvSpPr/>
          <p:nvPr/>
        </p:nvSpPr>
        <p:spPr>
          <a:xfrm rot="10800000">
            <a:off x="2523860" y="5165501"/>
            <a:ext cx="774588" cy="102537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0000"/>
              </a:solidFill>
            </a:endParaRPr>
          </a:p>
        </p:txBody>
      </p:sp>
      <p:sp>
        <p:nvSpPr>
          <p:cNvPr id="19" name="18 Cheurón"/>
          <p:cNvSpPr/>
          <p:nvPr/>
        </p:nvSpPr>
        <p:spPr>
          <a:xfrm rot="10800000">
            <a:off x="5570944" y="5165501"/>
            <a:ext cx="774588" cy="102537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0000"/>
              </a:solidFill>
            </a:endParaRPr>
          </a:p>
        </p:txBody>
      </p:sp>
      <p:sp>
        <p:nvSpPr>
          <p:cNvPr id="20" name="19 Cheurón"/>
          <p:cNvSpPr/>
          <p:nvPr/>
        </p:nvSpPr>
        <p:spPr>
          <a:xfrm>
            <a:off x="5535819" y="2835674"/>
            <a:ext cx="774588" cy="102537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0000"/>
              </a:solidFill>
            </a:endParaRPr>
          </a:p>
        </p:txBody>
      </p:sp>
      <p:sp>
        <p:nvSpPr>
          <p:cNvPr id="21" name="20 Cheurón"/>
          <p:cNvSpPr/>
          <p:nvPr/>
        </p:nvSpPr>
        <p:spPr>
          <a:xfrm>
            <a:off x="2310442" y="2762179"/>
            <a:ext cx="774588" cy="102537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3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087724" y="620688"/>
            <a:ext cx="4968552" cy="77809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s-MX" dirty="0" smtClean="0"/>
              <a:t>Grupos de fenómenos</a:t>
            </a:r>
            <a:endParaRPr lang="es-MX" dirty="0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785284048"/>
              </p:ext>
            </p:extLst>
          </p:nvPr>
        </p:nvGraphicFramePr>
        <p:xfrm>
          <a:off x="3059832" y="1916832"/>
          <a:ext cx="6088023" cy="4142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9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3" y="1813709"/>
            <a:ext cx="2952750" cy="1552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8826"/>
          <a:stretch/>
        </p:blipFill>
        <p:spPr>
          <a:xfrm>
            <a:off x="16523" y="3356992"/>
            <a:ext cx="2952750" cy="1696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1 CuadroTexto"/>
          <p:cNvSpPr txBox="1"/>
          <p:nvPr/>
        </p:nvSpPr>
        <p:spPr>
          <a:xfrm>
            <a:off x="323528" y="29969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omic Sans MS" pitchFamily="66" charset="0"/>
              </a:rPr>
              <a:t>Explosiones</a:t>
            </a:r>
            <a:endParaRPr lang="es-MX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6523" y="4653136"/>
            <a:ext cx="295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Comic Sans MS" pitchFamily="66" charset="0"/>
              </a:rPr>
              <a:t>Concentraciones masivas</a:t>
            </a:r>
            <a:endParaRPr lang="es-MX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1196"/>
            <a:ext cx="2878798" cy="1652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12 CuadroTexto"/>
          <p:cNvSpPr txBox="1"/>
          <p:nvPr/>
        </p:nvSpPr>
        <p:spPr>
          <a:xfrm>
            <a:off x="359279" y="623731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Comic Sans MS" pitchFamily="66" charset="0"/>
              </a:rPr>
              <a:t>Plagas</a:t>
            </a:r>
            <a:endParaRPr lang="es-MX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03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13518</TotalTime>
  <Words>343</Words>
  <Application>Microsoft Office PowerPoint</Application>
  <PresentationFormat>Presentación en pantalla (4:3)</PresentationFormat>
  <Paragraphs>84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Calibri</vt:lpstr>
      <vt:lpstr>Comic Sans MS</vt:lpstr>
      <vt:lpstr>DFMincho-SU</vt:lpstr>
      <vt:lpstr>Tema de Office</vt:lpstr>
      <vt:lpstr> Arquitectura y Protección Civil </vt:lpstr>
      <vt:lpstr>¿Para qué?</vt:lpstr>
      <vt:lpstr>Antecedentes</vt:lpstr>
      <vt:lpstr>Grupos de fenómenos</vt:lpstr>
      <vt:lpstr>Presentación de PowerPoint</vt:lpstr>
      <vt:lpstr>Presentación de PowerPoint</vt:lpstr>
      <vt:lpstr>Presentación de PowerPoint</vt:lpstr>
      <vt:lpstr>Manipulación del medio</vt:lpstr>
      <vt:lpstr>Grupos de fenómenos</vt:lpstr>
      <vt:lpstr>Constante búsqueda</vt:lpstr>
      <vt:lpstr>Presentación de PowerPoint</vt:lpstr>
      <vt:lpstr>Presentación de PowerPoint</vt:lpstr>
      <vt:lpstr>Problemática</vt:lpstr>
      <vt:lpstr>Afecta a la Humanidad</vt:lpstr>
      <vt:lpstr>Afecta a la Humanidad</vt:lpstr>
      <vt:lpstr>Presentación de PowerPoint</vt:lpstr>
      <vt:lpstr>Retorno al Origen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admin</dc:creator>
  <cp:lastModifiedBy>Lucia.Fuentes</cp:lastModifiedBy>
  <cp:revision>95</cp:revision>
  <dcterms:created xsi:type="dcterms:W3CDTF">2016-08-25T01:00:28Z</dcterms:created>
  <dcterms:modified xsi:type="dcterms:W3CDTF">2018-03-15T23:34:41Z</dcterms:modified>
</cp:coreProperties>
</file>